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media/audio1.wav" ContentType="audio/x-wav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1" r:id="rId2"/>
    <p:sldMasterId id="2147483723" r:id="rId3"/>
    <p:sldMasterId id="2147483735" r:id="rId4"/>
  </p:sldMasterIdLst>
  <p:notesMasterIdLst>
    <p:notesMasterId r:id="rId20"/>
  </p:notesMasterIdLst>
  <p:sldIdLst>
    <p:sldId id="1157" r:id="rId5"/>
    <p:sldId id="1148" r:id="rId6"/>
    <p:sldId id="261" r:id="rId7"/>
    <p:sldId id="1152" r:id="rId8"/>
    <p:sldId id="1153" r:id="rId9"/>
    <p:sldId id="1154" r:id="rId10"/>
    <p:sldId id="259" r:id="rId11"/>
    <p:sldId id="1155" r:id="rId12"/>
    <p:sldId id="256" r:id="rId13"/>
    <p:sldId id="1151" r:id="rId14"/>
    <p:sldId id="257" r:id="rId15"/>
    <p:sldId id="1156" r:id="rId16"/>
    <p:sldId id="1144" r:id="rId17"/>
    <p:sldId id="1150" r:id="rId18"/>
    <p:sldId id="1149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22849"/>
    <a:srgbClr val="FFE669"/>
    <a:srgbClr val="FF0045"/>
    <a:srgbClr val="FFB83B"/>
    <a:srgbClr val="FFFF99"/>
    <a:srgbClr val="FF6600"/>
    <a:srgbClr val="FDF3ED"/>
    <a:srgbClr val="FBE5E5"/>
    <a:srgbClr val="F3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88124" autoAdjust="0"/>
  </p:normalViewPr>
  <p:slideViewPr>
    <p:cSldViewPr snapToGrid="0">
      <p:cViewPr varScale="1">
        <p:scale>
          <a:sx n="38" d="100"/>
          <a:sy n="38" d="100"/>
        </p:scale>
        <p:origin x="-97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Hương Thảo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609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80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51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23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63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5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206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66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82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00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286000" y="-144450"/>
            <a:ext cx="14961887" cy="965501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xmlns="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xmlns="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523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xmlns="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65204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65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447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425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03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42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47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8864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2205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059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171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2286000" y="-144450"/>
            <a:ext cx="14961887" cy="9655019"/>
            <a:chOff x="-3429000" y="-216676"/>
            <a:chExt cx="22442830" cy="1448252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xmlns="" id="{134C9EFF-C59B-47AD-BC67-24488957F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3302541" y="2872035"/>
              <a:ext cx="2914996" cy="1049867"/>
            </a:xfrm>
            <a:prstGeom prst="rect">
              <a:avLst/>
            </a:prstGeom>
          </p:spPr>
          <p:txBody>
            <a:bodyPr vert="horz" lIns="121920" tIns="60960" rIns="121920" bIns="6096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60963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4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</a:t>
              </a:r>
              <a:r>
                <a:rPr kumimoji="0" lang="en-US" sz="2845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 Non</a:t>
              </a: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xmlns="" id="{07DAF728-7D94-E33E-7F87-8FAE4669A949}"/>
                </a:ext>
              </a:extLst>
            </p:cNvPr>
            <p:cNvSpPr txBox="1"/>
            <p:nvPr userDrawn="1"/>
          </p:nvSpPr>
          <p:spPr>
            <a:xfrm>
              <a:off x="4800600" y="11620499"/>
              <a:ext cx="10218420" cy="1523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1" name="Hình ảnh 32">
              <a:extLst>
                <a:ext uri="{FF2B5EF4-FFF2-40B4-BE49-F238E27FC236}">
                  <a16:creationId xmlns:a16="http://schemas.microsoft.com/office/drawing/2014/main" xmlns="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093742" y="10452475"/>
              <a:ext cx="2706858" cy="381337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4325600" y="10561728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67658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846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015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491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50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111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50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45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421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798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017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685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xmlns="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xmlns="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DB27D35-5002-701F-F8B9-1E415730D4E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5262" cy="6858000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B40FAC76-2CCC-411B-A2BF-A907EA12FAE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56" y="165179"/>
            <a:ext cx="1495456" cy="149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9408CA3-7383-72CA-7312-590ACD62F7A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56" y="165179"/>
            <a:ext cx="1495456" cy="149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88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489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F6AEA-17AE-4DF7-AEB5-FCECC4FE12E7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01455-C5AD-4150-97C5-2407C462B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28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0.svg"/><Relationship Id="rId18" Type="http://schemas.openxmlformats.org/officeDocument/2006/relationships/image" Target="../media/image28.png"/><Relationship Id="rId3" Type="http://schemas.openxmlformats.org/officeDocument/2006/relationships/image" Target="../media/image20.svg"/><Relationship Id="rId21" Type="http://schemas.openxmlformats.org/officeDocument/2006/relationships/image" Target="../media/image38.svg"/><Relationship Id="rId7" Type="http://schemas.openxmlformats.org/officeDocument/2006/relationships/image" Target="../media/image24.svg"/><Relationship Id="rId12" Type="http://schemas.openxmlformats.org/officeDocument/2006/relationships/image" Target="../media/image25.png"/><Relationship Id="rId17" Type="http://schemas.openxmlformats.org/officeDocument/2006/relationships/image" Target="../media/image34.svg"/><Relationship Id="rId2" Type="http://schemas.openxmlformats.org/officeDocument/2006/relationships/image" Target="../media/image20.pn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24.png"/><Relationship Id="rId19" Type="http://schemas.openxmlformats.org/officeDocument/2006/relationships/image" Target="../media/image36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26.png"/><Relationship Id="rId22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61.png"/><Relationship Id="rId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0.svg"/><Relationship Id="rId18" Type="http://schemas.openxmlformats.org/officeDocument/2006/relationships/image" Target="../media/image28.png"/><Relationship Id="rId3" Type="http://schemas.openxmlformats.org/officeDocument/2006/relationships/image" Target="../media/image20.svg"/><Relationship Id="rId21" Type="http://schemas.openxmlformats.org/officeDocument/2006/relationships/image" Target="../media/image38.svg"/><Relationship Id="rId7" Type="http://schemas.openxmlformats.org/officeDocument/2006/relationships/image" Target="../media/image24.svg"/><Relationship Id="rId12" Type="http://schemas.openxmlformats.org/officeDocument/2006/relationships/image" Target="../media/image25.png"/><Relationship Id="rId17" Type="http://schemas.openxmlformats.org/officeDocument/2006/relationships/image" Target="../media/image34.svg"/><Relationship Id="rId2" Type="http://schemas.openxmlformats.org/officeDocument/2006/relationships/image" Target="../media/image20.pn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24.png"/><Relationship Id="rId19" Type="http://schemas.openxmlformats.org/officeDocument/2006/relationships/image" Target="../media/image36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26.png"/><Relationship Id="rId22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0.svg"/><Relationship Id="rId18" Type="http://schemas.openxmlformats.org/officeDocument/2006/relationships/image" Target="../media/image28.png"/><Relationship Id="rId3" Type="http://schemas.openxmlformats.org/officeDocument/2006/relationships/image" Target="../media/image20.svg"/><Relationship Id="rId21" Type="http://schemas.openxmlformats.org/officeDocument/2006/relationships/image" Target="../media/image38.svg"/><Relationship Id="rId7" Type="http://schemas.openxmlformats.org/officeDocument/2006/relationships/image" Target="../media/image24.svg"/><Relationship Id="rId12" Type="http://schemas.openxmlformats.org/officeDocument/2006/relationships/image" Target="../media/image25.png"/><Relationship Id="rId17" Type="http://schemas.openxmlformats.org/officeDocument/2006/relationships/image" Target="../media/image34.svg"/><Relationship Id="rId2" Type="http://schemas.openxmlformats.org/officeDocument/2006/relationships/image" Target="../media/image20.pn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10" Type="http://schemas.openxmlformats.org/officeDocument/2006/relationships/image" Target="../media/image24.png"/><Relationship Id="rId19" Type="http://schemas.openxmlformats.org/officeDocument/2006/relationships/image" Target="../media/image36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3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6.wdp"/><Relationship Id="rId11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microsoft.com/office/2007/relationships/hdphoto" Target="../media/hdphoto5.wdp"/><Relationship Id="rId4" Type="http://schemas.openxmlformats.org/officeDocument/2006/relationships/image" Target="../media/image37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2.png"/><Relationship Id="rId18" Type="http://schemas.microsoft.com/office/2007/relationships/hdphoto" Target="../media/hdphoto3.wdp"/><Relationship Id="rId3" Type="http://schemas.microsoft.com/office/2007/relationships/media" Target="../media/media3.mp3"/><Relationship Id="rId7" Type="http://schemas.openxmlformats.org/officeDocument/2006/relationships/slideLayout" Target="../slideLayouts/slideLayout36.xml"/><Relationship Id="rId12" Type="http://schemas.microsoft.com/office/2007/relationships/hdphoto" Target="../media/hdphoto8.wdp"/><Relationship Id="rId17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20" Type="http://schemas.microsoft.com/office/2007/relationships/hdphoto" Target="../media/hdphoto4.wdp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1.png"/><Relationship Id="rId5" Type="http://schemas.microsoft.com/office/2007/relationships/media" Target="../media/media4.mp3"/><Relationship Id="rId15" Type="http://schemas.microsoft.com/office/2007/relationships/hdphoto" Target="../media/hdphoto5.wdp"/><Relationship Id="rId10" Type="http://schemas.microsoft.com/office/2007/relationships/hdphoto" Target="../media/hdphoto7.wdp"/><Relationship Id="rId19" Type="http://schemas.openxmlformats.org/officeDocument/2006/relationships/image" Target="../media/image35.png"/><Relationship Id="rId4" Type="http://schemas.openxmlformats.org/officeDocument/2006/relationships/audio" Target="../media/media3.mp3"/><Relationship Id="rId9" Type="http://schemas.openxmlformats.org/officeDocument/2006/relationships/image" Target="../media/image40.png"/><Relationship Id="rId1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5.wdp"/><Relationship Id="rId18" Type="http://schemas.microsoft.com/office/2007/relationships/hdphoto" Target="../media/hdphoto3.wdp"/><Relationship Id="rId3" Type="http://schemas.microsoft.com/office/2007/relationships/media" Target="../media/media3.mp3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36.png"/><Relationship Id="rId17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microsoft.com/office/2007/relationships/hdphoto" Target="../media/hdphoto4.wdp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2.png"/><Relationship Id="rId5" Type="http://schemas.microsoft.com/office/2007/relationships/media" Target="../media/media4.mp3"/><Relationship Id="rId15" Type="http://schemas.openxmlformats.org/officeDocument/2006/relationships/image" Target="../media/image44.png"/><Relationship Id="rId10" Type="http://schemas.microsoft.com/office/2007/relationships/hdphoto" Target="../media/hdphoto1.wdp"/><Relationship Id="rId19" Type="http://schemas.openxmlformats.org/officeDocument/2006/relationships/image" Target="../media/image35.png"/><Relationship Id="rId4" Type="http://schemas.openxmlformats.org/officeDocument/2006/relationships/audio" Target="../media/media3.mp3"/><Relationship Id="rId9" Type="http://schemas.openxmlformats.org/officeDocument/2006/relationships/image" Target="../media/image32.pn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5.wdp"/><Relationship Id="rId18" Type="http://schemas.microsoft.com/office/2007/relationships/hdphoto" Target="../media/hdphoto11.wdp"/><Relationship Id="rId3" Type="http://schemas.microsoft.com/office/2007/relationships/media" Target="../media/media3.mp3"/><Relationship Id="rId21" Type="http://schemas.openxmlformats.org/officeDocument/2006/relationships/image" Target="../media/image35.png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36.png"/><Relationship Id="rId17" Type="http://schemas.openxmlformats.org/officeDocument/2006/relationships/image" Target="../media/image46.png"/><Relationship Id="rId2" Type="http://schemas.openxmlformats.org/officeDocument/2006/relationships/audio" Target="../media/media2.mp3"/><Relationship Id="rId16" Type="http://schemas.microsoft.com/office/2007/relationships/hdphoto" Target="../media/hdphoto10.wdp"/><Relationship Id="rId20" Type="http://schemas.microsoft.com/office/2007/relationships/hdphoto" Target="../media/hdphoto3.wdp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2.png"/><Relationship Id="rId5" Type="http://schemas.microsoft.com/office/2007/relationships/media" Target="../media/media4.mp3"/><Relationship Id="rId15" Type="http://schemas.openxmlformats.org/officeDocument/2006/relationships/image" Target="../media/image45.png"/><Relationship Id="rId10" Type="http://schemas.microsoft.com/office/2007/relationships/hdphoto" Target="../media/hdphoto1.wdp"/><Relationship Id="rId19" Type="http://schemas.openxmlformats.org/officeDocument/2006/relationships/image" Target="../media/image34.png"/><Relationship Id="rId4" Type="http://schemas.openxmlformats.org/officeDocument/2006/relationships/audio" Target="../media/media3.mp3"/><Relationship Id="rId9" Type="http://schemas.openxmlformats.org/officeDocument/2006/relationships/image" Target="../media/image32.png"/><Relationship Id="rId14" Type="http://schemas.openxmlformats.org/officeDocument/2006/relationships/image" Target="../media/image43.png"/><Relationship Id="rId22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3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hdphoto" Target="../media/hdphoto12.wdp"/><Relationship Id="rId11" Type="http://schemas.openxmlformats.org/officeDocument/2006/relationships/image" Target="../media/image39.png"/><Relationship Id="rId5" Type="http://schemas.openxmlformats.org/officeDocument/2006/relationships/image" Target="../media/image47.png"/><Relationship Id="rId10" Type="http://schemas.microsoft.com/office/2007/relationships/hdphoto" Target="../media/hdphoto13.wdp"/><Relationship Id="rId4" Type="http://schemas.openxmlformats.org/officeDocument/2006/relationships/image" Target="../media/image37.pn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2.svg"/><Relationship Id="rId18" Type="http://schemas.openxmlformats.org/officeDocument/2006/relationships/image" Target="../media/image49.png"/><Relationship Id="rId3" Type="http://schemas.openxmlformats.org/officeDocument/2006/relationships/image" Target="../media/image20.svg"/><Relationship Id="rId21" Type="http://schemas.openxmlformats.org/officeDocument/2006/relationships/image" Target="../media/image61.svg"/><Relationship Id="rId7" Type="http://schemas.openxmlformats.org/officeDocument/2006/relationships/image" Target="../media/image24.svg"/><Relationship Id="rId12" Type="http://schemas.openxmlformats.org/officeDocument/2006/relationships/image" Target="../media/image26.png"/><Relationship Id="rId17" Type="http://schemas.openxmlformats.org/officeDocument/2006/relationships/image" Target="../media/image36.svg"/><Relationship Id="rId2" Type="http://schemas.openxmlformats.org/officeDocument/2006/relationships/image" Target="../media/image20.png"/><Relationship Id="rId16" Type="http://schemas.openxmlformats.org/officeDocument/2006/relationships/image" Target="../media/image28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34.svg"/><Relationship Id="rId23" Type="http://schemas.openxmlformats.org/officeDocument/2006/relationships/image" Target="../media/image52.png"/><Relationship Id="rId10" Type="http://schemas.openxmlformats.org/officeDocument/2006/relationships/image" Target="../media/image24.png"/><Relationship Id="rId19" Type="http://schemas.openxmlformats.org/officeDocument/2006/relationships/image" Target="../media/image59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27.png"/><Relationship Id="rId22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2985419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25: Phép chia hết, phép chia có dư (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Nhung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41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A9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086FC75-4DF0-3CD3-3335-B73C8BC4B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0FC67672-EAF7-D969-1143-9CA884D52A76}"/>
              </a:ext>
            </a:extLst>
          </p:cNvPr>
          <p:cNvSpPr/>
          <p:nvPr/>
        </p:nvSpPr>
        <p:spPr>
          <a:xfrm rot="1636198">
            <a:off x="9613649" y="3994719"/>
            <a:ext cx="2448461" cy="2168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2" y="0"/>
                </a:lnTo>
                <a:lnTo>
                  <a:pt x="3672692" y="3252001"/>
                </a:lnTo>
                <a:lnTo>
                  <a:pt x="0" y="3252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ABFB1A4D-F3B8-F772-FE94-0CF684561EFB}"/>
              </a:ext>
            </a:extLst>
          </p:cNvPr>
          <p:cNvSpPr/>
          <p:nvPr/>
        </p:nvSpPr>
        <p:spPr>
          <a:xfrm rot="-2699999">
            <a:off x="4224652" y="5774000"/>
            <a:ext cx="2448461" cy="2168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1" y="0"/>
                </a:lnTo>
                <a:lnTo>
                  <a:pt x="3672691" y="3252002"/>
                </a:lnTo>
                <a:lnTo>
                  <a:pt x="0" y="325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47BD2D4F-DFD8-F12F-552B-D253D19F556D}"/>
              </a:ext>
            </a:extLst>
          </p:cNvPr>
          <p:cNvSpPr/>
          <p:nvPr/>
        </p:nvSpPr>
        <p:spPr>
          <a:xfrm>
            <a:off x="3141474" y="-818804"/>
            <a:ext cx="2517839" cy="2499527"/>
          </a:xfrm>
          <a:custGeom>
            <a:avLst/>
            <a:gdLst/>
            <a:ahLst/>
            <a:cxnLst/>
            <a:rect l="l" t="t" r="r" b="b"/>
            <a:pathLst>
              <a:path w="3776759" h="3749291">
                <a:moveTo>
                  <a:pt x="0" y="0"/>
                </a:moveTo>
                <a:lnTo>
                  <a:pt x="3776758" y="0"/>
                </a:lnTo>
                <a:lnTo>
                  <a:pt x="3776758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7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xmlns="" id="{87E5C080-036C-DE56-4978-825C8DC2799C}"/>
              </a:ext>
            </a:extLst>
          </p:cNvPr>
          <p:cNvSpPr/>
          <p:nvPr/>
        </p:nvSpPr>
        <p:spPr>
          <a:xfrm rot="-2426789">
            <a:off x="-180449" y="914785"/>
            <a:ext cx="2359065" cy="2354776"/>
          </a:xfrm>
          <a:custGeom>
            <a:avLst/>
            <a:gdLst/>
            <a:ahLst/>
            <a:cxnLst/>
            <a:rect l="l" t="t" r="r" b="b"/>
            <a:pathLst>
              <a:path w="3538597" h="3532164">
                <a:moveTo>
                  <a:pt x="0" y="0"/>
                </a:moveTo>
                <a:lnTo>
                  <a:pt x="3538597" y="0"/>
                </a:lnTo>
                <a:lnTo>
                  <a:pt x="3538597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xmlns="" id="{A18118B2-B54C-7E1E-D271-65170AABE9E1}"/>
              </a:ext>
            </a:extLst>
          </p:cNvPr>
          <p:cNvSpPr/>
          <p:nvPr/>
        </p:nvSpPr>
        <p:spPr>
          <a:xfrm rot="-492884">
            <a:off x="8731042" y="830547"/>
            <a:ext cx="2359065" cy="2354776"/>
          </a:xfrm>
          <a:custGeom>
            <a:avLst/>
            <a:gdLst/>
            <a:ahLst/>
            <a:cxnLst/>
            <a:rect l="l" t="t" r="r" b="b"/>
            <a:pathLst>
              <a:path w="3538597" h="3532164">
                <a:moveTo>
                  <a:pt x="0" y="0"/>
                </a:moveTo>
                <a:lnTo>
                  <a:pt x="3538598" y="0"/>
                </a:lnTo>
                <a:lnTo>
                  <a:pt x="3538598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xmlns="" id="{8A874754-F9BF-0552-0B05-AA45B898C3E4}"/>
              </a:ext>
            </a:extLst>
          </p:cNvPr>
          <p:cNvSpPr/>
          <p:nvPr/>
        </p:nvSpPr>
        <p:spPr>
          <a:xfrm>
            <a:off x="557607" y="248289"/>
            <a:ext cx="10688627" cy="6354875"/>
          </a:xfrm>
          <a:custGeom>
            <a:avLst/>
            <a:gdLst/>
            <a:ahLst/>
            <a:cxnLst/>
            <a:rect l="l" t="t" r="r" b="b"/>
            <a:pathLst>
              <a:path w="16032941" h="9532312">
                <a:moveTo>
                  <a:pt x="0" y="0"/>
                </a:moveTo>
                <a:lnTo>
                  <a:pt x="16032941" y="0"/>
                </a:lnTo>
                <a:lnTo>
                  <a:pt x="16032941" y="9532312"/>
                </a:lnTo>
                <a:lnTo>
                  <a:pt x="0" y="9532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xmlns="" id="{AD46279C-263A-5926-E69B-6EA3415310D5}"/>
              </a:ext>
            </a:extLst>
          </p:cNvPr>
          <p:cNvSpPr/>
          <p:nvPr/>
        </p:nvSpPr>
        <p:spPr>
          <a:xfrm rot="-4129905">
            <a:off x="457996" y="2805330"/>
            <a:ext cx="1730943" cy="4250085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6" y="0"/>
                </a:lnTo>
                <a:lnTo>
                  <a:pt x="2596416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xmlns="" id="{C743863A-885B-A343-F27C-B87E55B57020}"/>
              </a:ext>
            </a:extLst>
          </p:cNvPr>
          <p:cNvSpPr/>
          <p:nvPr/>
        </p:nvSpPr>
        <p:spPr>
          <a:xfrm rot="-4129905">
            <a:off x="9770348" y="-1352415"/>
            <a:ext cx="1730943" cy="4250085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01A25606-2C11-81BE-48AA-80F77D52889B}"/>
              </a:ext>
            </a:extLst>
          </p:cNvPr>
          <p:cNvSpPr/>
          <p:nvPr/>
        </p:nvSpPr>
        <p:spPr>
          <a:xfrm>
            <a:off x="10068088" y="811075"/>
            <a:ext cx="2876225" cy="2743200"/>
          </a:xfrm>
          <a:custGeom>
            <a:avLst/>
            <a:gdLst/>
            <a:ahLst/>
            <a:cxnLst/>
            <a:rect l="l" t="t" r="r" b="b"/>
            <a:pathLst>
              <a:path w="4314338" h="4114800">
                <a:moveTo>
                  <a:pt x="0" y="0"/>
                </a:moveTo>
                <a:lnTo>
                  <a:pt x="4314338" y="0"/>
                </a:lnTo>
                <a:lnTo>
                  <a:pt x="43143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xmlns="" id="{48A218D5-0970-3E14-5814-34E072EC6175}"/>
              </a:ext>
            </a:extLst>
          </p:cNvPr>
          <p:cNvSpPr/>
          <p:nvPr/>
        </p:nvSpPr>
        <p:spPr>
          <a:xfrm rot="382338">
            <a:off x="-661223" y="3464811"/>
            <a:ext cx="2366980" cy="2693576"/>
          </a:xfrm>
          <a:custGeom>
            <a:avLst/>
            <a:gdLst/>
            <a:ahLst/>
            <a:cxnLst/>
            <a:rect l="l" t="t" r="r" b="b"/>
            <a:pathLst>
              <a:path w="3550470" h="4040364">
                <a:moveTo>
                  <a:pt x="0" y="0"/>
                </a:moveTo>
                <a:lnTo>
                  <a:pt x="3550470" y="0"/>
                </a:lnTo>
                <a:lnTo>
                  <a:pt x="3550470" y="4040364"/>
                </a:lnTo>
                <a:lnTo>
                  <a:pt x="0" y="40403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E0B9C9A1-22E4-ACC5-2D7F-9240098CBD9E}"/>
              </a:ext>
            </a:extLst>
          </p:cNvPr>
          <p:cNvSpPr/>
          <p:nvPr/>
        </p:nvSpPr>
        <p:spPr>
          <a:xfrm rot="1274134">
            <a:off x="1102328" y="1544542"/>
            <a:ext cx="695160" cy="700413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40" y="0"/>
                </a:lnTo>
                <a:lnTo>
                  <a:pt x="1042740" y="1050619"/>
                </a:lnTo>
                <a:lnTo>
                  <a:pt x="0" y="10506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EB5C985B-F062-E2E8-3645-68CC70EB03B4}"/>
              </a:ext>
            </a:extLst>
          </p:cNvPr>
          <p:cNvSpPr/>
          <p:nvPr/>
        </p:nvSpPr>
        <p:spPr>
          <a:xfrm rot="1274134">
            <a:off x="10288239" y="4423306"/>
            <a:ext cx="695160" cy="700413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39" y="0"/>
                </a:lnTo>
                <a:lnTo>
                  <a:pt x="1042739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99930C2C-82CF-3E70-2388-6813761989C0}"/>
              </a:ext>
            </a:extLst>
          </p:cNvPr>
          <p:cNvSpPr/>
          <p:nvPr/>
        </p:nvSpPr>
        <p:spPr>
          <a:xfrm rot="1274134">
            <a:off x="11164872" y="5007744"/>
            <a:ext cx="526719" cy="530699"/>
          </a:xfrm>
          <a:custGeom>
            <a:avLst/>
            <a:gdLst/>
            <a:ahLst/>
            <a:cxnLst/>
            <a:rect l="l" t="t" r="r" b="b"/>
            <a:pathLst>
              <a:path w="790078" h="796048">
                <a:moveTo>
                  <a:pt x="0" y="0"/>
                </a:moveTo>
                <a:lnTo>
                  <a:pt x="790078" y="0"/>
                </a:lnTo>
                <a:lnTo>
                  <a:pt x="790078" y="796048"/>
                </a:lnTo>
                <a:lnTo>
                  <a:pt x="0" y="7960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2E781576-25D6-B372-81CE-5BDDFF8AF72B}"/>
              </a:ext>
            </a:extLst>
          </p:cNvPr>
          <p:cNvSpPr/>
          <p:nvPr/>
        </p:nvSpPr>
        <p:spPr>
          <a:xfrm rot="1274134">
            <a:off x="1655945" y="877234"/>
            <a:ext cx="489577" cy="493276"/>
          </a:xfrm>
          <a:custGeom>
            <a:avLst/>
            <a:gdLst/>
            <a:ahLst/>
            <a:cxnLst/>
            <a:rect l="l" t="t" r="r" b="b"/>
            <a:pathLst>
              <a:path w="734365" h="739914">
                <a:moveTo>
                  <a:pt x="0" y="0"/>
                </a:moveTo>
                <a:lnTo>
                  <a:pt x="734365" y="0"/>
                </a:lnTo>
                <a:lnTo>
                  <a:pt x="734365" y="739914"/>
                </a:lnTo>
                <a:lnTo>
                  <a:pt x="0" y="73991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xmlns="" id="{FB19AECB-0009-8977-1C1C-3ECEB2A480C2}"/>
              </a:ext>
            </a:extLst>
          </p:cNvPr>
          <p:cNvSpPr/>
          <p:nvPr/>
        </p:nvSpPr>
        <p:spPr>
          <a:xfrm rot="1274134">
            <a:off x="2290945" y="1648110"/>
            <a:ext cx="489577" cy="493276"/>
          </a:xfrm>
          <a:custGeom>
            <a:avLst/>
            <a:gdLst/>
            <a:ahLst/>
            <a:cxnLst/>
            <a:rect l="l" t="t" r="r" b="b"/>
            <a:pathLst>
              <a:path w="734365" h="739914">
                <a:moveTo>
                  <a:pt x="0" y="0"/>
                </a:moveTo>
                <a:lnTo>
                  <a:pt x="734365" y="0"/>
                </a:lnTo>
                <a:lnTo>
                  <a:pt x="734365" y="739914"/>
                </a:lnTo>
                <a:lnTo>
                  <a:pt x="0" y="73991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xmlns="" id="{366E281C-5842-2905-FA90-C2A306BE48D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135" y="2490454"/>
            <a:ext cx="9326971" cy="22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2475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B7BAA08-6F24-527E-AB53-A5EB0FFAED7A}"/>
              </a:ext>
            </a:extLst>
          </p:cNvPr>
          <p:cNvSpPr/>
          <p:nvPr/>
        </p:nvSpPr>
        <p:spPr>
          <a:xfrm>
            <a:off x="450198" y="352925"/>
            <a:ext cx="11308665" cy="612808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C33D574-9399-8741-E570-5E9072F2A1B7}"/>
              </a:ext>
            </a:extLst>
          </p:cNvPr>
          <p:cNvSpPr txBox="1"/>
          <p:nvPr/>
        </p:nvSpPr>
        <p:spPr>
          <a:xfrm>
            <a:off x="566125" y="352925"/>
            <a:ext cx="8721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a)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BE7E8DF-7A67-04A9-B875-714471F0F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864" y="1023060"/>
            <a:ext cx="8069179" cy="3505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5739EBA-4A3C-3554-0C24-49EBB4F023C8}"/>
              </a:ext>
            </a:extLst>
          </p:cNvPr>
          <p:cNvSpPr/>
          <p:nvPr/>
        </p:nvSpPr>
        <p:spPr>
          <a:xfrm>
            <a:off x="3048000" y="269033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b="0" i="0" dirty="0">
                <a:solidFill>
                  <a:srgbClr val="000000"/>
                </a:solidFill>
                <a:effectLst/>
                <a:latin typeface="OpenSans"/>
              </a:rPr>
            </a:br>
            <a:r>
              <a:rPr lang="vi-VN" b="0" i="0" dirty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6F547E2-A7A7-3275-F69F-909821823D5C}"/>
              </a:ext>
            </a:extLst>
          </p:cNvPr>
          <p:cNvSpPr txBox="1"/>
          <p:nvPr/>
        </p:nvSpPr>
        <p:spPr>
          <a:xfrm>
            <a:off x="1015304" y="4649643"/>
            <a:ext cx="104387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Chậu cây nào ở câu a ghi phép chia có số dư là 3?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F4CA106-AC0B-89D3-E2FD-5D7774F3F9D9}"/>
              </a:ext>
            </a:extLst>
          </p:cNvPr>
          <p:cNvSpPr/>
          <p:nvPr/>
        </p:nvSpPr>
        <p:spPr>
          <a:xfrm>
            <a:off x="566125" y="332109"/>
            <a:ext cx="11308665" cy="612808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6EDE028-2C55-D38C-5461-125F3C60FCEF}"/>
              </a:ext>
            </a:extLst>
          </p:cNvPr>
          <p:cNvSpPr txBox="1"/>
          <p:nvPr/>
        </p:nvSpPr>
        <p:spPr>
          <a:xfrm>
            <a:off x="566125" y="352925"/>
            <a:ext cx="8721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a)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6AA0E31-CA77-630E-491D-3942FB4D94CA}"/>
              </a:ext>
            </a:extLst>
          </p:cNvPr>
          <p:cNvSpPr txBox="1"/>
          <p:nvPr/>
        </p:nvSpPr>
        <p:spPr>
          <a:xfrm>
            <a:off x="3384088" y="3629259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305EB4-62FA-1190-7F6C-CE045D3778D5}"/>
              </a:ext>
            </a:extLst>
          </p:cNvPr>
          <p:cNvSpPr txBox="1"/>
          <p:nvPr/>
        </p:nvSpPr>
        <p:spPr>
          <a:xfrm>
            <a:off x="4129582" y="3629260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40C2689-1F00-39C5-282A-00C6E4138188}"/>
              </a:ext>
            </a:extLst>
          </p:cNvPr>
          <p:cNvGrpSpPr/>
          <p:nvPr/>
        </p:nvGrpSpPr>
        <p:grpSpPr>
          <a:xfrm>
            <a:off x="4069983" y="3685018"/>
            <a:ext cx="612522" cy="1025342"/>
            <a:chOff x="3320716" y="4422670"/>
            <a:chExt cx="417095" cy="80246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5205B63D-B644-6787-75BA-74F6CB6B7E8F}"/>
                </a:ext>
              </a:extLst>
            </p:cNvPr>
            <p:cNvCxnSpPr/>
            <p:nvPr/>
          </p:nvCxnSpPr>
          <p:spPr>
            <a:xfrm>
              <a:off x="3320716" y="4422670"/>
              <a:ext cx="0" cy="80246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2DFB7BFB-8A9A-CC11-FBB1-57EC5B1429F9}"/>
                </a:ext>
              </a:extLst>
            </p:cNvPr>
            <p:cNvCxnSpPr/>
            <p:nvPr/>
          </p:nvCxnSpPr>
          <p:spPr>
            <a:xfrm>
              <a:off x="3336758" y="4823134"/>
              <a:ext cx="40105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078E88E-FB5C-919E-4978-79EF23FF09EC}"/>
              </a:ext>
            </a:extLst>
          </p:cNvPr>
          <p:cNvSpPr txBox="1"/>
          <p:nvPr/>
        </p:nvSpPr>
        <p:spPr>
          <a:xfrm>
            <a:off x="4149047" y="4125585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494D548-6568-574F-0296-877906EF29A3}"/>
              </a:ext>
            </a:extLst>
          </p:cNvPr>
          <p:cNvSpPr txBox="1"/>
          <p:nvPr/>
        </p:nvSpPr>
        <p:spPr>
          <a:xfrm>
            <a:off x="3366390" y="4125584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9E013C6-899B-EE57-900A-45CDB1209303}"/>
              </a:ext>
            </a:extLst>
          </p:cNvPr>
          <p:cNvCxnSpPr/>
          <p:nvPr/>
        </p:nvCxnSpPr>
        <p:spPr>
          <a:xfrm flipV="1">
            <a:off x="3504123" y="4710359"/>
            <a:ext cx="548162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50C28D4-38A3-9DAA-A4C7-8467276B1894}"/>
              </a:ext>
            </a:extLst>
          </p:cNvPr>
          <p:cNvSpPr txBox="1"/>
          <p:nvPr/>
        </p:nvSpPr>
        <p:spPr>
          <a:xfrm>
            <a:off x="3624158" y="4650967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F379FB0-18D9-70DF-8BCB-0A90CFD27609}"/>
              </a:ext>
            </a:extLst>
          </p:cNvPr>
          <p:cNvSpPr txBox="1"/>
          <p:nvPr/>
        </p:nvSpPr>
        <p:spPr>
          <a:xfrm>
            <a:off x="4998797" y="3629259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DC21D4-0278-9543-34EB-6AB7F181D25F}"/>
              </a:ext>
            </a:extLst>
          </p:cNvPr>
          <p:cNvSpPr txBox="1"/>
          <p:nvPr/>
        </p:nvSpPr>
        <p:spPr>
          <a:xfrm>
            <a:off x="5744291" y="3629260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D1F0B59-CF72-44AB-CFC8-4673E78F149F}"/>
              </a:ext>
            </a:extLst>
          </p:cNvPr>
          <p:cNvGrpSpPr/>
          <p:nvPr/>
        </p:nvGrpSpPr>
        <p:grpSpPr>
          <a:xfrm>
            <a:off x="5684692" y="3685018"/>
            <a:ext cx="612522" cy="1025342"/>
            <a:chOff x="3320716" y="4422670"/>
            <a:chExt cx="417095" cy="80246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1A34623D-053F-3D6D-2576-7C516783BAA3}"/>
                </a:ext>
              </a:extLst>
            </p:cNvPr>
            <p:cNvCxnSpPr/>
            <p:nvPr/>
          </p:nvCxnSpPr>
          <p:spPr>
            <a:xfrm>
              <a:off x="3320716" y="4422670"/>
              <a:ext cx="0" cy="80246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2CE5B793-6B2C-BA80-02D5-656A92090CD3}"/>
                </a:ext>
              </a:extLst>
            </p:cNvPr>
            <p:cNvCxnSpPr/>
            <p:nvPr/>
          </p:nvCxnSpPr>
          <p:spPr>
            <a:xfrm>
              <a:off x="3336758" y="4823134"/>
              <a:ext cx="40105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67F5739-B756-7D83-7D2A-ABEB77CB5DC6}"/>
              </a:ext>
            </a:extLst>
          </p:cNvPr>
          <p:cNvSpPr txBox="1"/>
          <p:nvPr/>
        </p:nvSpPr>
        <p:spPr>
          <a:xfrm>
            <a:off x="5763756" y="4125585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4D3BEE9-03DF-1180-9132-77E0D4AD7E4C}"/>
              </a:ext>
            </a:extLst>
          </p:cNvPr>
          <p:cNvSpPr txBox="1"/>
          <p:nvPr/>
        </p:nvSpPr>
        <p:spPr>
          <a:xfrm>
            <a:off x="4981099" y="4125584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341ED766-64C1-34C4-4D8C-38AB89853B2A}"/>
              </a:ext>
            </a:extLst>
          </p:cNvPr>
          <p:cNvCxnSpPr/>
          <p:nvPr/>
        </p:nvCxnSpPr>
        <p:spPr>
          <a:xfrm flipV="1">
            <a:off x="5118832" y="4710359"/>
            <a:ext cx="548162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E9FB08F-266A-1D2D-A818-3CA0402F97B4}"/>
              </a:ext>
            </a:extLst>
          </p:cNvPr>
          <p:cNvSpPr txBox="1"/>
          <p:nvPr/>
        </p:nvSpPr>
        <p:spPr>
          <a:xfrm>
            <a:off x="5238867" y="4650967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47B3F7D-21FA-D3FE-E3BD-2065E6F45886}"/>
              </a:ext>
            </a:extLst>
          </p:cNvPr>
          <p:cNvSpPr txBox="1"/>
          <p:nvPr/>
        </p:nvSpPr>
        <p:spPr>
          <a:xfrm>
            <a:off x="6893682" y="3606749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E17E501-1AFC-BE50-D83E-6B288314A501}"/>
              </a:ext>
            </a:extLst>
          </p:cNvPr>
          <p:cNvSpPr txBox="1"/>
          <p:nvPr/>
        </p:nvSpPr>
        <p:spPr>
          <a:xfrm>
            <a:off x="7639176" y="3606750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E990416-2B2E-2724-769F-D0305E8445D1}"/>
              </a:ext>
            </a:extLst>
          </p:cNvPr>
          <p:cNvGrpSpPr/>
          <p:nvPr/>
        </p:nvGrpSpPr>
        <p:grpSpPr>
          <a:xfrm>
            <a:off x="7579577" y="3662508"/>
            <a:ext cx="612522" cy="1025342"/>
            <a:chOff x="3320716" y="4422670"/>
            <a:chExt cx="417095" cy="802460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2C0BCF2E-3F9A-5D4E-B9D2-8DEBDC706E93}"/>
                </a:ext>
              </a:extLst>
            </p:cNvPr>
            <p:cNvCxnSpPr/>
            <p:nvPr/>
          </p:nvCxnSpPr>
          <p:spPr>
            <a:xfrm>
              <a:off x="3320716" y="4422670"/>
              <a:ext cx="0" cy="80246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9DBF5AA4-399F-3C53-7BBA-709AE825F54C}"/>
                </a:ext>
              </a:extLst>
            </p:cNvPr>
            <p:cNvCxnSpPr/>
            <p:nvPr/>
          </p:nvCxnSpPr>
          <p:spPr>
            <a:xfrm>
              <a:off x="3336758" y="4823134"/>
              <a:ext cx="40105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A7E25E5-BA56-CC8F-FF56-E65EA83C3324}"/>
              </a:ext>
            </a:extLst>
          </p:cNvPr>
          <p:cNvSpPr txBox="1"/>
          <p:nvPr/>
        </p:nvSpPr>
        <p:spPr>
          <a:xfrm>
            <a:off x="7658641" y="4103075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6CAA8CB-04CE-49EC-B883-0BE57AC2AD1B}"/>
              </a:ext>
            </a:extLst>
          </p:cNvPr>
          <p:cNvSpPr txBox="1"/>
          <p:nvPr/>
        </p:nvSpPr>
        <p:spPr>
          <a:xfrm>
            <a:off x="6893263" y="4103074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E6D75777-92E6-6FF1-AFF5-C11745938CDB}"/>
              </a:ext>
            </a:extLst>
          </p:cNvPr>
          <p:cNvCxnSpPr/>
          <p:nvPr/>
        </p:nvCxnSpPr>
        <p:spPr>
          <a:xfrm flipV="1">
            <a:off x="7013717" y="4687849"/>
            <a:ext cx="548162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FD7026F-8D19-E78F-4BD8-E25290635D8B}"/>
              </a:ext>
            </a:extLst>
          </p:cNvPr>
          <p:cNvSpPr txBox="1"/>
          <p:nvPr/>
        </p:nvSpPr>
        <p:spPr>
          <a:xfrm>
            <a:off x="7133752" y="4628457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736275C-C581-B779-CFE7-03B6654E6F3B}"/>
              </a:ext>
            </a:extLst>
          </p:cNvPr>
          <p:cNvSpPr txBox="1"/>
          <p:nvPr/>
        </p:nvSpPr>
        <p:spPr>
          <a:xfrm>
            <a:off x="9540296" y="3557154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DDC978F-3432-BEAF-D7D1-568428106714}"/>
              </a:ext>
            </a:extLst>
          </p:cNvPr>
          <p:cNvSpPr txBox="1"/>
          <p:nvPr/>
        </p:nvSpPr>
        <p:spPr>
          <a:xfrm>
            <a:off x="10285790" y="3557155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FCFE1FF0-16AA-CDEC-A05E-B54A11ECDDA2}"/>
              </a:ext>
            </a:extLst>
          </p:cNvPr>
          <p:cNvGrpSpPr/>
          <p:nvPr/>
        </p:nvGrpSpPr>
        <p:grpSpPr>
          <a:xfrm>
            <a:off x="10226191" y="3612913"/>
            <a:ext cx="612522" cy="1025342"/>
            <a:chOff x="3320716" y="4422670"/>
            <a:chExt cx="417095" cy="80246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9DB9F668-A96C-FE66-DAA0-6E416A2E1B4E}"/>
                </a:ext>
              </a:extLst>
            </p:cNvPr>
            <p:cNvCxnSpPr/>
            <p:nvPr/>
          </p:nvCxnSpPr>
          <p:spPr>
            <a:xfrm>
              <a:off x="3320716" y="4422670"/>
              <a:ext cx="0" cy="80246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6253402D-2537-E2C7-D048-4FEFE54B2A0A}"/>
                </a:ext>
              </a:extLst>
            </p:cNvPr>
            <p:cNvCxnSpPr/>
            <p:nvPr/>
          </p:nvCxnSpPr>
          <p:spPr>
            <a:xfrm>
              <a:off x="3336758" y="4823134"/>
              <a:ext cx="40105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4805697-A7BA-5AFC-FB48-A85EED923674}"/>
              </a:ext>
            </a:extLst>
          </p:cNvPr>
          <p:cNvSpPr txBox="1"/>
          <p:nvPr/>
        </p:nvSpPr>
        <p:spPr>
          <a:xfrm>
            <a:off x="10305255" y="4053480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5BDA7D4-0B23-7B53-7B0D-146898EDBE93}"/>
              </a:ext>
            </a:extLst>
          </p:cNvPr>
          <p:cNvSpPr txBox="1"/>
          <p:nvPr/>
        </p:nvSpPr>
        <p:spPr>
          <a:xfrm>
            <a:off x="9522598" y="4053479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4B8A7578-9BEB-192F-162D-EBE7A100A755}"/>
              </a:ext>
            </a:extLst>
          </p:cNvPr>
          <p:cNvCxnSpPr/>
          <p:nvPr/>
        </p:nvCxnSpPr>
        <p:spPr>
          <a:xfrm flipV="1">
            <a:off x="9660331" y="4638254"/>
            <a:ext cx="548162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895E6DCA-E36B-60D0-49CC-6DC8848758B2}"/>
              </a:ext>
            </a:extLst>
          </p:cNvPr>
          <p:cNvSpPr txBox="1"/>
          <p:nvPr/>
        </p:nvSpPr>
        <p:spPr>
          <a:xfrm>
            <a:off x="9780366" y="4578862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F5BD9839-8C9F-25F0-B456-6EED6E3A29B4}"/>
              </a:ext>
            </a:extLst>
          </p:cNvPr>
          <p:cNvGrpSpPr/>
          <p:nvPr/>
        </p:nvGrpSpPr>
        <p:grpSpPr>
          <a:xfrm>
            <a:off x="3252617" y="5192760"/>
            <a:ext cx="7130545" cy="1566620"/>
            <a:chOff x="2998137" y="4676477"/>
            <a:chExt cx="7130545" cy="1566620"/>
          </a:xfrm>
        </p:grpSpPr>
        <p:sp>
          <p:nvSpPr>
            <p:cNvPr id="42" name="Rounded Rectangular Callout 8">
              <a:extLst>
                <a:ext uri="{FF2B5EF4-FFF2-40B4-BE49-F238E27FC236}">
                  <a16:creationId xmlns:a16="http://schemas.microsoft.com/office/drawing/2014/main" xmlns="" id="{669B7A92-491F-2697-D8B9-0D2BA89A5590}"/>
                </a:ext>
              </a:extLst>
            </p:cNvPr>
            <p:cNvSpPr/>
            <p:nvPr/>
          </p:nvSpPr>
          <p:spPr>
            <a:xfrm>
              <a:off x="3514165" y="4688541"/>
              <a:ext cx="6194611" cy="1554556"/>
            </a:xfrm>
            <a:prstGeom prst="wedgeEllipseCallout">
              <a:avLst>
                <a:gd name="adj1" fmla="val -54541"/>
                <a:gd name="adj2" fmla="val -34948"/>
              </a:avLst>
            </a:prstGeom>
            <a:solidFill>
              <a:schemeClr val="bg1"/>
            </a:solidFill>
            <a:ln w="28575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0355F6A5-4379-ECB0-642F-F412E5623CC9}"/>
                </a:ext>
              </a:extLst>
            </p:cNvPr>
            <p:cNvSpPr txBox="1"/>
            <p:nvPr/>
          </p:nvSpPr>
          <p:spPr>
            <a:xfrm>
              <a:off x="2998137" y="4676477"/>
              <a:ext cx="7130545" cy="1514773"/>
            </a:xfrm>
            <a:prstGeom prst="wedgeEllipseCallout">
              <a:avLst>
                <a:gd name="adj1" fmla="val -55668"/>
                <a:gd name="adj2" fmla="val -47419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GB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</a:t>
              </a:r>
              <a:r>
                <a:rPr lang="vi-VN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Chậu cây nào ở câu a ghi phép chia có số dư là 3?</a:t>
              </a:r>
              <a:endPara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4" name="Picture 2" descr="https://img.loigiaihay.com/picture/2022/0304/bai-1-trang-74.PNG">
            <a:extLst>
              <a:ext uri="{FF2B5EF4-FFF2-40B4-BE49-F238E27FC236}">
                <a16:creationId xmlns:a16="http://schemas.microsoft.com/office/drawing/2014/main" xmlns="" id="{06326582-2BD0-C53D-7403-E4DC27889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389" y="352924"/>
            <a:ext cx="7472323" cy="315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xmlns="" id="{9E063FAF-D0F6-5D77-4F80-B6604E30A8EF}"/>
              </a:ext>
            </a:extLst>
          </p:cNvPr>
          <p:cNvSpPr/>
          <p:nvPr/>
        </p:nvSpPr>
        <p:spPr>
          <a:xfrm>
            <a:off x="4620126" y="3188368"/>
            <a:ext cx="1684421" cy="2009274"/>
          </a:xfrm>
          <a:prstGeom prst="ellipse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xmlns="" id="{2F336BD3-A732-E50C-7ED6-9D9775BEA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4"/>
          <a:stretch/>
        </p:blipFill>
        <p:spPr>
          <a:xfrm>
            <a:off x="-201383" y="3826829"/>
            <a:ext cx="3550640" cy="301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35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1" grpId="0"/>
      <p:bldP spid="13" grpId="0"/>
      <p:bldP spid="14" grpId="0"/>
      <p:bldP spid="15" grpId="0"/>
      <p:bldP spid="19" grpId="0"/>
      <p:bldP spid="20" grpId="0"/>
      <p:bldP spid="22" grpId="0"/>
      <p:bldP spid="23" grpId="0"/>
      <p:bldP spid="24" grpId="0"/>
      <p:bldP spid="28" grpId="0"/>
      <p:bldP spid="29" grpId="0"/>
      <p:bldP spid="31" grpId="0"/>
      <p:bldP spid="32" grpId="0"/>
      <p:bldP spid="33" grpId="0"/>
      <p:bldP spid="37" grpId="0"/>
      <p:bldP spid="38" grpId="0"/>
      <p:bldP spid="40" grpId="0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9603" y="308730"/>
            <a:ext cx="9560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C4380776-F1DF-4386-80C4-5DAB8F1A1D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297" y="1599616"/>
            <a:ext cx="4156124" cy="33557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5D715AD-829D-49C8-8357-CEA13AEF3FBA}"/>
              </a:ext>
            </a:extLst>
          </p:cNvPr>
          <p:cNvGrpSpPr/>
          <p:nvPr/>
        </p:nvGrpSpPr>
        <p:grpSpPr>
          <a:xfrm>
            <a:off x="1537310" y="1089769"/>
            <a:ext cx="2251928" cy="2811320"/>
            <a:chOff x="1716718" y="1992174"/>
            <a:chExt cx="1715828" cy="2811320"/>
          </a:xfrm>
        </p:grpSpPr>
        <p:pic>
          <p:nvPicPr>
            <p:cNvPr id="10" name="Picture 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xmlns="" id="{6A5C3775-B4CF-4EFA-AEFD-C619B1979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36D495B0-6AA4-4EAB-BF1A-A0FBADAE831F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17 : 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68DB4811-164F-4B18-A10D-CB65265F1F5B}"/>
              </a:ext>
            </a:extLst>
          </p:cNvPr>
          <p:cNvGrpSpPr/>
          <p:nvPr/>
        </p:nvGrpSpPr>
        <p:grpSpPr>
          <a:xfrm>
            <a:off x="316089" y="3611390"/>
            <a:ext cx="2251928" cy="2811320"/>
            <a:chOff x="1716718" y="1992174"/>
            <a:chExt cx="1715828" cy="2811320"/>
          </a:xfrm>
        </p:grpSpPr>
        <p:pic>
          <p:nvPicPr>
            <p:cNvPr id="40" name="Picture 3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xmlns="" id="{D9610559-4C1E-4F7A-AC1D-C2DD118F4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6FDD100E-E3FE-47D1-BE78-7CBB7274B569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19 : 5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F04A0A65-D774-4B80-8FC3-0B2E8AD1A8D3}"/>
              </a:ext>
            </a:extLst>
          </p:cNvPr>
          <p:cNvGrpSpPr/>
          <p:nvPr/>
        </p:nvGrpSpPr>
        <p:grpSpPr>
          <a:xfrm>
            <a:off x="4914395" y="4685578"/>
            <a:ext cx="2251928" cy="2811320"/>
            <a:chOff x="1716718" y="1992174"/>
            <a:chExt cx="1715828" cy="2811320"/>
          </a:xfrm>
        </p:grpSpPr>
        <p:pic>
          <p:nvPicPr>
            <p:cNvPr id="45" name="Picture 44" descr="A picture containing clipart&#10;&#10;Description automatically generated">
              <a:extLst>
                <a:ext uri="{FF2B5EF4-FFF2-40B4-BE49-F238E27FC236}">
                  <a16:creationId xmlns:a16="http://schemas.microsoft.com/office/drawing/2014/main" xmlns="" id="{2481E597-A3F2-4806-BC4D-53619550C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8682D913-C73F-499F-87D7-FCAD37BF8F3A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34 : 6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67A5352D-214B-4E28-BFE1-345B3333B2E8}"/>
              </a:ext>
            </a:extLst>
          </p:cNvPr>
          <p:cNvGrpSpPr/>
          <p:nvPr/>
        </p:nvGrpSpPr>
        <p:grpSpPr>
          <a:xfrm>
            <a:off x="8407928" y="2915769"/>
            <a:ext cx="2251928" cy="2811320"/>
            <a:chOff x="1716718" y="1992174"/>
            <a:chExt cx="1715828" cy="2811320"/>
          </a:xfrm>
        </p:grpSpPr>
        <p:pic>
          <p:nvPicPr>
            <p:cNvPr id="48" name="Picture 47" descr="A picture containing clipart&#10;&#10;Description automatically generated">
              <a:extLst>
                <a:ext uri="{FF2B5EF4-FFF2-40B4-BE49-F238E27FC236}">
                  <a16:creationId xmlns:a16="http://schemas.microsoft.com/office/drawing/2014/main" xmlns="" id="{4136708D-7484-4EFC-80BB-96E472413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A1B86E63-1F07-45C8-A728-2BF958CA0EA7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16 : 6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B5A5294B-4F19-4F5D-9F2D-252711CC0972}"/>
              </a:ext>
            </a:extLst>
          </p:cNvPr>
          <p:cNvGrpSpPr/>
          <p:nvPr/>
        </p:nvGrpSpPr>
        <p:grpSpPr>
          <a:xfrm>
            <a:off x="6937943" y="730287"/>
            <a:ext cx="2251928" cy="2811320"/>
            <a:chOff x="1716718" y="1992174"/>
            <a:chExt cx="1715828" cy="2811320"/>
          </a:xfrm>
        </p:grpSpPr>
        <p:pic>
          <p:nvPicPr>
            <p:cNvPr id="64" name="Picture 63" descr="A picture containing clipart&#10;&#10;Description automatically generated">
              <a:extLst>
                <a:ext uri="{FF2B5EF4-FFF2-40B4-BE49-F238E27FC236}">
                  <a16:creationId xmlns:a16="http://schemas.microsoft.com/office/drawing/2014/main" xmlns="" id="{D130317A-B0F3-4C4D-90A0-927BBDD26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0099CA8F-4D10-44E7-9FB2-63926AD2760C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19 : 7</a:t>
              </a:r>
            </a:p>
          </p:txBody>
        </p:sp>
      </p:grpSp>
      <p:sp>
        <p:nvSpPr>
          <p:cNvPr id="66" name="Google Shape;470;p34">
            <a:extLst>
              <a:ext uri="{FF2B5EF4-FFF2-40B4-BE49-F238E27FC236}">
                <a16:creationId xmlns:a16="http://schemas.microsoft.com/office/drawing/2014/main" xmlns="" id="{BCCD69B5-E944-41A6-A368-5309D04BD38B}"/>
              </a:ext>
            </a:extLst>
          </p:cNvPr>
          <p:cNvSpPr txBox="1">
            <a:spLocks/>
          </p:cNvSpPr>
          <p:nvPr/>
        </p:nvSpPr>
        <p:spPr>
          <a:xfrm>
            <a:off x="1689904" y="2581106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 dư 1</a:t>
            </a:r>
          </a:p>
        </p:txBody>
      </p:sp>
      <p:sp>
        <p:nvSpPr>
          <p:cNvPr id="67" name="Google Shape;470;p34">
            <a:extLst>
              <a:ext uri="{FF2B5EF4-FFF2-40B4-BE49-F238E27FC236}">
                <a16:creationId xmlns:a16="http://schemas.microsoft.com/office/drawing/2014/main" xmlns="" id="{99C30E05-8F18-4F62-8C97-890F97D5F7AE}"/>
              </a:ext>
            </a:extLst>
          </p:cNvPr>
          <p:cNvSpPr txBox="1">
            <a:spLocks/>
          </p:cNvSpPr>
          <p:nvPr/>
        </p:nvSpPr>
        <p:spPr>
          <a:xfrm>
            <a:off x="758191" y="5128083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 dư 4</a:t>
            </a:r>
          </a:p>
        </p:txBody>
      </p:sp>
      <p:sp>
        <p:nvSpPr>
          <p:cNvPr id="68" name="Google Shape;470;p34">
            <a:extLst>
              <a:ext uri="{FF2B5EF4-FFF2-40B4-BE49-F238E27FC236}">
                <a16:creationId xmlns:a16="http://schemas.microsoft.com/office/drawing/2014/main" xmlns="" id="{A51B4261-16BE-4DEF-A6F5-52AFCD2A0083}"/>
              </a:ext>
            </a:extLst>
          </p:cNvPr>
          <p:cNvSpPr txBox="1">
            <a:spLocks/>
          </p:cNvSpPr>
          <p:nvPr/>
        </p:nvSpPr>
        <p:spPr>
          <a:xfrm>
            <a:off x="6733006" y="5695048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 dư 4 </a:t>
            </a:r>
          </a:p>
        </p:txBody>
      </p:sp>
      <p:sp>
        <p:nvSpPr>
          <p:cNvPr id="69" name="Google Shape;470;p34">
            <a:extLst>
              <a:ext uri="{FF2B5EF4-FFF2-40B4-BE49-F238E27FC236}">
                <a16:creationId xmlns:a16="http://schemas.microsoft.com/office/drawing/2014/main" xmlns="" id="{85049606-B8AC-4D60-8B52-A002C6BDEBA3}"/>
              </a:ext>
            </a:extLst>
          </p:cNvPr>
          <p:cNvSpPr txBox="1">
            <a:spLocks/>
          </p:cNvSpPr>
          <p:nvPr/>
        </p:nvSpPr>
        <p:spPr>
          <a:xfrm>
            <a:off x="8816833" y="4361055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 dư 4 </a:t>
            </a:r>
          </a:p>
        </p:txBody>
      </p:sp>
      <p:sp>
        <p:nvSpPr>
          <p:cNvPr id="70" name="Google Shape;470;p34">
            <a:extLst>
              <a:ext uri="{FF2B5EF4-FFF2-40B4-BE49-F238E27FC236}">
                <a16:creationId xmlns:a16="http://schemas.microsoft.com/office/drawing/2014/main" xmlns="" id="{544B0B5D-CD1D-4456-BC59-D4C0F07361A3}"/>
              </a:ext>
            </a:extLst>
          </p:cNvPr>
          <p:cNvSpPr txBox="1">
            <a:spLocks/>
          </p:cNvSpPr>
          <p:nvPr/>
        </p:nvSpPr>
        <p:spPr>
          <a:xfrm>
            <a:off x="8133490" y="1943664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 dư 5 </a:t>
            </a:r>
          </a:p>
        </p:txBody>
      </p:sp>
    </p:spTree>
    <p:extLst>
      <p:ext uri="{BB962C8B-B14F-4D97-AF65-F5344CB8AC3E}">
        <p14:creationId xmlns:p14="http://schemas.microsoft.com/office/powerpoint/2010/main" val="350271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72 -0.06991 L 0.06172 -0.06968 C 0.06406 -0.06042 0.06628 -0.05023 0.06953 -0.04097 C 0.08021 -0.01065 0.10247 0.03148 0.10963 0.0618 C 0.11081 0.06759 0.11224 0.07338 0.11341 0.07916 C 0.11654 0.09282 0.11484 0.08958 0.11953 0.10555 C 0.1207 0.10949 0.12174 0.11389 0.12357 0.11736 C 0.12786 0.12615 0.13372 0.13148 0.13958 0.13796 C 0.1401 0.13981 0.14075 0.14166 0.14154 0.14375 C 0.14245 0.14606 0.14362 0.14838 0.1444 0.15092 C 0.14805 0.16273 0.14401 0.1574 0.14974 0.16296 " pathEditMode="relative" rAng="0" ptsTypes="AAAAAAAAA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11 -0.07662 L 0.06211 -0.07662 C 0.0776 -0.08796 0.09297 -0.1 0.10859 -0.11042 C 0.14101 -0.13264 0.17448 -0.15023 0.20638 -0.17477 C 0.21523 -0.18148 0.22396 -0.18889 0.23294 -0.19491 C 0.23906 -0.19907 0.24583 -0.20069 0.25195 -0.20509 C 0.26328 -0.21319 0.2737 -0.22477 0.28516 -0.23217 C 0.30508 -0.24467 0.32604 -0.25162 0.34596 -0.26412 C 0.3513 -0.26759 0.35651 -0.27199 0.36211 -0.2743 C 0.36862 -0.27708 0.37539 -0.27754 0.38203 -0.2794 C 0.38893 -0.28449 0.39583 -0.28981 0.40286 -0.29444 C 0.4151 -0.30254 0.41654 -0.30254 0.4276 -0.30625 C 0.43698 -0.31481 0.42786 -0.30764 0.44844 -0.31319 C 0.45325 -0.31435 0.45794 -0.31643 0.46276 -0.31805 C 0.4681 -0.31759 0.47357 -0.31852 0.47878 -0.31643 C 0.47995 -0.31597 0.48021 -0.31319 0.48073 -0.31134 C 0.48151 -0.3081 0.4819 -0.30463 0.48268 -0.30139 C 0.48737 -0.28032 0.48242 -0.30579 0.48555 -0.28958 " pathEditMode="relative" ptsTypes="AAAAAAAAAAAAAAAAAA">
                                      <p:cBhvr>
                                        <p:cTn id="4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-0.19444 L 0.01055 -0.19444 C 0.01302 -0.20694 0.01472 -0.2199 0.0181 -0.23171 C 0.02019 -0.23935 0.02383 -0.24513 0.0267 -0.25185 C 0.05065 -0.31088 0.04076 -0.29467 0.07409 -0.34652 C 0.08685 -0.3662 0.11302 -0.40393 0.11302 -0.40393 C 0.11433 -0.40833 0.11511 -0.41365 0.1168 -0.41736 C 0.12709 -0.43935 0.12878 -0.44004 0.13972 -0.45277 " pathEditMode="relative" ptsTypes="AAAAAAAA">
                                      <p:cBhvr>
                                        <p:cTn id="5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9 -0.1456 L -0.03099 -0.1456 C -0.03984 -0.16759 -0.03711 -0.16365 -0.05768 -0.18449 C -0.08893 -0.21643 -0.08242 -0.21273 -0.10325 -0.22014 C -0.10573 -0.22222 -0.10807 -0.22546 -0.11081 -0.22685 C -0.11393 -0.22824 -0.11719 -0.22754 -0.12031 -0.22847 C -0.12135 -0.2287 -0.12213 -0.22986 -0.12318 -0.23009 C -0.12604 -0.23102 -0.12891 -0.23125 -0.13164 -0.23194 C -0.13359 -0.23287 -0.13542 -0.23518 -0.13737 -0.23518 C -0.1431 -0.23565 -0.14883 -0.23403 -0.15443 -0.23356 C -0.15664 -0.23333 -0.15885 -0.23356 -0.16107 -0.23356 " pathEditMode="relative" ptsTypes="AAAAAAAAAAA">
                                      <p:cBhvr>
                                        <p:cTn id="7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14 -0.06481 L -0.04714 -0.06458 C -0.0582 -0.04745 -0.06537 -0.02199 -0.08008 -0.01273 C -0.11198 0.00787 -0.0974 -0.0037 -0.12865 0.02616 C -0.13099 0.02824 -0.13307 0.03079 -0.13542 0.03287 C -0.13841 0.03588 -0.1418 0.03773 -0.1444 0.04144 C -0.14831 0.0463 -0.15169 0.05209 -0.15573 0.05648 C -0.15964 0.06065 -0.16445 0.0625 -0.16836 0.06667 C -0.17123 0.06991 -0.17344 0.07477 -0.17617 0.07847 C -0.17722 0.07986 -0.17839 0.08079 -0.17943 0.08195 " pathEditMode="relative" rAng="0" ptsTypes="AAAAAAAAAA">
                                      <p:cBhvr>
                                        <p:cTn id="8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xmlns="" id="{191328BC-C9E3-2546-B6C9-3C687C4FA721}"/>
              </a:ext>
            </a:extLst>
          </p:cNvPr>
          <p:cNvSpPr/>
          <p:nvPr/>
        </p:nvSpPr>
        <p:spPr>
          <a:xfrm>
            <a:off x="218364" y="126080"/>
            <a:ext cx="11694659" cy="6537278"/>
          </a:xfrm>
          <a:prstGeom prst="roundRect">
            <a:avLst>
              <a:gd name="adj" fmla="val 8667"/>
            </a:avLst>
          </a:prstGeom>
          <a:solidFill>
            <a:schemeClr val="bg1">
              <a:alpha val="67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4BC64DA-B21E-37E6-7C57-7F2798D314E3}"/>
              </a:ext>
            </a:extLst>
          </p:cNvPr>
          <p:cNvSpPr/>
          <p:nvPr/>
        </p:nvSpPr>
        <p:spPr>
          <a:xfrm>
            <a:off x="372680" y="289853"/>
            <a:ext cx="1149221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3800" b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Rô-bốt chia 56 con cá vào các rổ, mỗi rổ 8 con cá. Hỏi Rô-bốt chia được bao nhiêu rổ cá như vậy?</a:t>
            </a: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xmlns="" id="{873406D9-2CCB-F206-FD65-362C8846A0D5}"/>
              </a:ext>
            </a:extLst>
          </p:cNvPr>
          <p:cNvSpPr/>
          <p:nvPr/>
        </p:nvSpPr>
        <p:spPr>
          <a:xfrm>
            <a:off x="2539621" y="321937"/>
            <a:ext cx="5582653" cy="638332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 w="571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17">
            <a:extLst>
              <a:ext uri="{FF2B5EF4-FFF2-40B4-BE49-F238E27FC236}">
                <a16:creationId xmlns:a16="http://schemas.microsoft.com/office/drawing/2014/main" xmlns="" id="{F08B838B-878C-1C68-5A26-AF5CDD2D902F}"/>
              </a:ext>
            </a:extLst>
          </p:cNvPr>
          <p:cNvSpPr/>
          <p:nvPr/>
        </p:nvSpPr>
        <p:spPr>
          <a:xfrm>
            <a:off x="8218528" y="354021"/>
            <a:ext cx="3584686" cy="638332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 w="571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4BFF25E-06CC-A148-8C0F-A5A01EE89358}"/>
              </a:ext>
            </a:extLst>
          </p:cNvPr>
          <p:cNvSpPr/>
          <p:nvPr/>
        </p:nvSpPr>
        <p:spPr>
          <a:xfrm>
            <a:off x="4440420" y="3532746"/>
            <a:ext cx="728311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i="0" u="sng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/>
            <a:r>
              <a:rPr lang="en-GB" sz="4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rổ</a:t>
            </a:r>
            <a:r>
              <a:rPr lang="en-GB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GB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lang="en-GB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GB" sz="4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lang="en-GB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GB" sz="44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44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56 : 8 = 7 (rổ cá)</a:t>
            </a:r>
          </a:p>
          <a:p>
            <a:pPr algn="ctr"/>
            <a:r>
              <a:rPr lang="vi-VN" sz="4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7 rổ cá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C3A1836-5479-7B7D-F52E-373A85E25D45}"/>
              </a:ext>
            </a:extLst>
          </p:cNvPr>
          <p:cNvSpPr/>
          <p:nvPr/>
        </p:nvSpPr>
        <p:spPr>
          <a:xfrm>
            <a:off x="2329392" y="1551737"/>
            <a:ext cx="49181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GB" sz="44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GB" sz="44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con cá: 1 rổ</a:t>
            </a:r>
          </a:p>
          <a:p>
            <a:pPr lvl="0" algn="ctr"/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 con cá: ... rổ?</a:t>
            </a:r>
          </a:p>
        </p:txBody>
      </p:sp>
      <p:pic>
        <p:nvPicPr>
          <p:cNvPr id="8" name="图片 11">
            <a:extLst>
              <a:ext uri="{FF2B5EF4-FFF2-40B4-BE49-F238E27FC236}">
                <a16:creationId xmlns:a16="http://schemas.microsoft.com/office/drawing/2014/main" xmlns="" id="{C9C06E69-701D-A1B2-2C86-552A33657F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210" y="3545078"/>
            <a:ext cx="3150364" cy="31503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5B3FEEC-F874-AC41-FC92-01F215E6BD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1" b="89988" l="36125" r="66505">
                        <a14:foregroundMark x1="42840" y1="28519" x2="41909" y2="3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89" t="7953" r="32690" b="42222"/>
          <a:stretch/>
        </p:blipFill>
        <p:spPr>
          <a:xfrm>
            <a:off x="7409990" y="1784334"/>
            <a:ext cx="1617076" cy="17484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AFA5907-6F4C-8DEA-E441-74B1D07B61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422" b="89988" l="62338" r="94701">
                        <a14:foregroundMark x1="66667" y1="62015" x2="75566" y2="6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92" t="48654" r="5556" b="10878"/>
          <a:stretch/>
        </p:blipFill>
        <p:spPr>
          <a:xfrm>
            <a:off x="9027066" y="1766995"/>
            <a:ext cx="2049505" cy="16190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AF5F727-7519-3634-E007-306BF6C53D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1" b="56857" l="4450" r="37217">
                        <a14:foregroundMark x1="28641" y1="32767" x2="32524" y2="36711"/>
                        <a14:foregroundMark x1="29571" y1="39745" x2="29571" y2="34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7" t="14269" r="62943" b="46433"/>
          <a:stretch/>
        </p:blipFill>
        <p:spPr>
          <a:xfrm>
            <a:off x="913257" y="1849404"/>
            <a:ext cx="1748589" cy="138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4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36198">
            <a:off x="9613649" y="3994719"/>
            <a:ext cx="2448461" cy="2168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2" y="0"/>
                </a:lnTo>
                <a:lnTo>
                  <a:pt x="3672692" y="3252001"/>
                </a:lnTo>
                <a:lnTo>
                  <a:pt x="0" y="3252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2699999">
            <a:off x="4224652" y="5774000"/>
            <a:ext cx="2448461" cy="2168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1" y="0"/>
                </a:lnTo>
                <a:lnTo>
                  <a:pt x="3672691" y="3252002"/>
                </a:lnTo>
                <a:lnTo>
                  <a:pt x="0" y="325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141474" y="-818804"/>
            <a:ext cx="2517839" cy="2499527"/>
          </a:xfrm>
          <a:custGeom>
            <a:avLst/>
            <a:gdLst/>
            <a:ahLst/>
            <a:cxnLst/>
            <a:rect l="l" t="t" r="r" b="b"/>
            <a:pathLst>
              <a:path w="3776759" h="3749291">
                <a:moveTo>
                  <a:pt x="0" y="0"/>
                </a:moveTo>
                <a:lnTo>
                  <a:pt x="3776758" y="0"/>
                </a:lnTo>
                <a:lnTo>
                  <a:pt x="3776758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7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2426789">
            <a:off x="-180449" y="914785"/>
            <a:ext cx="2359065" cy="2354776"/>
          </a:xfrm>
          <a:custGeom>
            <a:avLst/>
            <a:gdLst/>
            <a:ahLst/>
            <a:cxnLst/>
            <a:rect l="l" t="t" r="r" b="b"/>
            <a:pathLst>
              <a:path w="3538597" h="3532164">
                <a:moveTo>
                  <a:pt x="0" y="0"/>
                </a:moveTo>
                <a:lnTo>
                  <a:pt x="3538597" y="0"/>
                </a:lnTo>
                <a:lnTo>
                  <a:pt x="3538597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92884">
            <a:off x="8731042" y="830547"/>
            <a:ext cx="2359065" cy="2354776"/>
          </a:xfrm>
          <a:custGeom>
            <a:avLst/>
            <a:gdLst/>
            <a:ahLst/>
            <a:cxnLst/>
            <a:rect l="l" t="t" r="r" b="b"/>
            <a:pathLst>
              <a:path w="3538597" h="3532164">
                <a:moveTo>
                  <a:pt x="0" y="0"/>
                </a:moveTo>
                <a:lnTo>
                  <a:pt x="3538598" y="0"/>
                </a:lnTo>
                <a:lnTo>
                  <a:pt x="3538598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57607" y="248289"/>
            <a:ext cx="10688627" cy="6354875"/>
          </a:xfrm>
          <a:custGeom>
            <a:avLst/>
            <a:gdLst/>
            <a:ahLst/>
            <a:cxnLst/>
            <a:rect l="l" t="t" r="r" b="b"/>
            <a:pathLst>
              <a:path w="16032941" h="9532312">
                <a:moveTo>
                  <a:pt x="0" y="0"/>
                </a:moveTo>
                <a:lnTo>
                  <a:pt x="16032941" y="0"/>
                </a:lnTo>
                <a:lnTo>
                  <a:pt x="16032941" y="9532312"/>
                </a:lnTo>
                <a:lnTo>
                  <a:pt x="0" y="9532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4129905">
            <a:off x="457996" y="2805330"/>
            <a:ext cx="1730943" cy="4250085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6" y="0"/>
                </a:lnTo>
                <a:lnTo>
                  <a:pt x="2596416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4129905">
            <a:off x="9770348" y="-1352415"/>
            <a:ext cx="1730943" cy="4250085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068088" y="811075"/>
            <a:ext cx="2876225" cy="2743200"/>
          </a:xfrm>
          <a:custGeom>
            <a:avLst/>
            <a:gdLst/>
            <a:ahLst/>
            <a:cxnLst/>
            <a:rect l="l" t="t" r="r" b="b"/>
            <a:pathLst>
              <a:path w="4314338" h="4114800">
                <a:moveTo>
                  <a:pt x="0" y="0"/>
                </a:moveTo>
                <a:lnTo>
                  <a:pt x="4314338" y="0"/>
                </a:lnTo>
                <a:lnTo>
                  <a:pt x="43143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382338">
            <a:off x="-661223" y="3464811"/>
            <a:ext cx="2366980" cy="2693576"/>
          </a:xfrm>
          <a:custGeom>
            <a:avLst/>
            <a:gdLst/>
            <a:ahLst/>
            <a:cxnLst/>
            <a:rect l="l" t="t" r="r" b="b"/>
            <a:pathLst>
              <a:path w="3550470" h="4040364">
                <a:moveTo>
                  <a:pt x="0" y="0"/>
                </a:moveTo>
                <a:lnTo>
                  <a:pt x="3550470" y="0"/>
                </a:lnTo>
                <a:lnTo>
                  <a:pt x="3550470" y="4040364"/>
                </a:lnTo>
                <a:lnTo>
                  <a:pt x="0" y="40403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1274134">
            <a:off x="1102328" y="1544542"/>
            <a:ext cx="695160" cy="700413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40" y="0"/>
                </a:lnTo>
                <a:lnTo>
                  <a:pt x="1042740" y="1050619"/>
                </a:lnTo>
                <a:lnTo>
                  <a:pt x="0" y="10506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1274134">
            <a:off x="10288239" y="4423306"/>
            <a:ext cx="695160" cy="700413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39" y="0"/>
                </a:lnTo>
                <a:lnTo>
                  <a:pt x="1042739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1274134">
            <a:off x="11164872" y="5007744"/>
            <a:ext cx="526719" cy="530699"/>
          </a:xfrm>
          <a:custGeom>
            <a:avLst/>
            <a:gdLst/>
            <a:ahLst/>
            <a:cxnLst/>
            <a:rect l="l" t="t" r="r" b="b"/>
            <a:pathLst>
              <a:path w="790078" h="796048">
                <a:moveTo>
                  <a:pt x="0" y="0"/>
                </a:moveTo>
                <a:lnTo>
                  <a:pt x="790078" y="0"/>
                </a:lnTo>
                <a:lnTo>
                  <a:pt x="790078" y="796048"/>
                </a:lnTo>
                <a:lnTo>
                  <a:pt x="0" y="7960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rot="1274134">
            <a:off x="1655945" y="877234"/>
            <a:ext cx="489577" cy="493276"/>
          </a:xfrm>
          <a:custGeom>
            <a:avLst/>
            <a:gdLst/>
            <a:ahLst/>
            <a:cxnLst/>
            <a:rect l="l" t="t" r="r" b="b"/>
            <a:pathLst>
              <a:path w="734365" h="739914">
                <a:moveTo>
                  <a:pt x="0" y="0"/>
                </a:moveTo>
                <a:lnTo>
                  <a:pt x="734365" y="0"/>
                </a:lnTo>
                <a:lnTo>
                  <a:pt x="734365" y="739914"/>
                </a:lnTo>
                <a:lnTo>
                  <a:pt x="0" y="73991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rot="1274134">
            <a:off x="2290945" y="1648110"/>
            <a:ext cx="489577" cy="493276"/>
          </a:xfrm>
          <a:custGeom>
            <a:avLst/>
            <a:gdLst/>
            <a:ahLst/>
            <a:cxnLst/>
            <a:rect l="l" t="t" r="r" b="b"/>
            <a:pathLst>
              <a:path w="734365" h="739914">
                <a:moveTo>
                  <a:pt x="0" y="0"/>
                </a:moveTo>
                <a:lnTo>
                  <a:pt x="734365" y="0"/>
                </a:lnTo>
                <a:lnTo>
                  <a:pt x="734365" y="739914"/>
                </a:lnTo>
                <a:lnTo>
                  <a:pt x="0" y="73991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89799" y="1708881"/>
            <a:ext cx="8632684" cy="387739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36198">
            <a:off x="9613649" y="3994719"/>
            <a:ext cx="2448461" cy="2168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2" y="0"/>
                </a:lnTo>
                <a:lnTo>
                  <a:pt x="3672692" y="3252001"/>
                </a:lnTo>
                <a:lnTo>
                  <a:pt x="0" y="3252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2699999">
            <a:off x="4224652" y="5774000"/>
            <a:ext cx="2448461" cy="2168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1" y="0"/>
                </a:lnTo>
                <a:lnTo>
                  <a:pt x="3672691" y="3252002"/>
                </a:lnTo>
                <a:lnTo>
                  <a:pt x="0" y="325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141474" y="-818804"/>
            <a:ext cx="2517839" cy="2499527"/>
          </a:xfrm>
          <a:custGeom>
            <a:avLst/>
            <a:gdLst/>
            <a:ahLst/>
            <a:cxnLst/>
            <a:rect l="l" t="t" r="r" b="b"/>
            <a:pathLst>
              <a:path w="3776759" h="3749291">
                <a:moveTo>
                  <a:pt x="0" y="0"/>
                </a:moveTo>
                <a:lnTo>
                  <a:pt x="3776758" y="0"/>
                </a:lnTo>
                <a:lnTo>
                  <a:pt x="3776758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7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2426789">
            <a:off x="-180449" y="914785"/>
            <a:ext cx="2359065" cy="2354776"/>
          </a:xfrm>
          <a:custGeom>
            <a:avLst/>
            <a:gdLst/>
            <a:ahLst/>
            <a:cxnLst/>
            <a:rect l="l" t="t" r="r" b="b"/>
            <a:pathLst>
              <a:path w="3538597" h="3532164">
                <a:moveTo>
                  <a:pt x="0" y="0"/>
                </a:moveTo>
                <a:lnTo>
                  <a:pt x="3538597" y="0"/>
                </a:lnTo>
                <a:lnTo>
                  <a:pt x="3538597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492884">
            <a:off x="8731042" y="830547"/>
            <a:ext cx="2359065" cy="2354776"/>
          </a:xfrm>
          <a:custGeom>
            <a:avLst/>
            <a:gdLst/>
            <a:ahLst/>
            <a:cxnLst/>
            <a:rect l="l" t="t" r="r" b="b"/>
            <a:pathLst>
              <a:path w="3538597" h="3532164">
                <a:moveTo>
                  <a:pt x="0" y="0"/>
                </a:moveTo>
                <a:lnTo>
                  <a:pt x="3538598" y="0"/>
                </a:lnTo>
                <a:lnTo>
                  <a:pt x="3538598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57607" y="248289"/>
            <a:ext cx="10688627" cy="6354875"/>
          </a:xfrm>
          <a:custGeom>
            <a:avLst/>
            <a:gdLst/>
            <a:ahLst/>
            <a:cxnLst/>
            <a:rect l="l" t="t" r="r" b="b"/>
            <a:pathLst>
              <a:path w="16032941" h="9532312">
                <a:moveTo>
                  <a:pt x="0" y="0"/>
                </a:moveTo>
                <a:lnTo>
                  <a:pt x="16032941" y="0"/>
                </a:lnTo>
                <a:lnTo>
                  <a:pt x="16032941" y="9532312"/>
                </a:lnTo>
                <a:lnTo>
                  <a:pt x="0" y="9532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4129905">
            <a:off x="457996" y="2805330"/>
            <a:ext cx="1730943" cy="4250085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6" y="0"/>
                </a:lnTo>
                <a:lnTo>
                  <a:pt x="2596416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4129905">
            <a:off x="9770348" y="-1352415"/>
            <a:ext cx="1730943" cy="4250085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068088" y="811075"/>
            <a:ext cx="2876225" cy="2743200"/>
          </a:xfrm>
          <a:custGeom>
            <a:avLst/>
            <a:gdLst/>
            <a:ahLst/>
            <a:cxnLst/>
            <a:rect l="l" t="t" r="r" b="b"/>
            <a:pathLst>
              <a:path w="4314338" h="4114800">
                <a:moveTo>
                  <a:pt x="0" y="0"/>
                </a:moveTo>
                <a:lnTo>
                  <a:pt x="4314338" y="0"/>
                </a:lnTo>
                <a:lnTo>
                  <a:pt x="43143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382338">
            <a:off x="-661223" y="3464811"/>
            <a:ext cx="2366980" cy="2693576"/>
          </a:xfrm>
          <a:custGeom>
            <a:avLst/>
            <a:gdLst/>
            <a:ahLst/>
            <a:cxnLst/>
            <a:rect l="l" t="t" r="r" b="b"/>
            <a:pathLst>
              <a:path w="3550470" h="4040364">
                <a:moveTo>
                  <a:pt x="0" y="0"/>
                </a:moveTo>
                <a:lnTo>
                  <a:pt x="3550470" y="0"/>
                </a:lnTo>
                <a:lnTo>
                  <a:pt x="3550470" y="4040364"/>
                </a:lnTo>
                <a:lnTo>
                  <a:pt x="0" y="40403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1274134">
            <a:off x="1102328" y="1544542"/>
            <a:ext cx="695160" cy="700413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40" y="0"/>
                </a:lnTo>
                <a:lnTo>
                  <a:pt x="1042740" y="1050619"/>
                </a:lnTo>
                <a:lnTo>
                  <a:pt x="0" y="10506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1274134">
            <a:off x="10288239" y="4423306"/>
            <a:ext cx="695160" cy="700413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39" y="0"/>
                </a:lnTo>
                <a:lnTo>
                  <a:pt x="1042739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1274134">
            <a:off x="11164872" y="5007744"/>
            <a:ext cx="526719" cy="530699"/>
          </a:xfrm>
          <a:custGeom>
            <a:avLst/>
            <a:gdLst/>
            <a:ahLst/>
            <a:cxnLst/>
            <a:rect l="l" t="t" r="r" b="b"/>
            <a:pathLst>
              <a:path w="790078" h="796048">
                <a:moveTo>
                  <a:pt x="0" y="0"/>
                </a:moveTo>
                <a:lnTo>
                  <a:pt x="790078" y="0"/>
                </a:lnTo>
                <a:lnTo>
                  <a:pt x="790078" y="796048"/>
                </a:lnTo>
                <a:lnTo>
                  <a:pt x="0" y="7960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rot="1274134">
            <a:off x="1655945" y="877234"/>
            <a:ext cx="489577" cy="493276"/>
          </a:xfrm>
          <a:custGeom>
            <a:avLst/>
            <a:gdLst/>
            <a:ahLst/>
            <a:cxnLst/>
            <a:rect l="l" t="t" r="r" b="b"/>
            <a:pathLst>
              <a:path w="734365" h="739914">
                <a:moveTo>
                  <a:pt x="0" y="0"/>
                </a:moveTo>
                <a:lnTo>
                  <a:pt x="734365" y="0"/>
                </a:lnTo>
                <a:lnTo>
                  <a:pt x="734365" y="739914"/>
                </a:lnTo>
                <a:lnTo>
                  <a:pt x="0" y="73991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rot="1274134">
            <a:off x="2290945" y="1648110"/>
            <a:ext cx="489577" cy="493276"/>
          </a:xfrm>
          <a:custGeom>
            <a:avLst/>
            <a:gdLst/>
            <a:ahLst/>
            <a:cxnLst/>
            <a:rect l="l" t="t" r="r" b="b"/>
            <a:pathLst>
              <a:path w="734365" h="739914">
                <a:moveTo>
                  <a:pt x="0" y="0"/>
                </a:moveTo>
                <a:lnTo>
                  <a:pt x="734365" y="0"/>
                </a:lnTo>
                <a:lnTo>
                  <a:pt x="734365" y="739914"/>
                </a:lnTo>
                <a:lnTo>
                  <a:pt x="0" y="73991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13513" y="2689583"/>
            <a:ext cx="8628620" cy="189398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16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" b="100000" l="29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364" y="-358092"/>
            <a:ext cx="5737479" cy="5353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73" b="93370" l="9910" r="948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064" y="2546282"/>
            <a:ext cx="4046737" cy="4399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 flipH="1">
            <a:off x="1651008" y="2581770"/>
            <a:ext cx="4093548" cy="4375877"/>
            <a:chOff x="-4953000" y="152400"/>
            <a:chExt cx="3848100" cy="4155948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Freeform 9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13939" y="4444490"/>
            <a:ext cx="1582848" cy="1153571"/>
            <a:chOff x="3020702" y="4187710"/>
            <a:chExt cx="2322699" cy="1219200"/>
          </a:xfrm>
        </p:grpSpPr>
        <p:grpSp>
          <p:nvGrpSpPr>
            <p:cNvPr id="14" name="Group 1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19" name="Rectangle 1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2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17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4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3151852" y="4563516"/>
              <a:ext cx="2143529" cy="552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>
          <a:xfrm>
            <a:off x="1447800" y="-228600"/>
            <a:ext cx="9245998" cy="1343449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CHUỘT NHẮT ĐƯA THƯ</a:t>
            </a:r>
          </a:p>
        </p:txBody>
      </p:sp>
    </p:spTree>
    <p:extLst>
      <p:ext uri="{BB962C8B-B14F-4D97-AF65-F5344CB8AC3E}">
        <p14:creationId xmlns:p14="http://schemas.microsoft.com/office/powerpoint/2010/main" val="1208548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4"/>
          <a:stretch/>
        </p:blipFill>
        <p:spPr bwMode="auto">
          <a:xfrm>
            <a:off x="0" y="-1"/>
            <a:ext cx="12192000" cy="7054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66437" y="2387462"/>
            <a:ext cx="4525795" cy="4808871"/>
            <a:chOff x="-516860" y="1581894"/>
            <a:chExt cx="5611818" cy="5454383"/>
          </a:xfrm>
        </p:grpSpPr>
        <p:grpSp>
          <p:nvGrpSpPr>
            <p:cNvPr id="6" name="Group 5"/>
            <p:cNvGrpSpPr/>
            <p:nvPr/>
          </p:nvGrpSpPr>
          <p:grpSpPr>
            <a:xfrm flipH="1">
              <a:off x="-516860" y="1581894"/>
              <a:ext cx="5262884" cy="5454383"/>
              <a:chOff x="-4953000" y="152400"/>
              <a:chExt cx="3848100" cy="4155948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90000" l="10000" r="863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953000" y="152400"/>
                <a:ext cx="3848100" cy="4155948"/>
              </a:xfrm>
              <a:prstGeom prst="rect">
                <a:avLst/>
              </a:prstGeom>
              <a:noFill/>
              <a:ln w="222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157" b="82505" l="24875" r="74875">
                            <a14:foregroundMark x1="47125" y1="30755" x2="54500" y2="46409"/>
                            <a14:foregroundMark x1="42000" y1="35175" x2="50875" y2="49355"/>
                            <a14:foregroundMark x1="50000" y1="61142" x2="50625" y2="67035"/>
                            <a14:foregroundMark x1="54375" y1="59300" x2="53250" y2="63536"/>
                            <a14:backgroundMark x1="47875" y1="65746" x2="51625" y2="71639"/>
                            <a14:backgroundMark x1="54875" y1="60037" x2="60500" y2="62615"/>
                            <a14:backgroundMark x1="50250" y1="69429" x2="59000" y2="79558"/>
                            <a14:backgroundMark x1="46375" y1="59300" x2="47000" y2="72376"/>
                            <a14:backgroundMark x1="54875" y1="58932" x2="60125" y2="60405"/>
                            <a14:backgroundMark x1="56375" y1="61510" x2="59875" y2="629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564" t="61478" r="29030" b="15387"/>
              <a:stretch/>
            </p:blipFill>
            <p:spPr bwMode="auto">
              <a:xfrm>
                <a:off x="-3352800" y="2469298"/>
                <a:ext cx="990600" cy="1128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Freeform 3"/>
              <p:cNvSpPr/>
              <p:nvPr/>
            </p:nvSpPr>
            <p:spPr>
              <a:xfrm>
                <a:off x="-3448878" y="1938130"/>
                <a:ext cx="45719" cy="327991"/>
              </a:xfrm>
              <a:custGeom>
                <a:avLst/>
                <a:gdLst>
                  <a:gd name="connsiteX0" fmla="*/ 19878 w 109330"/>
                  <a:gd name="connsiteY0" fmla="*/ 0 h 655983"/>
                  <a:gd name="connsiteX1" fmla="*/ 9939 w 109330"/>
                  <a:gd name="connsiteY1" fmla="*/ 129209 h 655983"/>
                  <a:gd name="connsiteX2" fmla="*/ 0 w 109330"/>
                  <a:gd name="connsiteY2" fmla="*/ 159027 h 655983"/>
                  <a:gd name="connsiteX3" fmla="*/ 9939 w 109330"/>
                  <a:gd name="connsiteY3" fmla="*/ 516835 h 655983"/>
                  <a:gd name="connsiteX4" fmla="*/ 59635 w 109330"/>
                  <a:gd name="connsiteY4" fmla="*/ 596348 h 655983"/>
                  <a:gd name="connsiteX5" fmla="*/ 69574 w 109330"/>
                  <a:gd name="connsiteY5" fmla="*/ 626166 h 655983"/>
                  <a:gd name="connsiteX6" fmla="*/ 109330 w 109330"/>
                  <a:gd name="connsiteY6" fmla="*/ 655983 h 655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330" h="655983">
                    <a:moveTo>
                      <a:pt x="19878" y="0"/>
                    </a:moveTo>
                    <a:cubicBezTo>
                      <a:pt x="16565" y="43070"/>
                      <a:pt x="15297" y="86346"/>
                      <a:pt x="9939" y="129209"/>
                    </a:cubicBezTo>
                    <a:cubicBezTo>
                      <a:pt x="8640" y="139605"/>
                      <a:pt x="0" y="148550"/>
                      <a:pt x="0" y="159027"/>
                    </a:cubicBezTo>
                    <a:cubicBezTo>
                      <a:pt x="0" y="278342"/>
                      <a:pt x="1438" y="397823"/>
                      <a:pt x="9939" y="516835"/>
                    </a:cubicBezTo>
                    <a:cubicBezTo>
                      <a:pt x="14079" y="574792"/>
                      <a:pt x="23508" y="572264"/>
                      <a:pt x="59635" y="596348"/>
                    </a:cubicBezTo>
                    <a:cubicBezTo>
                      <a:pt x="62948" y="606287"/>
                      <a:pt x="62166" y="618758"/>
                      <a:pt x="69574" y="626166"/>
                    </a:cubicBezTo>
                    <a:cubicBezTo>
                      <a:pt x="130984" y="687577"/>
                      <a:pt x="77336" y="591994"/>
                      <a:pt x="109330" y="655983"/>
                    </a:cubicBezTo>
                  </a:path>
                </a:pathLst>
              </a:cu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Freeform 4"/>
              <p:cNvSpPr/>
              <p:nvPr/>
            </p:nvSpPr>
            <p:spPr>
              <a:xfrm>
                <a:off x="-2804218" y="2216426"/>
                <a:ext cx="101607" cy="377687"/>
              </a:xfrm>
              <a:custGeom>
                <a:avLst/>
                <a:gdLst>
                  <a:gd name="connsiteX0" fmla="*/ 11322 w 101607"/>
                  <a:gd name="connsiteY0" fmla="*/ 377687 h 377687"/>
                  <a:gd name="connsiteX1" fmla="*/ 11322 w 101607"/>
                  <a:gd name="connsiteY1" fmla="*/ 248478 h 377687"/>
                  <a:gd name="connsiteX2" fmla="*/ 31201 w 101607"/>
                  <a:gd name="connsiteY2" fmla="*/ 228600 h 377687"/>
                  <a:gd name="connsiteX3" fmla="*/ 51079 w 101607"/>
                  <a:gd name="connsiteY3" fmla="*/ 198783 h 377687"/>
                  <a:gd name="connsiteX4" fmla="*/ 70957 w 101607"/>
                  <a:gd name="connsiteY4" fmla="*/ 139148 h 377687"/>
                  <a:gd name="connsiteX5" fmla="*/ 80896 w 101607"/>
                  <a:gd name="connsiteY5" fmla="*/ 109331 h 377687"/>
                  <a:gd name="connsiteX6" fmla="*/ 90835 w 101607"/>
                  <a:gd name="connsiteY6" fmla="*/ 69574 h 377687"/>
                  <a:gd name="connsiteX7" fmla="*/ 100775 w 101607"/>
                  <a:gd name="connsiteY7" fmla="*/ 39757 h 377687"/>
                  <a:gd name="connsiteX8" fmla="*/ 100775 w 101607"/>
                  <a:gd name="connsiteY8" fmla="*/ 0 h 377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607" h="377687">
                    <a:moveTo>
                      <a:pt x="11322" y="377687"/>
                    </a:moveTo>
                    <a:cubicBezTo>
                      <a:pt x="407" y="323112"/>
                      <a:pt x="-7452" y="311056"/>
                      <a:pt x="11322" y="248478"/>
                    </a:cubicBezTo>
                    <a:cubicBezTo>
                      <a:pt x="14015" y="239502"/>
                      <a:pt x="25347" y="235917"/>
                      <a:pt x="31201" y="228600"/>
                    </a:cubicBezTo>
                    <a:cubicBezTo>
                      <a:pt x="38663" y="219272"/>
                      <a:pt x="44453" y="208722"/>
                      <a:pt x="51079" y="198783"/>
                    </a:cubicBezTo>
                    <a:lnTo>
                      <a:pt x="70957" y="139148"/>
                    </a:lnTo>
                    <a:cubicBezTo>
                      <a:pt x="74270" y="129209"/>
                      <a:pt x="78355" y="119495"/>
                      <a:pt x="80896" y="109331"/>
                    </a:cubicBezTo>
                    <a:cubicBezTo>
                      <a:pt x="84209" y="96079"/>
                      <a:pt x="87082" y="82709"/>
                      <a:pt x="90835" y="69574"/>
                    </a:cubicBezTo>
                    <a:cubicBezTo>
                      <a:pt x="93713" y="59500"/>
                      <a:pt x="99293" y="50128"/>
                      <a:pt x="100775" y="39757"/>
                    </a:cubicBezTo>
                    <a:cubicBezTo>
                      <a:pt x="102649" y="26638"/>
                      <a:pt x="100775" y="13252"/>
                      <a:pt x="100775" y="0"/>
                    </a:cubicBezTo>
                  </a:path>
                </a:pathLst>
              </a:cu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3323711" y="3825309"/>
              <a:ext cx="1771247" cy="1062441"/>
              <a:chOff x="3725956" y="1828800"/>
              <a:chExt cx="2322699" cy="1219200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pic>
              <p:nvPicPr>
                <p:cNvPr id="44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1" name="Picture 4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2" name="Picture 4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33" name="Rounded Rectangular Callout 32"/>
          <p:cNvSpPr/>
          <p:nvPr/>
        </p:nvSpPr>
        <p:spPr>
          <a:xfrm>
            <a:off x="3712684" y="685800"/>
            <a:ext cx="6630689" cy="2362200"/>
          </a:xfrm>
          <a:prstGeom prst="wedgeRoundRectCallout">
            <a:avLst>
              <a:gd name="adj1" fmla="val -32627"/>
              <a:gd name="adj2" fmla="val 808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ốm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nhắt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7" name="tải xuống (2)">
            <a:hlinkClick r:id="" action="ppaction://media"/>
            <a:extLst>
              <a:ext uri="{FF2B5EF4-FFF2-40B4-BE49-F238E27FC236}">
                <a16:creationId xmlns:a16="http://schemas.microsoft.com/office/drawing/2014/main" xmlns="" id="{B1184658-DC64-104E-A399-7A91C80041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32853" y="5668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4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4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9.33672E-7 L 0.47448 -0.23157 " pathEditMode="relative" rAng="0" ptsTypes="AA">
                                      <p:cBhvr>
                                        <p:cTn id="29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115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3" grpId="0" animBg="1"/>
      <p:bldP spid="3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2192000" cy="708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7" b="100000" l="0" r="9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1505" y="0"/>
            <a:ext cx="5715002" cy="6486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500" l="11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1782320"/>
            <a:ext cx="1736913" cy="188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51972" y="475499"/>
            <a:ext cx="609600" cy="6096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343400" y="4424799"/>
            <a:ext cx="1934154" cy="933677"/>
            <a:chOff x="3020702" y="4187710"/>
            <a:chExt cx="2322699" cy="1219200"/>
          </a:xfrm>
        </p:grpSpPr>
        <p:grpSp>
          <p:nvGrpSpPr>
            <p:cNvPr id="27" name="Group 26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A. 8</a:t>
              </a:r>
            </a:p>
          </p:txBody>
        </p:sp>
      </p:grpSp>
      <p:sp>
        <p:nvSpPr>
          <p:cNvPr id="6" name="Cloud Callout 5"/>
          <p:cNvSpPr/>
          <p:nvPr/>
        </p:nvSpPr>
        <p:spPr>
          <a:xfrm>
            <a:off x="7384211" y="175364"/>
            <a:ext cx="4252468" cy="1606957"/>
          </a:xfrm>
          <a:prstGeom prst="cloudCallout">
            <a:avLst>
              <a:gd name="adj1" fmla="val -25146"/>
              <a:gd name="adj2" fmla="val 6004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80 : 9 = 8 (dư …………)</a:t>
            </a:r>
            <a:endParaRPr lang="en-US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050257" y="4444710"/>
            <a:ext cx="1934154" cy="933677"/>
            <a:chOff x="3020702" y="4187710"/>
            <a:chExt cx="2322699" cy="1219200"/>
          </a:xfrm>
        </p:grpSpPr>
        <p:grpSp>
          <p:nvGrpSpPr>
            <p:cNvPr id="43" name="Group 42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4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C. 7</a:t>
              </a: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1752601" y="694205"/>
            <a:ext cx="3270841" cy="1820395"/>
          </a:xfrm>
          <a:prstGeom prst="wedgeRoundRectCallout">
            <a:avLst>
              <a:gd name="adj1" fmla="val -21595"/>
              <a:gd name="adj2" fmla="val 876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83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84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100202" y="245445"/>
            <a:ext cx="609600" cy="60960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4398280" y="5600183"/>
            <a:ext cx="1934154" cy="933677"/>
            <a:chOff x="3020702" y="4187710"/>
            <a:chExt cx="2322699" cy="1219200"/>
          </a:xfrm>
        </p:grpSpPr>
        <p:grpSp>
          <p:nvGrpSpPr>
            <p:cNvPr id="86" name="Group 85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9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B. 9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051273" y="5612193"/>
            <a:ext cx="1934154" cy="933677"/>
            <a:chOff x="3020702" y="4187710"/>
            <a:chExt cx="2322699" cy="1219200"/>
          </a:xfrm>
        </p:grpSpPr>
        <p:grpSp>
          <p:nvGrpSpPr>
            <p:cNvPr id="94" name="Group 9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10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4"/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D. 6</a:t>
              </a:r>
            </a:p>
          </p:txBody>
        </p:sp>
      </p:grpSp>
      <p:pic>
        <p:nvPicPr>
          <p:cNvPr id="10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346548" y="2437965"/>
            <a:ext cx="609600" cy="609600"/>
          </a:xfrm>
          <a:prstGeom prst="rect">
            <a:avLst/>
          </a:prstGeom>
        </p:spPr>
      </p:pic>
      <p:pic>
        <p:nvPicPr>
          <p:cNvPr id="10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4942" y="1252112"/>
            <a:ext cx="609600" cy="609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 flipH="1">
            <a:off x="-3759331" y="2934299"/>
            <a:ext cx="3867890" cy="4297223"/>
            <a:chOff x="-4915614" y="164514"/>
            <a:chExt cx="3848100" cy="41559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15614" y="164514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89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494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0.36146 -0.0062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147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C 0.00226 -0.00787 0.00521 -0.01088 0.00972 -0.01713 C 0.0165 -0.02638 0.02153 -0.03726 0.02778 -0.04699 C 0.03073 -0.05138 0.03455 -0.05532 0.0375 -0.05995 C 0.04254 -0.06782 0.04532 -0.07731 0.054 -0.08032 C 0.06042 -0.08796 0.06528 -0.09537 0.07205 -0.103 C 0.07657 -0.10833 0.08264 -0.11203 0.08663 -0.11782 C 0.09636 -0.13125 0.10677 -0.14375 0.11962 -0.15347 C 0.12448 -0.16203 0.13073 -0.16736 0.1375 -0.17384 C 0.14288 -0.17916 0.14809 -0.18588 0.15382 -0.1905 C 0.15591 -0.19236 0.15834 -0.19305 0.16042 -0.19444 C 0.16372 -0.19652 0.17674 -0.2074 0.17674 -0.2074 C 0.18125 -0.20995 0.18594 -0.21203 0.18993 -0.21504 C 0.19167 -0.2162 0.19323 -0.21759 0.19497 -0.21851 C 0.20313 -0.22384 0.21233 -0.22662 0.22118 -0.22986 C 0.2342 -0.23495 0.21754 -0.22847 0.23091 -0.23356 C 0.23247 -0.23425 0.23594 -0.23541 0.23594 -0.23541 " pathEditMode="relative" rAng="0" ptsTypes="ffffffffffffffffA">
                                      <p:cBhvr>
                                        <p:cTn id="1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88" y="-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00"/>
                            </p:stCondLst>
                            <p:childTnLst>
                              <p:par>
                                <p:cTn id="13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6 -0.00625 L 1.42813 0.00903 " pathEditMode="relative" rAng="0" ptsTypes="AA">
                                      <p:cBhvr>
                                        <p:cTn id="1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1476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147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1476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" b="100000" l="29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-228600"/>
            <a:ext cx="7244080" cy="708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906000" y="-1553718"/>
            <a:ext cx="609600" cy="6096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467743" y="169197"/>
            <a:ext cx="5755578" cy="1358978"/>
          </a:xfrm>
          <a:prstGeom prst="cloudCallout">
            <a:avLst>
              <a:gd name="adj1" fmla="val -5757"/>
              <a:gd name="adj2" fmla="val 69256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 các phép chia sau đây, phép chia nào có số dư là 3?</a:t>
            </a:r>
            <a:endParaRPr 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050257" y="4444710"/>
            <a:ext cx="1934154" cy="933677"/>
            <a:chOff x="3020702" y="4187710"/>
            <a:chExt cx="2322699" cy="1219200"/>
          </a:xfrm>
        </p:grpSpPr>
        <p:grpSp>
          <p:nvGrpSpPr>
            <p:cNvPr id="43" name="Group 42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4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C. 43 : 7</a:t>
              </a: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1752601" y="694205"/>
            <a:ext cx="3270841" cy="1820395"/>
          </a:xfrm>
          <a:prstGeom prst="wedgeRoundRectCallout">
            <a:avLst>
              <a:gd name="adj1" fmla="val -21595"/>
              <a:gd name="adj2" fmla="val 876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83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84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4333689" y="4416802"/>
            <a:ext cx="1934154" cy="933677"/>
            <a:chOff x="3020702" y="4187710"/>
            <a:chExt cx="2322699" cy="1219200"/>
          </a:xfrm>
        </p:grpSpPr>
        <p:grpSp>
          <p:nvGrpSpPr>
            <p:cNvPr id="86" name="Group 85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9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A. 18 : 2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7051273" y="5612193"/>
            <a:ext cx="1934154" cy="933677"/>
            <a:chOff x="3020702" y="4187710"/>
            <a:chExt cx="2322699" cy="1219200"/>
          </a:xfrm>
        </p:grpSpPr>
        <p:grpSp>
          <p:nvGrpSpPr>
            <p:cNvPr id="94" name="Group 9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10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D. 17 : 8</a:t>
              </a:r>
            </a:p>
          </p:txBody>
        </p:sp>
      </p:grpSp>
      <p:pic>
        <p:nvPicPr>
          <p:cNvPr id="10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772400" y="-655964"/>
            <a:ext cx="609600" cy="609600"/>
          </a:xfrm>
          <a:prstGeom prst="rect">
            <a:avLst/>
          </a:prstGeom>
        </p:spPr>
      </p:pic>
      <p:pic>
        <p:nvPicPr>
          <p:cNvPr id="10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419600" y="-1553718"/>
            <a:ext cx="609600" cy="6096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822" l="1452" r="97096">
                        <a14:foregroundMark x1="39020" y1="17794" x2="52450" y2="11032"/>
                        <a14:foregroundMark x1="40109" y1="9431" x2="39746" y2="14413"/>
                        <a14:foregroundMark x1="74592" y1="37900" x2="73866" y2="428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34" y="1463028"/>
            <a:ext cx="2557038" cy="260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4403674" y="5689432"/>
            <a:ext cx="1934154" cy="933677"/>
            <a:chOff x="3020702" y="4187710"/>
            <a:chExt cx="2322699" cy="1219200"/>
          </a:xfrm>
        </p:grpSpPr>
        <p:grpSp>
          <p:nvGrpSpPr>
            <p:cNvPr id="27" name="Group 26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B. 23 : 5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3867890" y="3109663"/>
            <a:ext cx="3867890" cy="4297223"/>
            <a:chOff x="-4953000" y="152400"/>
            <a:chExt cx="3848100" cy="41559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480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36145 -0.00625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47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2945E-7 C 0.00208 -0.01271 0.00503 -0.01734 0.00937 -0.02751 C 0.01597 -0.04207 0.02083 -0.05941 0.02691 -0.0749 C 0.02986 -0.08206 0.03351 -0.0883 0.03628 -0.0957 C 0.04132 -0.10818 0.04392 -0.12321 0.05243 -0.12806 C 0.05868 -0.14031 0.06337 -0.1521 0.06997 -0.16412 C 0.07431 -0.17268 0.08021 -0.17846 0.0842 -0.1877 C 0.09358 -0.2092 0.10365 -0.22908 0.11615 -0.24457 C 0.12083 -0.25821 0.12691 -0.26676 0.13351 -0.27693 C 0.13872 -0.28548 0.14392 -0.29612 0.14948 -0.30351 C 0.15139 -0.30652 0.15382 -0.30767 0.1559 -0.30975 C 0.15903 -0.31322 0.1717 -0.33056 0.1717 -0.3301 C 0.17604 -0.33449 0.18073 -0.33773 0.18455 -0.34258 C 0.18628 -0.34443 0.18767 -0.34674 0.18941 -0.34813 C 0.1974 -0.35668 0.20625 -0.36107 0.21493 -0.36616 C 0.2276 -0.37425 0.21128 -0.36408 0.22431 -0.37217 C 0.22587 -0.37332 0.22934 -0.37494 0.22934 -0.37471 " pathEditMode="relative" rAng="0" ptsTypes="ffffffffffffffffA">
                                      <p:cBhvr>
                                        <p:cTn id="1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-18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00"/>
                            </p:stCondLst>
                            <p:childTnLst>
                              <p:par>
                                <p:cTn id="1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5 -0.00625 L 1.42812 0.00902 " pathEditMode="relative" rAng="0" ptsTypes="AA">
                                      <p:cBhvr>
                                        <p:cTn id="13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1476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147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1476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" b="100000" l="29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522" y="-1134617"/>
            <a:ext cx="7259624" cy="7992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Nhac-nen-powerpoint-vui-nho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906000" y="-1553718"/>
            <a:ext cx="609600" cy="6096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3920647" y="1"/>
            <a:ext cx="4759889" cy="1570375"/>
          </a:xfrm>
          <a:prstGeom prst="cloudCallout">
            <a:avLst>
              <a:gd name="adj1" fmla="val 51045"/>
              <a:gd name="adj2" fmla="val 6687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Mẹ chia 56 bó rau vào các túi, mỗi túi có 8 cái. Hỏi mẹ chia được bao nhiêu túi như thế?</a:t>
            </a:r>
            <a:endParaRPr lang="en-US" sz="2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050257" y="4444710"/>
            <a:ext cx="1934154" cy="933677"/>
            <a:chOff x="3020702" y="4187710"/>
            <a:chExt cx="2322699" cy="1219200"/>
          </a:xfrm>
        </p:grpSpPr>
        <p:grpSp>
          <p:nvGrpSpPr>
            <p:cNvPr id="43" name="Group 42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49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6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4" name="TextBox 43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C. 8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túi</a:t>
              </a:r>
              <a:endPara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Rounded Rectangular Callout 6"/>
          <p:cNvSpPr/>
          <p:nvPr/>
        </p:nvSpPr>
        <p:spPr>
          <a:xfrm>
            <a:off x="174321" y="681679"/>
            <a:ext cx="3270841" cy="1820395"/>
          </a:xfrm>
          <a:prstGeom prst="wedgeRoundRectCallout">
            <a:avLst>
              <a:gd name="adj1" fmla="val -21595"/>
              <a:gd name="adj2" fmla="val 8762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83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724400" y="10744200"/>
            <a:ext cx="609600" cy="609600"/>
          </a:xfrm>
          <a:prstGeom prst="rect">
            <a:avLst/>
          </a:prstGeom>
        </p:spPr>
      </p:pic>
      <p:pic>
        <p:nvPicPr>
          <p:cNvPr id="84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906000" y="834169"/>
            <a:ext cx="609600" cy="609600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4333689" y="4416806"/>
            <a:ext cx="1934154" cy="933678"/>
            <a:chOff x="3020702" y="4187710"/>
            <a:chExt cx="2322699" cy="1219200"/>
          </a:xfrm>
        </p:grpSpPr>
        <p:grpSp>
          <p:nvGrpSpPr>
            <p:cNvPr id="86" name="Group 85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9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9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A. 5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túi</a:t>
              </a:r>
              <a:endPara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4368301" y="5649340"/>
            <a:ext cx="1934154" cy="933677"/>
            <a:chOff x="3020702" y="4187710"/>
            <a:chExt cx="2322699" cy="1219200"/>
          </a:xfrm>
        </p:grpSpPr>
        <p:grpSp>
          <p:nvGrpSpPr>
            <p:cNvPr id="94" name="Group 93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96" name="Group 95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99" name="Rectangle 98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10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97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B. 6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túi</a:t>
              </a:r>
              <a:endPara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pic>
        <p:nvPicPr>
          <p:cNvPr id="101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772400" y="-655964"/>
            <a:ext cx="609600" cy="609600"/>
          </a:xfrm>
          <a:prstGeom prst="rect">
            <a:avLst/>
          </a:prstGeom>
        </p:spPr>
      </p:pic>
      <p:pic>
        <p:nvPicPr>
          <p:cNvPr id="102" name="Âm thanh Bạn Trả Lời Sai Rồi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99578" y="0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75" b="89933" l="160" r="96965">
                        <a14:foregroundMark x1="22045" y1="12848" x2="26518" y2="15916"/>
                        <a14:foregroundMark x1="58946" y1="22531" x2="65335" y2="21477"/>
                        <a14:foregroundMark x1="64696" y1="30681" x2="63898" y2="33365"/>
                        <a14:foregroundMark x1="89936" y1="39118" x2="84026" y2="42570"/>
                        <a14:foregroundMark x1="84505" y1="36433" x2="82428" y2="38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82" b="10883"/>
          <a:stretch/>
        </p:blipFill>
        <p:spPr bwMode="auto">
          <a:xfrm flipH="1">
            <a:off x="8649222" y="-239232"/>
            <a:ext cx="3122615" cy="40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27479" y1="28571" x2="24079" y2="38571"/>
                        <a14:foregroundMark x1="40227" y1="33061" x2="43626" y2="40612"/>
                        <a14:foregroundMark x1="24079" y1="1429" x2="19830" y2="3469"/>
                        <a14:foregroundMark x1="4533" y1="11429" x2="3966" y2="14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594" y="214101"/>
            <a:ext cx="1244834" cy="172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6947847" y="5644011"/>
            <a:ext cx="1934154" cy="933677"/>
            <a:chOff x="3020702" y="4187710"/>
            <a:chExt cx="2322699" cy="1219200"/>
          </a:xfrm>
        </p:grpSpPr>
        <p:grpSp>
          <p:nvGrpSpPr>
            <p:cNvPr id="27" name="Group 26"/>
            <p:cNvGrpSpPr/>
            <p:nvPr/>
          </p:nvGrpSpPr>
          <p:grpSpPr>
            <a:xfrm>
              <a:off x="3020702" y="4187710"/>
              <a:ext cx="2322699" cy="1219200"/>
              <a:chOff x="3725956" y="1828800"/>
              <a:chExt cx="2322699" cy="12192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725956" y="1828800"/>
                <a:ext cx="2320738" cy="1219200"/>
                <a:chOff x="3725956" y="1828800"/>
                <a:chExt cx="2320738" cy="1219200"/>
              </a:xfrm>
            </p:grpSpPr>
            <p:sp>
              <p:nvSpPr>
                <p:cNvPr id="32" name="Rectangle 31"/>
                <p:cNvSpPr/>
                <p:nvPr/>
              </p:nvSpPr>
              <p:spPr>
                <a:xfrm>
                  <a:off x="3810000" y="1828800"/>
                  <a:ext cx="2209800" cy="121920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pic>
              <p:nvPicPr>
                <p:cNvPr id="33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backgroundRemoval t="9962" b="89272" l="0" r="100000">
                              <a14:foregroundMark x1="11538" y1="28352" x2="97692" y2="25670"/>
                              <a14:foregroundMark x1="97308" y1="28352" x2="97692" y2="68199"/>
                              <a14:foregroundMark x1="3846" y1="28736" x2="16154" y2="27203"/>
                              <a14:foregroundMark x1="1538" y1="29885" x2="1538" y2="66667"/>
                              <a14:foregroundMark x1="2308" y1="71648" x2="98846" y2="7203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5479" b="25479"/>
                <a:stretch/>
              </p:blipFill>
              <p:spPr bwMode="auto">
                <a:xfrm>
                  <a:off x="3725956" y="1828800"/>
                  <a:ext cx="2320738" cy="1219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0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493697">
                <a:off x="3778435" y="2128336"/>
                <a:ext cx="1266047" cy="1270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962" b="89272" l="0" r="100000">
                            <a14:foregroundMark x1="11538" y1="28352" x2="97692" y2="25670"/>
                            <a14:foregroundMark x1="97308" y1="28352" x2="97692" y2="68199"/>
                            <a14:foregroundMark x1="3846" y1="28736" x2="16154" y2="27203"/>
                            <a14:foregroundMark x1="1538" y1="29885" x2="1538" y2="66667"/>
                            <a14:foregroundMark x1="2308" y1="71648" x2="98846" y2="720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3" t="25479" r="35403" b="69410"/>
              <a:stretch/>
            </p:blipFill>
            <p:spPr bwMode="auto">
              <a:xfrm rot="19843974" flipV="1">
                <a:off x="4826490" y="2010844"/>
                <a:ext cx="1222165" cy="1226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3151852" y="4563517"/>
              <a:ext cx="2143529" cy="683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D. 7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túi</a:t>
              </a:r>
              <a:endPara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4135112" y="2959351"/>
            <a:ext cx="3867890" cy="4297223"/>
            <a:chOff x="-4953000" y="152400"/>
            <a:chExt cx="3848100" cy="4155948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Freeform 1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35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1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77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71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38 0.05301 C 0.11458 0.08819 0.11445 0.12893 0.13073 0.15856 C 0.13906 0.17384 0.172 0.17222 0.172 0.17245 C 0.18437 0.18333 0.19752 0.18888 0.20989 0.2 C 0.19153 0.21828 0.19687 0.21666 0.16862 0.22291 C 0.15482 0.22592 0.12721 0.23217 0.12721 0.2324 C 0.11107 0.24051 0.0957 0.2449 0.07903 0.25046 C 0.10312 0.25671 0.12252 0.26111 0.14791 0.26412 C 0.18216 0.27916 0.21406 0.29953 0.24791 0.31458 C 0.22396 0.32245 0.23867 0.31921 0.20312 0.31921 L 0.16862 0.17685 L 0.22721 0.13125 L 0.19271 0.15393 " pathEditMode="relative" rAng="0" ptsTypes="AAAAAAAAAAAAA">
                                      <p:cBhvr>
                                        <p:cTn id="20" dur="3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03" y="1333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0.36146 -0.00625 " pathEditMode="relative" rAng="0" ptsTypes="AA">
                                      <p:cBhvr>
                                        <p:cTn id="22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1476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C 0.00117 -0.01458 0.00312 -0.01967 0.00573 -0.03125 C 0.00989 -0.04791 0.01289 -0.06736 0.01667 -0.08495 C 0.01862 -0.09282 0.02083 -0.1 0.02252 -0.10833 C 0.02565 -0.12245 0.02721 -0.13958 0.03242 -0.14514 C 0.03646 -0.15903 0.03945 -0.17222 0.04336 -0.18588 C 0.04622 -0.1956 0.04987 -0.20208 0.05221 -0.21273 C 0.0582 -0.23703 0.06445 -0.25949 0.07226 -0.27708 C 0.07513 -0.29236 0.07877 -0.30208 0.08294 -0.31342 C 0.08633 -0.32315 0.08945 -0.33518 0.09284 -0.34375 C 0.09414 -0.34699 0.0957 -0.34838 0.09687 -0.35069 C 0.09883 -0.35463 0.10677 -0.3743 0.10677 -0.37384 C 0.10937 -0.3787 0.11237 -0.38241 0.11471 -0.38796 C 0.11575 -0.39004 0.11667 -0.39259 0.11771 -0.39421 C 0.12279 -0.40393 0.12825 -0.40903 0.13372 -0.41458 C 0.14154 -0.42384 0.13138 -0.41227 0.13945 -0.42153 C 0.14049 -0.42291 0.14271 -0.42453 0.14271 -0.4243 " pathEditMode="relative" rAng="0" ptsTypes="AAAAAAAAAAAAAAAAA">
                                      <p:cBhvr>
                                        <p:cTn id="1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-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00"/>
                            </p:stCondLst>
                            <p:childTnLst>
                              <p:par>
                                <p:cTn id="1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146 -0.00625 L 1.42813 0.00902 " pathEditMode="relative" rAng="0" ptsTypes="AA">
                                      <p:cBhvr>
                                        <p:cTn id="1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33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1476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147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1476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4"/>
          <a:stretch/>
        </p:blipFill>
        <p:spPr bwMode="auto">
          <a:xfrm>
            <a:off x="0" y="-609599"/>
            <a:ext cx="12192000" cy="7664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713465" y="3505201"/>
            <a:ext cx="3049536" cy="3345229"/>
            <a:chOff x="-4953000" y="152400"/>
            <a:chExt cx="3848100" cy="415594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000" l="10000" r="863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53000" y="152400"/>
              <a:ext cx="3848100" cy="4155948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157" b="82505" l="24875" r="74875">
                          <a14:foregroundMark x1="47125" y1="30755" x2="54500" y2="46409"/>
                          <a14:foregroundMark x1="42000" y1="35175" x2="50875" y2="49355"/>
                          <a14:foregroundMark x1="50000" y1="61142" x2="50625" y2="67035"/>
                          <a14:foregroundMark x1="54375" y1="59300" x2="53250" y2="63536"/>
                          <a14:backgroundMark x1="47875" y1="65746" x2="51625" y2="71639"/>
                          <a14:backgroundMark x1="54875" y1="60037" x2="60500" y2="62615"/>
                          <a14:backgroundMark x1="50250" y1="69429" x2="59000" y2="79558"/>
                          <a14:backgroundMark x1="46375" y1="59300" x2="47000" y2="72376"/>
                          <a14:backgroundMark x1="54875" y1="58932" x2="60125" y2="60405"/>
                          <a14:backgroundMark x1="56375" y1="61510" x2="59875" y2="629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64" t="61478" r="29030" b="15387"/>
            <a:stretch/>
          </p:blipFill>
          <p:spPr bwMode="auto">
            <a:xfrm>
              <a:off x="-3352800" y="2469298"/>
              <a:ext cx="990600" cy="1128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Freeform 3"/>
            <p:cNvSpPr/>
            <p:nvPr/>
          </p:nvSpPr>
          <p:spPr>
            <a:xfrm>
              <a:off x="-3448878" y="1938130"/>
              <a:ext cx="45719" cy="327991"/>
            </a:xfrm>
            <a:custGeom>
              <a:avLst/>
              <a:gdLst>
                <a:gd name="connsiteX0" fmla="*/ 19878 w 109330"/>
                <a:gd name="connsiteY0" fmla="*/ 0 h 655983"/>
                <a:gd name="connsiteX1" fmla="*/ 9939 w 109330"/>
                <a:gd name="connsiteY1" fmla="*/ 129209 h 655983"/>
                <a:gd name="connsiteX2" fmla="*/ 0 w 109330"/>
                <a:gd name="connsiteY2" fmla="*/ 159027 h 655983"/>
                <a:gd name="connsiteX3" fmla="*/ 9939 w 109330"/>
                <a:gd name="connsiteY3" fmla="*/ 516835 h 655983"/>
                <a:gd name="connsiteX4" fmla="*/ 59635 w 109330"/>
                <a:gd name="connsiteY4" fmla="*/ 596348 h 655983"/>
                <a:gd name="connsiteX5" fmla="*/ 69574 w 109330"/>
                <a:gd name="connsiteY5" fmla="*/ 626166 h 655983"/>
                <a:gd name="connsiteX6" fmla="*/ 109330 w 109330"/>
                <a:gd name="connsiteY6" fmla="*/ 655983 h 655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330" h="655983">
                  <a:moveTo>
                    <a:pt x="19878" y="0"/>
                  </a:moveTo>
                  <a:cubicBezTo>
                    <a:pt x="16565" y="43070"/>
                    <a:pt x="15297" y="86346"/>
                    <a:pt x="9939" y="129209"/>
                  </a:cubicBezTo>
                  <a:cubicBezTo>
                    <a:pt x="8640" y="139605"/>
                    <a:pt x="0" y="148550"/>
                    <a:pt x="0" y="159027"/>
                  </a:cubicBezTo>
                  <a:cubicBezTo>
                    <a:pt x="0" y="278342"/>
                    <a:pt x="1438" y="397823"/>
                    <a:pt x="9939" y="516835"/>
                  </a:cubicBezTo>
                  <a:cubicBezTo>
                    <a:pt x="14079" y="574792"/>
                    <a:pt x="23508" y="572264"/>
                    <a:pt x="59635" y="596348"/>
                  </a:cubicBezTo>
                  <a:cubicBezTo>
                    <a:pt x="62948" y="606287"/>
                    <a:pt x="62166" y="618758"/>
                    <a:pt x="69574" y="626166"/>
                  </a:cubicBezTo>
                  <a:cubicBezTo>
                    <a:pt x="130984" y="687577"/>
                    <a:pt x="77336" y="591994"/>
                    <a:pt x="109330" y="655983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-2804218" y="2216426"/>
              <a:ext cx="101607" cy="377687"/>
            </a:xfrm>
            <a:custGeom>
              <a:avLst/>
              <a:gdLst>
                <a:gd name="connsiteX0" fmla="*/ 11322 w 101607"/>
                <a:gd name="connsiteY0" fmla="*/ 377687 h 377687"/>
                <a:gd name="connsiteX1" fmla="*/ 11322 w 101607"/>
                <a:gd name="connsiteY1" fmla="*/ 248478 h 377687"/>
                <a:gd name="connsiteX2" fmla="*/ 31201 w 101607"/>
                <a:gd name="connsiteY2" fmla="*/ 228600 h 377687"/>
                <a:gd name="connsiteX3" fmla="*/ 51079 w 101607"/>
                <a:gd name="connsiteY3" fmla="*/ 198783 h 377687"/>
                <a:gd name="connsiteX4" fmla="*/ 70957 w 101607"/>
                <a:gd name="connsiteY4" fmla="*/ 139148 h 377687"/>
                <a:gd name="connsiteX5" fmla="*/ 80896 w 101607"/>
                <a:gd name="connsiteY5" fmla="*/ 109331 h 377687"/>
                <a:gd name="connsiteX6" fmla="*/ 90835 w 101607"/>
                <a:gd name="connsiteY6" fmla="*/ 69574 h 377687"/>
                <a:gd name="connsiteX7" fmla="*/ 100775 w 101607"/>
                <a:gd name="connsiteY7" fmla="*/ 39757 h 377687"/>
                <a:gd name="connsiteX8" fmla="*/ 100775 w 101607"/>
                <a:gd name="connsiteY8" fmla="*/ 0 h 37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607" h="377687">
                  <a:moveTo>
                    <a:pt x="11322" y="377687"/>
                  </a:moveTo>
                  <a:cubicBezTo>
                    <a:pt x="407" y="323112"/>
                    <a:pt x="-7452" y="311056"/>
                    <a:pt x="11322" y="248478"/>
                  </a:cubicBezTo>
                  <a:cubicBezTo>
                    <a:pt x="14015" y="239502"/>
                    <a:pt x="25347" y="235917"/>
                    <a:pt x="31201" y="228600"/>
                  </a:cubicBezTo>
                  <a:cubicBezTo>
                    <a:pt x="38663" y="219272"/>
                    <a:pt x="44453" y="208722"/>
                    <a:pt x="51079" y="198783"/>
                  </a:cubicBezTo>
                  <a:lnTo>
                    <a:pt x="70957" y="139148"/>
                  </a:lnTo>
                  <a:cubicBezTo>
                    <a:pt x="74270" y="129209"/>
                    <a:pt x="78355" y="119495"/>
                    <a:pt x="80896" y="109331"/>
                  </a:cubicBezTo>
                  <a:cubicBezTo>
                    <a:pt x="84209" y="96079"/>
                    <a:pt x="87082" y="82709"/>
                    <a:pt x="90835" y="69574"/>
                  </a:cubicBezTo>
                  <a:cubicBezTo>
                    <a:pt x="93713" y="59500"/>
                    <a:pt x="99293" y="50128"/>
                    <a:pt x="100775" y="39757"/>
                  </a:cubicBezTo>
                  <a:cubicBezTo>
                    <a:pt x="102649" y="26638"/>
                    <a:pt x="100775" y="13252"/>
                    <a:pt x="100775" y="0"/>
                  </a:cubicBezTo>
                </a:path>
              </a:pathLst>
            </a:cu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855051"/>
            <a:ext cx="3200400" cy="499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ounded Rectangular Callout 16"/>
          <p:cNvSpPr/>
          <p:nvPr/>
        </p:nvSpPr>
        <p:spPr>
          <a:xfrm>
            <a:off x="4953001" y="533401"/>
            <a:ext cx="4094746" cy="1820395"/>
          </a:xfrm>
          <a:prstGeom prst="wedgeRoundRectCallout">
            <a:avLst>
              <a:gd name="adj1" fmla="val -53136"/>
              <a:gd name="adj2" fmla="val 6830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49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nhắt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" name="tải xuống (3)">
            <a:hlinkClick r:id="" action="ppaction://media"/>
            <a:extLst>
              <a:ext uri="{FF2B5EF4-FFF2-40B4-BE49-F238E27FC236}">
                <a16:creationId xmlns:a16="http://schemas.microsoft.com/office/drawing/2014/main" xmlns="" id="{6D4E342D-7A41-8889-3800-4FADA9701D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12537" y="2179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5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636198">
            <a:off x="9613649" y="3994719"/>
            <a:ext cx="2448461" cy="2168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2" y="0"/>
                </a:lnTo>
                <a:lnTo>
                  <a:pt x="3672692" y="3252001"/>
                </a:lnTo>
                <a:lnTo>
                  <a:pt x="0" y="32520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2699999">
            <a:off x="4224652" y="5774000"/>
            <a:ext cx="2448461" cy="2168001"/>
          </a:xfrm>
          <a:custGeom>
            <a:avLst/>
            <a:gdLst/>
            <a:ahLst/>
            <a:cxnLst/>
            <a:rect l="l" t="t" r="r" b="b"/>
            <a:pathLst>
              <a:path w="3672691" h="3252001">
                <a:moveTo>
                  <a:pt x="0" y="0"/>
                </a:moveTo>
                <a:lnTo>
                  <a:pt x="3672691" y="0"/>
                </a:lnTo>
                <a:lnTo>
                  <a:pt x="3672691" y="3252002"/>
                </a:lnTo>
                <a:lnTo>
                  <a:pt x="0" y="325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141474" y="-818804"/>
            <a:ext cx="2517839" cy="2499527"/>
          </a:xfrm>
          <a:custGeom>
            <a:avLst/>
            <a:gdLst/>
            <a:ahLst/>
            <a:cxnLst/>
            <a:rect l="l" t="t" r="r" b="b"/>
            <a:pathLst>
              <a:path w="3776759" h="3749291">
                <a:moveTo>
                  <a:pt x="0" y="0"/>
                </a:moveTo>
                <a:lnTo>
                  <a:pt x="3776758" y="0"/>
                </a:lnTo>
                <a:lnTo>
                  <a:pt x="3776758" y="3749291"/>
                </a:lnTo>
                <a:lnTo>
                  <a:pt x="0" y="3749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7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2426789">
            <a:off x="-180449" y="914785"/>
            <a:ext cx="2359065" cy="2354776"/>
          </a:xfrm>
          <a:custGeom>
            <a:avLst/>
            <a:gdLst/>
            <a:ahLst/>
            <a:cxnLst/>
            <a:rect l="l" t="t" r="r" b="b"/>
            <a:pathLst>
              <a:path w="3538597" h="3532164">
                <a:moveTo>
                  <a:pt x="0" y="0"/>
                </a:moveTo>
                <a:lnTo>
                  <a:pt x="3538597" y="0"/>
                </a:lnTo>
                <a:lnTo>
                  <a:pt x="3538597" y="3532164"/>
                </a:lnTo>
                <a:lnTo>
                  <a:pt x="0" y="35321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7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85710" y="532501"/>
            <a:ext cx="9350110" cy="5559065"/>
          </a:xfrm>
          <a:custGeom>
            <a:avLst/>
            <a:gdLst/>
            <a:ahLst/>
            <a:cxnLst/>
            <a:rect l="l" t="t" r="r" b="b"/>
            <a:pathLst>
              <a:path w="14025165" h="8338598">
                <a:moveTo>
                  <a:pt x="0" y="0"/>
                </a:moveTo>
                <a:lnTo>
                  <a:pt x="14025165" y="0"/>
                </a:lnTo>
                <a:lnTo>
                  <a:pt x="14025165" y="8338598"/>
                </a:lnTo>
                <a:lnTo>
                  <a:pt x="0" y="83385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4129905">
            <a:off x="9770348" y="-1352415"/>
            <a:ext cx="1730943" cy="4250085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5" y="0"/>
                </a:lnTo>
                <a:lnTo>
                  <a:pt x="2596415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4129905">
            <a:off x="457996" y="2805330"/>
            <a:ext cx="1730943" cy="4250085"/>
          </a:xfrm>
          <a:custGeom>
            <a:avLst/>
            <a:gdLst/>
            <a:ahLst/>
            <a:cxnLst/>
            <a:rect l="l" t="t" r="r" b="b"/>
            <a:pathLst>
              <a:path w="2596415" h="6375127">
                <a:moveTo>
                  <a:pt x="0" y="0"/>
                </a:moveTo>
                <a:lnTo>
                  <a:pt x="2596416" y="0"/>
                </a:lnTo>
                <a:lnTo>
                  <a:pt x="2596416" y="6375127"/>
                </a:lnTo>
                <a:lnTo>
                  <a:pt x="0" y="63751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28000"/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382338">
            <a:off x="8767042" y="603630"/>
            <a:ext cx="1763761" cy="2007125"/>
          </a:xfrm>
          <a:custGeom>
            <a:avLst/>
            <a:gdLst/>
            <a:ahLst/>
            <a:cxnLst/>
            <a:rect l="l" t="t" r="r" b="b"/>
            <a:pathLst>
              <a:path w="2645641" h="3010687">
                <a:moveTo>
                  <a:pt x="0" y="0"/>
                </a:moveTo>
                <a:lnTo>
                  <a:pt x="2645642" y="0"/>
                </a:lnTo>
                <a:lnTo>
                  <a:pt x="2645642" y="3010687"/>
                </a:lnTo>
                <a:lnTo>
                  <a:pt x="0" y="30106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253042" y="5225835"/>
            <a:ext cx="637745" cy="642563"/>
          </a:xfrm>
          <a:custGeom>
            <a:avLst/>
            <a:gdLst/>
            <a:ahLst/>
            <a:cxnLst/>
            <a:rect l="l" t="t" r="r" b="b"/>
            <a:pathLst>
              <a:path w="956617" h="963845">
                <a:moveTo>
                  <a:pt x="0" y="0"/>
                </a:moveTo>
                <a:lnTo>
                  <a:pt x="956617" y="0"/>
                </a:lnTo>
                <a:lnTo>
                  <a:pt x="956617" y="963846"/>
                </a:lnTo>
                <a:lnTo>
                  <a:pt x="0" y="9638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361463" y="1512643"/>
            <a:ext cx="465611" cy="469130"/>
          </a:xfrm>
          <a:custGeom>
            <a:avLst/>
            <a:gdLst/>
            <a:ahLst/>
            <a:cxnLst/>
            <a:rect l="l" t="t" r="r" b="b"/>
            <a:pathLst>
              <a:path w="698417" h="703695">
                <a:moveTo>
                  <a:pt x="0" y="0"/>
                </a:moveTo>
                <a:lnTo>
                  <a:pt x="698417" y="0"/>
                </a:lnTo>
                <a:lnTo>
                  <a:pt x="698417" y="703695"/>
                </a:lnTo>
                <a:lnTo>
                  <a:pt x="0" y="7036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1274134">
            <a:off x="1974768" y="1631566"/>
            <a:ext cx="695160" cy="700413"/>
          </a:xfrm>
          <a:custGeom>
            <a:avLst/>
            <a:gdLst/>
            <a:ahLst/>
            <a:cxnLst/>
            <a:rect l="l" t="t" r="r" b="b"/>
            <a:pathLst>
              <a:path w="1042740" h="1050619">
                <a:moveTo>
                  <a:pt x="0" y="0"/>
                </a:moveTo>
                <a:lnTo>
                  <a:pt x="1042740" y="0"/>
                </a:lnTo>
                <a:lnTo>
                  <a:pt x="1042740" y="1050620"/>
                </a:lnTo>
                <a:lnTo>
                  <a:pt x="0" y="105062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244485" y="2810619"/>
            <a:ext cx="2007984" cy="2119753"/>
          </a:xfrm>
          <a:custGeom>
            <a:avLst/>
            <a:gdLst/>
            <a:ahLst/>
            <a:cxnLst/>
            <a:rect l="l" t="t" r="r" b="b"/>
            <a:pathLst>
              <a:path w="3011976" h="3179629">
                <a:moveTo>
                  <a:pt x="0" y="0"/>
                </a:moveTo>
                <a:lnTo>
                  <a:pt x="3011976" y="0"/>
                </a:lnTo>
                <a:lnTo>
                  <a:pt x="3011976" y="3179629"/>
                </a:lnTo>
                <a:lnTo>
                  <a:pt x="0" y="317962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rot="-517443">
            <a:off x="933611" y="2580981"/>
            <a:ext cx="2031830" cy="3458434"/>
          </a:xfrm>
          <a:custGeom>
            <a:avLst/>
            <a:gdLst/>
            <a:ahLst/>
            <a:cxnLst/>
            <a:rect l="l" t="t" r="r" b="b"/>
            <a:pathLst>
              <a:path w="3047745" h="5187651">
                <a:moveTo>
                  <a:pt x="0" y="0"/>
                </a:moveTo>
                <a:lnTo>
                  <a:pt x="3047744" y="0"/>
                </a:lnTo>
                <a:lnTo>
                  <a:pt x="3047744" y="5187651"/>
                </a:lnTo>
                <a:lnTo>
                  <a:pt x="0" y="51876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BB5B264-AAAA-090E-9DCA-AE50E30F57A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02166" y="2199875"/>
            <a:ext cx="7367509" cy="29977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E1C7D6F-9158-18F2-E588-7417E427DE3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29730" y="1458990"/>
            <a:ext cx="3164098" cy="883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839</TotalTime>
  <Words>414</Words>
  <Application>Microsoft Office PowerPoint</Application>
  <PresentationFormat>Custom</PresentationFormat>
  <Paragraphs>74</Paragraphs>
  <Slides>15</Slides>
  <Notes>2</Notes>
  <HiddenSlides>0</HiddenSlides>
  <MMClips>17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Office 主题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1055</dc:title>
  <dc:creator>DELL</dc:creator>
  <cp:lastModifiedBy>Windows User</cp:lastModifiedBy>
  <cp:revision>125</cp:revision>
  <dcterms:modified xsi:type="dcterms:W3CDTF">2025-12-22T08:45:24Z</dcterms:modified>
</cp:coreProperties>
</file>