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3" r:id="rId2"/>
    <p:sldMasterId id="2147483769" r:id="rId3"/>
    <p:sldMasterId id="2147483772" r:id="rId4"/>
    <p:sldMasterId id="2147483784" r:id="rId5"/>
    <p:sldMasterId id="2147483796" r:id="rId6"/>
  </p:sldMasterIdLst>
  <p:notesMasterIdLst>
    <p:notesMasterId r:id="rId30"/>
  </p:notesMasterIdLst>
  <p:sldIdLst>
    <p:sldId id="4411" r:id="rId7"/>
    <p:sldId id="257" r:id="rId8"/>
    <p:sldId id="3199" r:id="rId9"/>
    <p:sldId id="3196" r:id="rId10"/>
    <p:sldId id="293" r:id="rId11"/>
    <p:sldId id="3198" r:id="rId12"/>
    <p:sldId id="338" r:id="rId13"/>
    <p:sldId id="3201" r:id="rId14"/>
    <p:sldId id="298" r:id="rId15"/>
    <p:sldId id="339" r:id="rId16"/>
    <p:sldId id="342" r:id="rId17"/>
    <p:sldId id="341" r:id="rId18"/>
    <p:sldId id="3195" r:id="rId19"/>
    <p:sldId id="3197" r:id="rId20"/>
    <p:sldId id="262" r:id="rId21"/>
    <p:sldId id="256" r:id="rId22"/>
    <p:sldId id="3200" r:id="rId23"/>
    <p:sldId id="258" r:id="rId24"/>
    <p:sldId id="259" r:id="rId25"/>
    <p:sldId id="260" r:id="rId26"/>
    <p:sldId id="278" r:id="rId27"/>
    <p:sldId id="297" r:id="rId28"/>
    <p:sldId id="44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279BA-7650-4699-AFD9-391B4FB8E3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7CD21-CEB1-48D5-9B6C-B2B554062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6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890683-1CDB-376B-648A-E36FFC98E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B3F1EEB1-3E43-CCDF-081A-8DDB30461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33BA9DD0-CCAE-A1F3-B772-342752520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43BCB32-2757-74F0-2FEF-7EF6760B4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0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6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4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7CD21-CEB1-48D5-9B6C-B2B5540623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7749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833373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49048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4014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2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471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1" y="4237568"/>
            <a:ext cx="1422399" cy="243416"/>
          </a:xfrm>
          <a:prstGeom prst="rect">
            <a:avLst/>
          </a:prstGeom>
        </p:spPr>
        <p:txBody>
          <a:bodyPr/>
          <a:lstStyle/>
          <a:p>
            <a:pPr defTabSz="609677"/>
            <a:fld id="{1D8BD707-D9CF-40AE-B4C6-C98DA3205C09}" type="datetimeFigureOut">
              <a:rPr lang="en-US" sz="3375" smtClean="0">
                <a:solidFill>
                  <a:prstClr val="black">
                    <a:tint val="75000"/>
                  </a:prstClr>
                </a:solidFill>
              </a:rPr>
              <a:pPr defTabSz="609677"/>
              <a:t>22/12/2025</a:t>
            </a:fld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1" y="4237568"/>
            <a:ext cx="1930401" cy="243416"/>
          </a:xfrm>
          <a:prstGeom prst="rect">
            <a:avLst/>
          </a:prstGeom>
        </p:spPr>
        <p:txBody>
          <a:bodyPr/>
          <a:lstStyle/>
          <a:p>
            <a:pPr defTabSz="609677"/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2" y="4237568"/>
            <a:ext cx="1422399" cy="243416"/>
          </a:xfrm>
          <a:prstGeom prst="rect">
            <a:avLst/>
          </a:prstGeom>
        </p:spPr>
        <p:txBody>
          <a:bodyPr/>
          <a:lstStyle/>
          <a:p>
            <a:pPr defTabSz="609677"/>
            <a:fld id="{B6F15528-21DE-4FAA-801E-634DDDAF4B2B}" type="slidenum">
              <a:rPr lang="en-US" sz="3375" smtClean="0">
                <a:solidFill>
                  <a:prstClr val="black">
                    <a:tint val="75000"/>
                  </a:prstClr>
                </a:solidFill>
              </a:rPr>
              <a:pPr defTabSz="609677"/>
              <a:t>‹#›</a:t>
            </a:fld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0857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95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4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148601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9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14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62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87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3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63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95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7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6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275207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0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7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3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2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78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1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8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508883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15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90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9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90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21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78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15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70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4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3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355619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8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925567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11514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5592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2692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CA667D6-FE2A-1233-02C4-033DF6194F2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85DAC28-1158-F220-CF0C-2347E86D9B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9" r:id="rId2"/>
    <p:sldLayoutId id="2147483752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BF160CE-7C63-C03F-A30C-4AC1C46BD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8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F3D8-21A2-4F99-AFFC-1529CB0E723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46A4D4D-4961-6FB1-A5D2-3BF9ACE9D91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62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0.png"/><Relationship Id="rId10" Type="http://schemas.openxmlformats.org/officeDocument/2006/relationships/image" Target="../media/image44.png"/><Relationship Id="rId4" Type="http://schemas.openxmlformats.org/officeDocument/2006/relationships/image" Target="../media/image380.png"/><Relationship Id="rId9" Type="http://schemas.openxmlformats.org/officeDocument/2006/relationships/image" Target="../media/image43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slide" Target="slide19.xml"/><Relationship Id="rId4" Type="http://schemas.openxmlformats.org/officeDocument/2006/relationships/slide" Target="slide20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6" Type="http://schemas.openxmlformats.org/officeDocument/2006/relationships/slide" Target="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11" Type="http://schemas.openxmlformats.org/officeDocument/2006/relationships/slide" Target="slide19.xml"/><Relationship Id="rId5" Type="http://schemas.openxmlformats.org/officeDocument/2006/relationships/slide" Target="slide20.xml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56.png"/><Relationship Id="rId9" Type="http://schemas.openxmlformats.org/officeDocument/2006/relationships/slide" Target="slide17.xml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1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1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1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1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20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Chia số có hai chữ số cho số có một chữ số(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1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26720"/>
            <a:ext cx="11858171" cy="5740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A4069DE-BC62-4A81-9F27-9BFFDB999E3D}"/>
              </a:ext>
            </a:extLst>
          </p:cNvPr>
          <p:cNvGrpSpPr/>
          <p:nvPr/>
        </p:nvGrpSpPr>
        <p:grpSpPr>
          <a:xfrm>
            <a:off x="621568" y="570700"/>
            <a:ext cx="619044" cy="584775"/>
            <a:chOff x="621568" y="794220"/>
            <a:chExt cx="619044" cy="5847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C80DE60-5192-4898-928D-70DA648E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E65BE7D-D01D-4B5A-B0CB-1FF86BFE277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2B37BF-3C8C-48F2-AF50-0D82D5C0A0B3}"/>
              </a:ext>
            </a:extLst>
          </p:cNvPr>
          <p:cNvSpPr txBox="1"/>
          <p:nvPr/>
        </p:nvSpPr>
        <p:spPr>
          <a:xfrm>
            <a:off x="1153992" y="539921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9EB4D8-AA8C-47BA-9AD8-3A0BEFB2B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56" y="1511635"/>
            <a:ext cx="2293607" cy="2919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02E512-621A-4CC4-8AE8-D4FC46AEB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3" y="1269635"/>
            <a:ext cx="2293606" cy="316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50B8FD-020B-47C3-A375-5B8A9169A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272" y="1368563"/>
            <a:ext cx="2205728" cy="3062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2C6A5F3-C6EE-4D5E-A1CF-4304C370C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043" y="1368563"/>
            <a:ext cx="2178507" cy="30145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22F834-0CFD-4BE8-A5D1-6994B0152FC8}"/>
              </a:ext>
            </a:extLst>
          </p:cNvPr>
          <p:cNvSpPr txBox="1"/>
          <p:nvPr/>
        </p:nvSpPr>
        <p:spPr>
          <a:xfrm>
            <a:off x="4404360" y="2133600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712C97-B7D6-4744-99FD-EC33471BE3D2}"/>
              </a:ext>
            </a:extLst>
          </p:cNvPr>
          <p:cNvSpPr txBox="1"/>
          <p:nvPr/>
        </p:nvSpPr>
        <p:spPr>
          <a:xfrm>
            <a:off x="3892534" y="2021840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962EBFB-1B75-469A-9366-BACB4C927742}"/>
              </a:ext>
            </a:extLst>
          </p:cNvPr>
          <p:cNvCxnSpPr/>
          <p:nvPr/>
        </p:nvCxnSpPr>
        <p:spPr>
          <a:xfrm>
            <a:off x="3845549" y="2407920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6AFCE14-FB0B-4D61-BDC5-B2669B9272B0}"/>
              </a:ext>
            </a:extLst>
          </p:cNvPr>
          <p:cNvSpPr txBox="1"/>
          <p:nvPr/>
        </p:nvSpPr>
        <p:spPr>
          <a:xfrm>
            <a:off x="3885433" y="236443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D11C216-86DD-44B6-ACD9-1BEAB9C12664}"/>
              </a:ext>
            </a:extLst>
          </p:cNvPr>
          <p:cNvSpPr txBox="1"/>
          <p:nvPr/>
        </p:nvSpPr>
        <p:spPr>
          <a:xfrm>
            <a:off x="4058155" y="236443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067CB2C-B31A-4539-97F9-93160AE995C1}"/>
              </a:ext>
            </a:extLst>
          </p:cNvPr>
          <p:cNvSpPr txBox="1"/>
          <p:nvPr/>
        </p:nvSpPr>
        <p:spPr>
          <a:xfrm>
            <a:off x="4571258" y="2133600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B68212C-CBB2-466C-9BB4-E55596DBF35E}"/>
              </a:ext>
            </a:extLst>
          </p:cNvPr>
          <p:cNvSpPr txBox="1"/>
          <p:nvPr/>
        </p:nvSpPr>
        <p:spPr>
          <a:xfrm>
            <a:off x="4058155" y="268366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C12DA98-71AC-4A59-ADFA-9BA5A1650E00}"/>
              </a:ext>
            </a:extLst>
          </p:cNvPr>
          <p:cNvCxnSpPr/>
          <p:nvPr/>
        </p:nvCxnSpPr>
        <p:spPr>
          <a:xfrm>
            <a:off x="3874893" y="3058160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F6CB160-8677-4ABC-9F96-C5F2BB790F76}"/>
              </a:ext>
            </a:extLst>
          </p:cNvPr>
          <p:cNvSpPr txBox="1"/>
          <p:nvPr/>
        </p:nvSpPr>
        <p:spPr>
          <a:xfrm>
            <a:off x="4076694" y="303956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A67156D-9465-4C73-8E6C-0E158A22239A}"/>
              </a:ext>
            </a:extLst>
          </p:cNvPr>
          <p:cNvSpPr txBox="1"/>
          <p:nvPr/>
        </p:nvSpPr>
        <p:spPr>
          <a:xfrm>
            <a:off x="3762258" y="3901076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86 : 2 = 43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C24F414-787F-47DB-AC15-6DC299B0EBE7}"/>
              </a:ext>
            </a:extLst>
          </p:cNvPr>
          <p:cNvSpPr txBox="1"/>
          <p:nvPr/>
        </p:nvSpPr>
        <p:spPr>
          <a:xfrm>
            <a:off x="7330440" y="2201629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77E4951-F280-428A-89CC-18DC69B50CB0}"/>
              </a:ext>
            </a:extLst>
          </p:cNvPr>
          <p:cNvSpPr txBox="1"/>
          <p:nvPr/>
        </p:nvSpPr>
        <p:spPr>
          <a:xfrm>
            <a:off x="6852904" y="2089869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42EACE76-40C1-4984-BF9A-979948A4C63C}"/>
              </a:ext>
            </a:extLst>
          </p:cNvPr>
          <p:cNvCxnSpPr/>
          <p:nvPr/>
        </p:nvCxnSpPr>
        <p:spPr>
          <a:xfrm>
            <a:off x="6771629" y="2475949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AC46079-FAAB-4879-88E1-CECCDC32C89D}"/>
              </a:ext>
            </a:extLst>
          </p:cNvPr>
          <p:cNvSpPr txBox="1"/>
          <p:nvPr/>
        </p:nvSpPr>
        <p:spPr>
          <a:xfrm>
            <a:off x="6811513" y="243246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E282765-3FD2-4175-8494-21BD17F86BF6}"/>
              </a:ext>
            </a:extLst>
          </p:cNvPr>
          <p:cNvSpPr txBox="1"/>
          <p:nvPr/>
        </p:nvSpPr>
        <p:spPr>
          <a:xfrm>
            <a:off x="6984235" y="2432460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49CDDC2-C5D5-4B91-90DD-FE42FF1521DE}"/>
              </a:ext>
            </a:extLst>
          </p:cNvPr>
          <p:cNvSpPr txBox="1"/>
          <p:nvPr/>
        </p:nvSpPr>
        <p:spPr>
          <a:xfrm>
            <a:off x="7497338" y="2201629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62224F7-0526-46EF-AF76-DDDD8BC047AB}"/>
              </a:ext>
            </a:extLst>
          </p:cNvPr>
          <p:cNvSpPr txBox="1"/>
          <p:nvPr/>
        </p:nvSpPr>
        <p:spPr>
          <a:xfrm>
            <a:off x="6984235" y="275169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E46977E-7988-4F71-985F-D189AD6817A7}"/>
              </a:ext>
            </a:extLst>
          </p:cNvPr>
          <p:cNvCxnSpPr/>
          <p:nvPr/>
        </p:nvCxnSpPr>
        <p:spPr>
          <a:xfrm>
            <a:off x="6800973" y="3126189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4CC440B-AEDD-40D6-B747-D46BC7C2751B}"/>
              </a:ext>
            </a:extLst>
          </p:cNvPr>
          <p:cNvSpPr txBox="1"/>
          <p:nvPr/>
        </p:nvSpPr>
        <p:spPr>
          <a:xfrm>
            <a:off x="7002774" y="310759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CB7BDCB-F965-4FDC-B1A7-E74AF629D6EE}"/>
              </a:ext>
            </a:extLst>
          </p:cNvPr>
          <p:cNvSpPr txBox="1"/>
          <p:nvPr/>
        </p:nvSpPr>
        <p:spPr>
          <a:xfrm>
            <a:off x="6688338" y="3916223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48 : 4 = 12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B83B657-2331-438A-BE98-E24760C2B845}"/>
              </a:ext>
            </a:extLst>
          </p:cNvPr>
          <p:cNvSpPr txBox="1"/>
          <p:nvPr/>
        </p:nvSpPr>
        <p:spPr>
          <a:xfrm>
            <a:off x="10297186" y="2170785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329C6FE-71B7-4DD6-BD71-5A679D3CF660}"/>
              </a:ext>
            </a:extLst>
          </p:cNvPr>
          <p:cNvSpPr txBox="1"/>
          <p:nvPr/>
        </p:nvSpPr>
        <p:spPr>
          <a:xfrm>
            <a:off x="9819650" y="2059025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276433A0-3B76-47EA-9BBA-ACA3767FDF84}"/>
              </a:ext>
            </a:extLst>
          </p:cNvPr>
          <p:cNvCxnSpPr/>
          <p:nvPr/>
        </p:nvCxnSpPr>
        <p:spPr>
          <a:xfrm>
            <a:off x="9738375" y="2445105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AD8EBA4-DC17-4565-9E46-4F643684D24C}"/>
              </a:ext>
            </a:extLst>
          </p:cNvPr>
          <p:cNvSpPr txBox="1"/>
          <p:nvPr/>
        </p:nvSpPr>
        <p:spPr>
          <a:xfrm>
            <a:off x="9778259" y="240161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34C86D3-02D3-47B4-90EF-38B0346AFB9E}"/>
              </a:ext>
            </a:extLst>
          </p:cNvPr>
          <p:cNvSpPr txBox="1"/>
          <p:nvPr/>
        </p:nvSpPr>
        <p:spPr>
          <a:xfrm>
            <a:off x="9950981" y="2401616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263B4D7-B52A-42AB-A5D8-6DEF3BC09B1A}"/>
              </a:ext>
            </a:extLst>
          </p:cNvPr>
          <p:cNvSpPr txBox="1"/>
          <p:nvPr/>
        </p:nvSpPr>
        <p:spPr>
          <a:xfrm>
            <a:off x="10464084" y="2170785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63D45FD-D7A5-4960-B5D8-42906C9881AF}"/>
              </a:ext>
            </a:extLst>
          </p:cNvPr>
          <p:cNvSpPr txBox="1"/>
          <p:nvPr/>
        </p:nvSpPr>
        <p:spPr>
          <a:xfrm>
            <a:off x="9950981" y="272084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BA24548E-F852-4DF0-A9B7-3821F16A28DD}"/>
              </a:ext>
            </a:extLst>
          </p:cNvPr>
          <p:cNvCxnSpPr/>
          <p:nvPr/>
        </p:nvCxnSpPr>
        <p:spPr>
          <a:xfrm>
            <a:off x="9767719" y="3095345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398D340-1ED0-488B-8156-F58F06AF9A91}"/>
              </a:ext>
            </a:extLst>
          </p:cNvPr>
          <p:cNvSpPr txBox="1"/>
          <p:nvPr/>
        </p:nvSpPr>
        <p:spPr>
          <a:xfrm>
            <a:off x="9969520" y="307674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5B02270-460A-4AA0-BF94-8F95D3745271}"/>
              </a:ext>
            </a:extLst>
          </p:cNvPr>
          <p:cNvSpPr txBox="1"/>
          <p:nvPr/>
        </p:nvSpPr>
        <p:spPr>
          <a:xfrm>
            <a:off x="9655084" y="3885379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77 : 7 = 11</a:t>
            </a:r>
          </a:p>
        </p:txBody>
      </p:sp>
    </p:spTree>
    <p:extLst>
      <p:ext uri="{BB962C8B-B14F-4D97-AF65-F5344CB8AC3E}">
        <p14:creationId xmlns:p14="http://schemas.microsoft.com/office/powerpoint/2010/main" val="250069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6" grpId="0"/>
      <p:bldP spid="27" grpId="0"/>
      <p:bldP spid="28" grpId="0"/>
      <p:bldP spid="29" grpId="0"/>
      <p:bldP spid="35" grpId="0"/>
      <p:bldP spid="22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692622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3CA9AED-7348-4DDF-A03A-D85F129B25E4}"/>
              </a:ext>
            </a:extLst>
          </p:cNvPr>
          <p:cNvGrpSpPr/>
          <p:nvPr/>
        </p:nvGrpSpPr>
        <p:grpSpPr>
          <a:xfrm>
            <a:off x="621568" y="7942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F72734-5882-4560-AA96-EA8EBC38BD3F}"/>
              </a:ext>
            </a:extLst>
          </p:cNvPr>
          <p:cNvSpPr txBox="1"/>
          <p:nvPr/>
        </p:nvSpPr>
        <p:spPr>
          <a:xfrm>
            <a:off x="1217520" y="763441"/>
            <a:ext cx="329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199D7B-F313-45B2-934E-8A0AA7AD4956}"/>
              </a:ext>
            </a:extLst>
          </p:cNvPr>
          <p:cNvSpPr/>
          <p:nvPr/>
        </p:nvSpPr>
        <p:spPr>
          <a:xfrm>
            <a:off x="294640" y="1794266"/>
            <a:ext cx="485648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EA0485-C280-402E-AF73-CD64843164BF}"/>
              </a:ext>
            </a:extLst>
          </p:cNvPr>
          <p:cNvSpPr txBox="1"/>
          <p:nvPr/>
        </p:nvSpPr>
        <p:spPr>
          <a:xfrm>
            <a:off x="294640" y="1946705"/>
            <a:ext cx="306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90 : 3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AECBA2-3F7A-499B-9452-A23D87E32822}"/>
              </a:ext>
            </a:extLst>
          </p:cNvPr>
          <p:cNvSpPr txBox="1"/>
          <p:nvPr/>
        </p:nvSpPr>
        <p:spPr>
          <a:xfrm>
            <a:off x="684580" y="2449861"/>
            <a:ext cx="435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3 =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AA9E10-AB55-4297-B15D-7944E4E08024}"/>
              </a:ext>
            </a:extLst>
          </p:cNvPr>
          <p:cNvSpPr txBox="1"/>
          <p:nvPr/>
        </p:nvSpPr>
        <p:spPr>
          <a:xfrm>
            <a:off x="924386" y="2962666"/>
            <a:ext cx="435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90 : 3 = 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DF83ED-259F-45C4-8268-7FC61CC6ED8A}"/>
              </a:ext>
            </a:extLst>
          </p:cNvPr>
          <p:cNvSpPr txBox="1"/>
          <p:nvPr/>
        </p:nvSpPr>
        <p:spPr>
          <a:xfrm>
            <a:off x="5908592" y="1869760"/>
            <a:ext cx="588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60 : 2                        80 : 4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90 : 9                        60 :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B368DE-9E32-436A-BAA9-AF4C8CD3F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601" y="3490966"/>
            <a:ext cx="4041998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2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3" grpId="0"/>
      <p:bldP spid="1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77520"/>
            <a:ext cx="11858171" cy="577088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128AEA9-688A-43DE-83EC-875F7212D90A}"/>
              </a:ext>
            </a:extLst>
          </p:cNvPr>
          <p:cNvSpPr/>
          <p:nvPr/>
        </p:nvSpPr>
        <p:spPr>
          <a:xfrm>
            <a:off x="304800" y="1083066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BB62BA-35A9-4B97-BFC9-D50155706110}"/>
              </a:ext>
            </a:extLst>
          </p:cNvPr>
          <p:cNvSpPr txBox="1"/>
          <p:nvPr/>
        </p:nvSpPr>
        <p:spPr>
          <a:xfrm>
            <a:off x="1292372" y="1174278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 : 2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20B850-976B-4495-8AD9-AA5F61FFE4AE}"/>
              </a:ext>
            </a:extLst>
          </p:cNvPr>
          <p:cNvSpPr txBox="1"/>
          <p:nvPr/>
        </p:nvSpPr>
        <p:spPr>
          <a:xfrm>
            <a:off x="294480" y="1754813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 2 =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7EE42C-D972-4289-93CE-7CAAF061971B}"/>
              </a:ext>
            </a:extLst>
          </p:cNvPr>
          <p:cNvSpPr txBox="1"/>
          <p:nvPr/>
        </p:nvSpPr>
        <p:spPr>
          <a:xfrm>
            <a:off x="802466" y="2229403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 : 2 = 30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74A49F-728F-496E-9596-4C01D3D353EE}"/>
              </a:ext>
            </a:extLst>
          </p:cNvPr>
          <p:cNvSpPr/>
          <p:nvPr/>
        </p:nvSpPr>
        <p:spPr>
          <a:xfrm>
            <a:off x="6441614" y="1046338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C58AD59-26C0-4372-9E53-F2B401BBD616}"/>
              </a:ext>
            </a:extLst>
          </p:cNvPr>
          <p:cNvSpPr txBox="1"/>
          <p:nvPr/>
        </p:nvSpPr>
        <p:spPr>
          <a:xfrm>
            <a:off x="7429186" y="1137550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80 : 4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BA5A9B-B339-4554-8E7C-B748B7BCAF1B}"/>
              </a:ext>
            </a:extLst>
          </p:cNvPr>
          <p:cNvSpPr txBox="1"/>
          <p:nvPr/>
        </p:nvSpPr>
        <p:spPr>
          <a:xfrm>
            <a:off x="6431294" y="1718085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8 chục : 4 = 2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704359-511A-477E-9C12-216625078580}"/>
              </a:ext>
            </a:extLst>
          </p:cNvPr>
          <p:cNvSpPr txBox="1"/>
          <p:nvPr/>
        </p:nvSpPr>
        <p:spPr>
          <a:xfrm>
            <a:off x="6939280" y="2192675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80 : 4 = 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D4B78EB-2449-45D7-B1CB-B7FCF985D4ED}"/>
              </a:ext>
            </a:extLst>
          </p:cNvPr>
          <p:cNvSpPr/>
          <p:nvPr/>
        </p:nvSpPr>
        <p:spPr>
          <a:xfrm>
            <a:off x="304800" y="3466242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6EB477-C4F9-4071-8DA2-8244308AD6C4}"/>
              </a:ext>
            </a:extLst>
          </p:cNvPr>
          <p:cNvSpPr txBox="1"/>
          <p:nvPr/>
        </p:nvSpPr>
        <p:spPr>
          <a:xfrm>
            <a:off x="1292372" y="3557454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90 : 9 =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EA8B131-13F0-4B87-A0C8-45ABC28E1EAC}"/>
              </a:ext>
            </a:extLst>
          </p:cNvPr>
          <p:cNvSpPr txBox="1"/>
          <p:nvPr/>
        </p:nvSpPr>
        <p:spPr>
          <a:xfrm>
            <a:off x="294480" y="4137989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9 chục : 9 = 1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AA08A9-4B8F-403B-AF09-297FB8095313}"/>
              </a:ext>
            </a:extLst>
          </p:cNvPr>
          <p:cNvSpPr txBox="1"/>
          <p:nvPr/>
        </p:nvSpPr>
        <p:spPr>
          <a:xfrm>
            <a:off x="802466" y="4612579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90 : 9 = 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1C1DF2B-2228-4990-9AD8-69790CEE37E0}"/>
              </a:ext>
            </a:extLst>
          </p:cNvPr>
          <p:cNvSpPr/>
          <p:nvPr/>
        </p:nvSpPr>
        <p:spPr>
          <a:xfrm>
            <a:off x="6451934" y="3543425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1C4D4F8-3E28-4E4E-B708-ADA2CF7FFE40}"/>
              </a:ext>
            </a:extLst>
          </p:cNvPr>
          <p:cNvSpPr txBox="1"/>
          <p:nvPr/>
        </p:nvSpPr>
        <p:spPr>
          <a:xfrm>
            <a:off x="7439506" y="3634637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60 : 3 =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CA9C6AB-98CD-426A-A761-D34C92136D65}"/>
              </a:ext>
            </a:extLst>
          </p:cNvPr>
          <p:cNvSpPr txBox="1"/>
          <p:nvPr/>
        </p:nvSpPr>
        <p:spPr>
          <a:xfrm>
            <a:off x="6441614" y="4215172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6 chục : 3 = 2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09F744F-A04F-4B61-8783-1A1A5F6976E2}"/>
              </a:ext>
            </a:extLst>
          </p:cNvPr>
          <p:cNvSpPr txBox="1"/>
          <p:nvPr/>
        </p:nvSpPr>
        <p:spPr>
          <a:xfrm>
            <a:off x="6949600" y="4689762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60 : 3 = 20 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1" grpId="0"/>
      <p:bldP spid="22" grpId="0"/>
      <p:bldP spid="23" grpId="0"/>
      <p:bldP spid="24" grpId="0" animBg="1"/>
      <p:bldP spid="27" grpId="0"/>
      <p:bldP spid="29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55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4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𝟏𝟏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𝟓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63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7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𝟑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42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9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84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11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𝟒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E73E660-C735-7587-38F3-5C26B4AE13AE}"/>
              </a:ext>
            </a:extLst>
          </p:cNvPr>
          <p:cNvGrpSpPr/>
          <p:nvPr/>
        </p:nvGrpSpPr>
        <p:grpSpPr>
          <a:xfrm>
            <a:off x="678718" y="1068540"/>
            <a:ext cx="619044" cy="707886"/>
            <a:chOff x="621568" y="748500"/>
            <a:chExt cx="619044" cy="7078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C08A06E-DFBE-0099-1515-30449E6D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3484CD4-62E2-8EEB-3D7E-364B8646D432}"/>
                </a:ext>
              </a:extLst>
            </p:cNvPr>
            <p:cNvSpPr txBox="1"/>
            <p:nvPr/>
          </p:nvSpPr>
          <p:spPr>
            <a:xfrm>
              <a:off x="685096" y="748500"/>
              <a:ext cx="5555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05FB82-B84F-78C7-5BEB-C67C2B0AD9B5}"/>
              </a:ext>
            </a:extLst>
          </p:cNvPr>
          <p:cNvSpPr txBox="1"/>
          <p:nvPr/>
        </p:nvSpPr>
        <p:spPr>
          <a:xfrm>
            <a:off x="1274670" y="1083481"/>
            <a:ext cx="329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758C8A-D48D-9A32-AF93-8E08EFB0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293C9CD-C744-D357-F68C-6C3C92BAA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288806C5-680C-DDB7-EE62-0CFB41383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8" y="86461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6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61" y="1515917"/>
            <a:ext cx="1986010" cy="2943969"/>
          </a:xfrm>
          <a:prstGeom prst="rect">
            <a:avLst/>
          </a:prstGeom>
        </p:spPr>
      </p:pic>
      <p:pic>
        <p:nvPicPr>
          <p:cNvPr id="8" name="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9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10" name="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11" name="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3964" y="2606685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 TẬP BẮN CUNG</a:t>
            </a:r>
          </a:p>
        </p:txBody>
      </p:sp>
    </p:spTree>
    <p:extLst>
      <p:ext uri="{BB962C8B-B14F-4D97-AF65-F5344CB8AC3E}">
        <p14:creationId xmlns:p14="http://schemas.microsoft.com/office/powerpoint/2010/main" val="3737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43" t="1569" r="1420" b="1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7" name="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9" name="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2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3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54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05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58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895E718-7837-83C6-7C0C-05C74ADD84A8}"/>
              </a:ext>
            </a:extLst>
          </p:cNvPr>
          <p:cNvSpPr/>
          <p:nvPr/>
        </p:nvSpPr>
        <p:spPr>
          <a:xfrm>
            <a:off x="10744200" y="240030"/>
            <a:ext cx="1120140" cy="42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117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23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24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25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22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9806" y="373345"/>
            <a:ext cx="992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46 : 2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24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6" y="316195"/>
            <a:ext cx="10628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74 : 3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0870" y="42338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16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3842" y="411045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3598" y="38098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57464" y="392495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6" y="316195"/>
            <a:ext cx="10594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Hùng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12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AE6789B-E98D-45F4-B917-10B2C6782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7D9166-884F-49D6-56CD-9629341D22C5}"/>
              </a:ext>
            </a:extLst>
          </p:cNvPr>
          <p:cNvSpPr txBox="1"/>
          <p:nvPr/>
        </p:nvSpPr>
        <p:spPr>
          <a:xfrm>
            <a:off x="2062263" y="1074508"/>
            <a:ext cx="76653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KHỞI ĐỘNG</a:t>
            </a:r>
            <a:endParaRPr kumimoji="0" lang="en-SG" sz="1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4129F75-1C0E-2F8B-A3CB-1D0B61788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0722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CK IOE BÃI CON Gáº¤U Láº¤Y Máº¬T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5808" y="522372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57 :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73 :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3050" y="4265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42 :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56 :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8351" y="40302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52402" y="49148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38356" y="316195"/>
            <a:ext cx="1000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 chia nào sau đây có số dư là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4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79581C9-FC5D-4A73-AAC4-8CD24C300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6797FE1-0FDE-4C1B-9F9D-173B6BFCC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500064"/>
            <a:ext cx="3639987" cy="3639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2" y="1086184"/>
            <a:ext cx="2994976" cy="49549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" y="5724514"/>
            <a:ext cx="932769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F434B0-E479-CA8F-A510-037579D62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569" y="1106215"/>
            <a:ext cx="754750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93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56818499960704272_v2">
            <a:hlinkClick r:id="" action="ppaction://media"/>
            <a:extLst>
              <a:ext uri="{FF2B5EF4-FFF2-40B4-BE49-F238E27FC236}">
                <a16:creationId xmlns:a16="http://schemas.microsoft.com/office/drawing/2014/main" xmlns="" id="{870E09D7-A2D6-635B-877A-553BD1013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356" r="104" b="34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2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79581C9-FC5D-4A73-AAC4-8CD24C300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6797FE1-0FDE-4C1B-9F9D-173B6BFCC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85" y="3642823"/>
            <a:ext cx="3639987" cy="3639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" y="2986822"/>
            <a:ext cx="2339912" cy="3871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8" y="-1"/>
            <a:ext cx="2068798" cy="2068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121" y="5939731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rcRect l="31320" t="-4423" r="41092" b="75882"/>
          <a:stretch/>
        </p:blipFill>
        <p:spPr>
          <a:xfrm>
            <a:off x="4696869" y="807465"/>
            <a:ext cx="2798258" cy="140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59EEAB-9245-82BA-E239-4A979759D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4338" y="2240280"/>
            <a:ext cx="8529043" cy="3883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37CAD4A-DC4D-CD36-A4AE-DC6B3FBA23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823" y="1440895"/>
            <a:ext cx="26093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2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AE6789B-E98D-45F4-B917-10B2C6782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23780C-B5A9-34F0-5ACF-7CA19E7F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281" y="644957"/>
            <a:ext cx="9845893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868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xmlns="" id="{98FD00B8-77D1-0529-3DB0-DDAA8DEAB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0339D08-1829-4D6B-C580-837A398BA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4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01600"/>
            <a:ext cx="11858171" cy="6756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xmlns="" id="{2AFAC5A0-A45D-C86E-DDBC-B1AD73C7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" y="2519461"/>
            <a:ext cx="1257952" cy="2887301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EAF1FA59-DC66-0929-C226-BA5038C8D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72" y="2253288"/>
            <a:ext cx="2031654" cy="196954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1D034B2E-D4C5-F662-DF10-152B17E5D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81" y="2307407"/>
            <a:ext cx="2132549" cy="189826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E378850D-DA86-1674-6C23-85804EB2A0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79" y="2343024"/>
            <a:ext cx="2084968" cy="186264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24C2FEFD-CED7-3AA4-55A6-AA4E41206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11" y="2305794"/>
            <a:ext cx="2132549" cy="1899876"/>
          </a:xfrm>
          <a:prstGeom prst="rect">
            <a:avLst/>
          </a:prstGeom>
        </p:spPr>
      </p:pic>
      <p:pic>
        <p:nvPicPr>
          <p:cNvPr id="7" name="Picture 6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xmlns="" id="{4333D062-C3CC-C047-377D-CD2A4D132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81" y="2710367"/>
            <a:ext cx="1635148" cy="2753302"/>
          </a:xfrm>
          <a:prstGeom prst="rect">
            <a:avLst/>
          </a:prstGeom>
        </p:spPr>
      </p:pic>
      <p:pic>
        <p:nvPicPr>
          <p:cNvPr id="8" name="Picture 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48F663E3-6CB3-7D97-BA54-36A5B2B467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82" y="3642250"/>
            <a:ext cx="358403" cy="350520"/>
          </a:xfrm>
          <a:prstGeom prst="rect">
            <a:avLst/>
          </a:prstGeom>
        </p:spPr>
      </p:pic>
      <p:pic>
        <p:nvPicPr>
          <p:cNvPr id="9" name="Picture 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6ADAE13A-65C2-293E-163C-C26457A08E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56" y="3642250"/>
            <a:ext cx="358403" cy="350520"/>
          </a:xfrm>
          <a:prstGeom prst="rect">
            <a:avLst/>
          </a:prstGeom>
        </p:spPr>
      </p:pic>
      <p:pic>
        <p:nvPicPr>
          <p:cNvPr id="10" name="Picture 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C0646168-6F36-67F8-428B-2835B23936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35" y="3642250"/>
            <a:ext cx="358403" cy="350520"/>
          </a:xfrm>
          <a:prstGeom prst="rect">
            <a:avLst/>
          </a:prstGeom>
        </p:spPr>
      </p:pic>
      <p:pic>
        <p:nvPicPr>
          <p:cNvPr id="11" name="Picture 1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CA0D3743-B256-BCCD-4274-8539F4E9B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96" y="3642250"/>
            <a:ext cx="358403" cy="350520"/>
          </a:xfrm>
          <a:prstGeom prst="rect">
            <a:avLst/>
          </a:prstGeom>
        </p:spPr>
      </p:pic>
      <p:pic>
        <p:nvPicPr>
          <p:cNvPr id="12" name="Picture 1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14F44CA2-7C30-435A-1039-641DCC40D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99" y="3398048"/>
            <a:ext cx="358403" cy="350520"/>
          </a:xfrm>
          <a:prstGeom prst="rect">
            <a:avLst/>
          </a:prstGeom>
        </p:spPr>
      </p:pic>
      <p:pic>
        <p:nvPicPr>
          <p:cNvPr id="13" name="Picture 1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0B690505-B951-3B37-A6DC-3C157012DB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55" y="3384404"/>
            <a:ext cx="358403" cy="350520"/>
          </a:xfrm>
          <a:prstGeom prst="rect">
            <a:avLst/>
          </a:prstGeom>
        </p:spPr>
      </p:pic>
      <p:pic>
        <p:nvPicPr>
          <p:cNvPr id="15" name="Picture 1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9742C2FF-FA79-F196-67EC-E4D2CDF55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77" y="3411692"/>
            <a:ext cx="358403" cy="350520"/>
          </a:xfrm>
          <a:prstGeom prst="rect">
            <a:avLst/>
          </a:prstGeom>
        </p:spPr>
      </p:pic>
      <p:pic>
        <p:nvPicPr>
          <p:cNvPr id="19" name="Picture 1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B6531A99-DC1C-9081-2819-A632AEF6FD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55" y="3162807"/>
            <a:ext cx="358403" cy="350520"/>
          </a:xfrm>
          <a:prstGeom prst="rect">
            <a:avLst/>
          </a:prstGeom>
        </p:spPr>
      </p:pic>
      <p:pic>
        <p:nvPicPr>
          <p:cNvPr id="22" name="Picture 2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67E788CC-5C79-AF00-BC07-F4836CFA1E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97" y="3149163"/>
            <a:ext cx="358403" cy="350520"/>
          </a:xfrm>
          <a:prstGeom prst="rect">
            <a:avLst/>
          </a:prstGeom>
        </p:spPr>
      </p:pic>
      <p:pic>
        <p:nvPicPr>
          <p:cNvPr id="24" name="Picture 2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40A0499A-F71C-0349-E42D-FEEC57A806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55" y="2939071"/>
            <a:ext cx="358403" cy="350520"/>
          </a:xfrm>
          <a:prstGeom prst="rect">
            <a:avLst/>
          </a:prstGeom>
        </p:spPr>
      </p:pic>
      <p:pic>
        <p:nvPicPr>
          <p:cNvPr id="25" name="Picture 2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C6C80298-95B2-07DA-B0BD-E51C57B7BF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78" y="3586952"/>
            <a:ext cx="358403" cy="350520"/>
          </a:xfrm>
          <a:prstGeom prst="rect">
            <a:avLst/>
          </a:prstGeom>
        </p:spPr>
      </p:pic>
      <p:pic>
        <p:nvPicPr>
          <p:cNvPr id="27" name="Picture 2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B9CD6204-6447-DD21-0880-B3ED101957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52" y="3586952"/>
            <a:ext cx="358403" cy="350520"/>
          </a:xfrm>
          <a:prstGeom prst="rect">
            <a:avLst/>
          </a:prstGeom>
        </p:spPr>
      </p:pic>
      <p:pic>
        <p:nvPicPr>
          <p:cNvPr id="29" name="Picture 2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09B25DBF-A9A6-B830-7DB5-15D10D1E41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1" y="3586952"/>
            <a:ext cx="358403" cy="350520"/>
          </a:xfrm>
          <a:prstGeom prst="rect">
            <a:avLst/>
          </a:prstGeom>
        </p:spPr>
      </p:pic>
      <p:pic>
        <p:nvPicPr>
          <p:cNvPr id="35" name="Picture 3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124BC090-8A8E-AB6B-6DA2-F5F12952D3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92" y="3586952"/>
            <a:ext cx="358403" cy="350520"/>
          </a:xfrm>
          <a:prstGeom prst="rect">
            <a:avLst/>
          </a:prstGeom>
        </p:spPr>
      </p:pic>
      <p:pic>
        <p:nvPicPr>
          <p:cNvPr id="36" name="Picture 3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CEE0D690-4970-DD63-C173-0F2BC32139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5" y="3342750"/>
            <a:ext cx="358403" cy="350520"/>
          </a:xfrm>
          <a:prstGeom prst="rect">
            <a:avLst/>
          </a:prstGeom>
        </p:spPr>
      </p:pic>
      <p:pic>
        <p:nvPicPr>
          <p:cNvPr id="37" name="Picture 3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DDBF7AAE-D09D-04CE-0DD0-39013003B6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51" y="3329106"/>
            <a:ext cx="358403" cy="350520"/>
          </a:xfrm>
          <a:prstGeom prst="rect">
            <a:avLst/>
          </a:prstGeom>
        </p:spPr>
      </p:pic>
      <p:pic>
        <p:nvPicPr>
          <p:cNvPr id="40" name="Picture 3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8EEF927B-675B-797F-F14B-8AFD891B3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73" y="3356394"/>
            <a:ext cx="358403" cy="350520"/>
          </a:xfrm>
          <a:prstGeom prst="rect">
            <a:avLst/>
          </a:prstGeom>
        </p:spPr>
      </p:pic>
      <p:pic>
        <p:nvPicPr>
          <p:cNvPr id="41" name="Picture 4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BB626EB3-A3E1-919A-52D0-DC64819F8E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1" y="3107509"/>
            <a:ext cx="358403" cy="350520"/>
          </a:xfrm>
          <a:prstGeom prst="rect">
            <a:avLst/>
          </a:prstGeom>
        </p:spPr>
      </p:pic>
      <p:pic>
        <p:nvPicPr>
          <p:cNvPr id="42" name="Picture 4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9C611F0C-C6EB-85E1-D28F-224509BAF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3" y="3093865"/>
            <a:ext cx="358403" cy="350520"/>
          </a:xfrm>
          <a:prstGeom prst="rect">
            <a:avLst/>
          </a:prstGeom>
        </p:spPr>
      </p:pic>
      <p:pic>
        <p:nvPicPr>
          <p:cNvPr id="43" name="Picture 4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301AB4C7-EB4A-E819-1319-531EEABB91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51" y="2883773"/>
            <a:ext cx="358403" cy="350520"/>
          </a:xfrm>
          <a:prstGeom prst="rect">
            <a:avLst/>
          </a:prstGeom>
        </p:spPr>
      </p:pic>
      <p:pic>
        <p:nvPicPr>
          <p:cNvPr id="46" name="Picture 4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53C0CABB-EC92-0DC5-0915-4DB8C92D8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44" y="3573308"/>
            <a:ext cx="358403" cy="350520"/>
          </a:xfrm>
          <a:prstGeom prst="rect">
            <a:avLst/>
          </a:prstGeom>
        </p:spPr>
      </p:pic>
      <p:pic>
        <p:nvPicPr>
          <p:cNvPr id="47" name="Picture 4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9954C84C-2D42-1070-A414-3CBDCDE682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18" y="3573308"/>
            <a:ext cx="358403" cy="350520"/>
          </a:xfrm>
          <a:prstGeom prst="rect">
            <a:avLst/>
          </a:prstGeom>
        </p:spPr>
      </p:pic>
      <p:pic>
        <p:nvPicPr>
          <p:cNvPr id="48" name="Picture 4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5009A5E1-0B64-A451-117A-0A3D6C8AB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97" y="3573308"/>
            <a:ext cx="358403" cy="350520"/>
          </a:xfrm>
          <a:prstGeom prst="rect">
            <a:avLst/>
          </a:prstGeom>
        </p:spPr>
      </p:pic>
      <p:pic>
        <p:nvPicPr>
          <p:cNvPr id="49" name="Picture 4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65E7DC00-033E-AF04-58FE-E3574BEE51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58" y="3573308"/>
            <a:ext cx="358403" cy="350520"/>
          </a:xfrm>
          <a:prstGeom prst="rect">
            <a:avLst/>
          </a:prstGeom>
        </p:spPr>
      </p:pic>
      <p:pic>
        <p:nvPicPr>
          <p:cNvPr id="50" name="Picture 4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98B337C4-FFFC-F359-EC92-4E13F95DA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61" y="3329106"/>
            <a:ext cx="358403" cy="350520"/>
          </a:xfrm>
          <a:prstGeom prst="rect">
            <a:avLst/>
          </a:prstGeom>
        </p:spPr>
      </p:pic>
      <p:pic>
        <p:nvPicPr>
          <p:cNvPr id="51" name="Picture 5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23382ABB-30C7-87AA-319F-86885508D9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17" y="3315462"/>
            <a:ext cx="358403" cy="350520"/>
          </a:xfrm>
          <a:prstGeom prst="rect">
            <a:avLst/>
          </a:prstGeom>
        </p:spPr>
      </p:pic>
      <p:pic>
        <p:nvPicPr>
          <p:cNvPr id="52" name="Picture 5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3CDDB059-1DCB-8B1E-1FD0-0E6DCB7D22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39" y="3342750"/>
            <a:ext cx="358403" cy="350520"/>
          </a:xfrm>
          <a:prstGeom prst="rect">
            <a:avLst/>
          </a:prstGeom>
        </p:spPr>
      </p:pic>
      <p:pic>
        <p:nvPicPr>
          <p:cNvPr id="53" name="Picture 5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36B93D39-9BBB-89E2-7A4A-ABEBFA232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17" y="3093865"/>
            <a:ext cx="358403" cy="350520"/>
          </a:xfrm>
          <a:prstGeom prst="rect">
            <a:avLst/>
          </a:prstGeom>
        </p:spPr>
      </p:pic>
      <p:pic>
        <p:nvPicPr>
          <p:cNvPr id="54" name="Picture 5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42CE629B-3F32-7FBF-A022-9CC320EED2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59" y="3080221"/>
            <a:ext cx="358403" cy="350520"/>
          </a:xfrm>
          <a:prstGeom prst="rect">
            <a:avLst/>
          </a:prstGeom>
        </p:spPr>
      </p:pic>
      <p:pic>
        <p:nvPicPr>
          <p:cNvPr id="55" name="Picture 5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3B338318-BB86-95E6-A3AC-C668110779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17" y="2870129"/>
            <a:ext cx="358403" cy="350520"/>
          </a:xfrm>
          <a:prstGeom prst="rect">
            <a:avLst/>
          </a:prstGeom>
        </p:spPr>
      </p:pic>
      <p:pic>
        <p:nvPicPr>
          <p:cNvPr id="56" name="Picture 5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D1ED07C5-1160-8D2E-1C8F-5E53C9A5AB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62" y="3559664"/>
            <a:ext cx="358403" cy="350520"/>
          </a:xfrm>
          <a:prstGeom prst="rect">
            <a:avLst/>
          </a:prstGeom>
        </p:spPr>
      </p:pic>
      <p:pic>
        <p:nvPicPr>
          <p:cNvPr id="57" name="Picture 5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1AB47D3C-D6C8-3782-E5E7-C8391B434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36" y="3559664"/>
            <a:ext cx="358403" cy="350520"/>
          </a:xfrm>
          <a:prstGeom prst="rect">
            <a:avLst/>
          </a:prstGeom>
        </p:spPr>
      </p:pic>
      <p:pic>
        <p:nvPicPr>
          <p:cNvPr id="58" name="Picture 5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2E35C8A9-EDD9-819E-A1C8-85908E948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15" y="3559664"/>
            <a:ext cx="358403" cy="350520"/>
          </a:xfrm>
          <a:prstGeom prst="rect">
            <a:avLst/>
          </a:prstGeom>
        </p:spPr>
      </p:pic>
      <p:pic>
        <p:nvPicPr>
          <p:cNvPr id="59" name="Picture 5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C024E989-DFB0-D9D6-4A3E-78EFA207D4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76" y="3559664"/>
            <a:ext cx="358403" cy="350520"/>
          </a:xfrm>
          <a:prstGeom prst="rect">
            <a:avLst/>
          </a:prstGeom>
        </p:spPr>
      </p:pic>
      <p:pic>
        <p:nvPicPr>
          <p:cNvPr id="60" name="Picture 5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4B86CED2-9A74-1190-608C-9BAA59ECBF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79" y="3315462"/>
            <a:ext cx="358403" cy="350520"/>
          </a:xfrm>
          <a:prstGeom prst="rect">
            <a:avLst/>
          </a:prstGeom>
        </p:spPr>
      </p:pic>
      <p:pic>
        <p:nvPicPr>
          <p:cNvPr id="61" name="Picture 6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197C6161-649D-0291-CFEB-988E80D5B4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35" y="3301818"/>
            <a:ext cx="358403" cy="350520"/>
          </a:xfrm>
          <a:prstGeom prst="rect">
            <a:avLst/>
          </a:prstGeom>
        </p:spPr>
      </p:pic>
      <p:pic>
        <p:nvPicPr>
          <p:cNvPr id="62" name="Picture 6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6553CB5F-6A5D-792D-11D0-7E5A95BD14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57" y="3329106"/>
            <a:ext cx="358403" cy="350520"/>
          </a:xfrm>
          <a:prstGeom prst="rect">
            <a:avLst/>
          </a:prstGeom>
        </p:spPr>
      </p:pic>
      <p:pic>
        <p:nvPicPr>
          <p:cNvPr id="63" name="Picture 6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BC380FC0-37A4-6166-FE23-5EFB53219E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35" y="3080221"/>
            <a:ext cx="358403" cy="350520"/>
          </a:xfrm>
          <a:prstGeom prst="rect">
            <a:avLst/>
          </a:prstGeom>
        </p:spPr>
      </p:pic>
      <p:pic>
        <p:nvPicPr>
          <p:cNvPr id="64" name="Picture 6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7B91A9C9-BD07-6EE1-C92D-1CCF018565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77" y="3066577"/>
            <a:ext cx="358403" cy="350520"/>
          </a:xfrm>
          <a:prstGeom prst="rect">
            <a:avLst/>
          </a:prstGeom>
        </p:spPr>
      </p:pic>
      <p:pic>
        <p:nvPicPr>
          <p:cNvPr id="65" name="Picture 6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xmlns="" id="{03A893D3-3881-D761-BDBD-F96FFBAC8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35" y="2856485"/>
            <a:ext cx="358403" cy="350520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xmlns="" id="{045D9A67-B6FD-3B6F-02C9-D9273DC5C0F7}"/>
              </a:ext>
            </a:extLst>
          </p:cNvPr>
          <p:cNvSpPr/>
          <p:nvPr/>
        </p:nvSpPr>
        <p:spPr>
          <a:xfrm>
            <a:off x="376378" y="1662531"/>
            <a:ext cx="2819978" cy="659565"/>
          </a:xfrm>
          <a:prstGeom prst="wedgeRoundRectCallout">
            <a:avLst>
              <a:gd name="adj1" fmla="val -35244"/>
              <a:gd name="adj2" fmla="val 76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xmlns="" id="{3BE24EE6-BC21-1967-05B1-AFA2E12D766C}"/>
              </a:ext>
            </a:extLst>
          </p:cNvPr>
          <p:cNvSpPr/>
          <p:nvPr/>
        </p:nvSpPr>
        <p:spPr>
          <a:xfrm>
            <a:off x="7376385" y="1324610"/>
            <a:ext cx="4367305" cy="1052284"/>
          </a:xfrm>
          <a:prstGeom prst="wedgeRoundRectCallout">
            <a:avLst>
              <a:gd name="adj1" fmla="val 37272"/>
              <a:gd name="adj2" fmla="val 67013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8" name="Picture 67" descr="A picture containing indoor, orange, ceramic ware, dishware&#10;&#10;Description automatically generated">
            <a:extLst>
              <a:ext uri="{FF2B5EF4-FFF2-40B4-BE49-F238E27FC236}">
                <a16:creationId xmlns:a16="http://schemas.microsoft.com/office/drawing/2014/main" xmlns="" id="{2BC108A4-5905-A832-E8F6-E2A1ECB2E2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15" y="4619925"/>
            <a:ext cx="2094968" cy="1047484"/>
          </a:xfrm>
          <a:prstGeom prst="rect">
            <a:avLst/>
          </a:prstGeom>
        </p:spPr>
      </p:pic>
      <p:pic>
        <p:nvPicPr>
          <p:cNvPr id="69" name="Picture 68" descr="A picture containing indoor, orange, ceramic ware, dishware&#10;&#10;Description automatically generated">
            <a:extLst>
              <a:ext uri="{FF2B5EF4-FFF2-40B4-BE49-F238E27FC236}">
                <a16:creationId xmlns:a16="http://schemas.microsoft.com/office/drawing/2014/main" xmlns="" id="{BC1976CE-10D1-C821-4ABB-13904DE0C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93" y="4641829"/>
            <a:ext cx="2084968" cy="104248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621C88EB-4C96-E1A7-3698-190A35525A29}"/>
              </a:ext>
            </a:extLst>
          </p:cNvPr>
          <p:cNvGrpSpPr/>
          <p:nvPr/>
        </p:nvGrpSpPr>
        <p:grpSpPr>
          <a:xfrm>
            <a:off x="3527582" y="4035864"/>
            <a:ext cx="692038" cy="618138"/>
            <a:chOff x="3640749" y="2873545"/>
            <a:chExt cx="692038" cy="618138"/>
          </a:xfrm>
        </p:grpSpPr>
        <p:pic>
          <p:nvPicPr>
            <p:cNvPr id="71" name="Picture 70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ABF08F8-B28A-EC1D-C940-4C9D23B8D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9962">
              <a:off x="3648047" y="3141163"/>
              <a:ext cx="358403" cy="350520"/>
            </a:xfrm>
            <a:prstGeom prst="rect">
              <a:avLst/>
            </a:prstGeom>
          </p:spPr>
        </p:pic>
        <p:pic>
          <p:nvPicPr>
            <p:cNvPr id="72" name="Picture 71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2A1217D7-9A3B-1FD8-11B3-C29B2192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49">
              <a:off x="3974384" y="3127566"/>
              <a:ext cx="358403" cy="350520"/>
            </a:xfrm>
            <a:prstGeom prst="rect">
              <a:avLst/>
            </a:prstGeom>
          </p:spPr>
        </p:pic>
        <p:pic>
          <p:nvPicPr>
            <p:cNvPr id="73" name="Picture 72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F4B7DC7-4A83-CAD0-989D-A3599994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98292">
              <a:off x="3640749" y="2887142"/>
              <a:ext cx="358403" cy="350520"/>
            </a:xfrm>
            <a:prstGeom prst="rect">
              <a:avLst/>
            </a:prstGeom>
          </p:spPr>
        </p:pic>
        <p:pic>
          <p:nvPicPr>
            <p:cNvPr id="74" name="Picture 73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9452811-3A2A-E60D-0AE0-9C21C76DB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7677">
              <a:off x="3967086" y="2873545"/>
              <a:ext cx="358403" cy="35052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DEA09BB8-7FBA-D866-6BBA-485DC752C4DC}"/>
              </a:ext>
            </a:extLst>
          </p:cNvPr>
          <p:cNvGrpSpPr/>
          <p:nvPr/>
        </p:nvGrpSpPr>
        <p:grpSpPr>
          <a:xfrm>
            <a:off x="7515911" y="4005057"/>
            <a:ext cx="692038" cy="618138"/>
            <a:chOff x="3640749" y="2873545"/>
            <a:chExt cx="692038" cy="618138"/>
          </a:xfrm>
        </p:grpSpPr>
        <p:pic>
          <p:nvPicPr>
            <p:cNvPr id="76" name="Picture 75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D521A96F-9D5C-5A00-410C-2E0399701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9962">
              <a:off x="3648047" y="3141163"/>
              <a:ext cx="358403" cy="350520"/>
            </a:xfrm>
            <a:prstGeom prst="rect">
              <a:avLst/>
            </a:prstGeom>
          </p:spPr>
        </p:pic>
        <p:pic>
          <p:nvPicPr>
            <p:cNvPr id="77" name="Picture 76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6939072-5CA2-C550-4F23-28DFD435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49">
              <a:off x="3974384" y="3127566"/>
              <a:ext cx="358403" cy="350520"/>
            </a:xfrm>
            <a:prstGeom prst="rect">
              <a:avLst/>
            </a:prstGeom>
          </p:spPr>
        </p:pic>
        <p:pic>
          <p:nvPicPr>
            <p:cNvPr id="78" name="Picture 77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E823BECC-26D3-D7E2-CB1B-130B3C72D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98292">
              <a:off x="3640749" y="2887142"/>
              <a:ext cx="358403" cy="350520"/>
            </a:xfrm>
            <a:prstGeom prst="rect">
              <a:avLst/>
            </a:prstGeom>
          </p:spPr>
        </p:pic>
        <p:pic>
          <p:nvPicPr>
            <p:cNvPr id="79" name="Picture 78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EC736D75-73BD-1C18-0C93-C32102B2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7677">
              <a:off x="3967086" y="2873545"/>
              <a:ext cx="358403" cy="35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80420D-C49F-715B-57C8-B984108B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EF837481-2259-00E6-6852-513B60A7385C}"/>
              </a:ext>
            </a:extLst>
          </p:cNvPr>
          <p:cNvSpPr/>
          <p:nvPr/>
        </p:nvSpPr>
        <p:spPr>
          <a:xfrm>
            <a:off x="166914" y="101600"/>
            <a:ext cx="11858171" cy="6756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6B1742B-B885-3CC4-3C20-7A3B6F0BDA1A}"/>
              </a:ext>
            </a:extLst>
          </p:cNvPr>
          <p:cNvGrpSpPr/>
          <p:nvPr/>
        </p:nvGrpSpPr>
        <p:grpSpPr>
          <a:xfrm>
            <a:off x="3153747" y="1120345"/>
            <a:ext cx="2645499" cy="780628"/>
            <a:chOff x="6327284" y="3615487"/>
            <a:chExt cx="2645499" cy="7806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0BA7DA4B-B5D1-2D63-7351-59C76C443653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0669A26-277C-3673-617F-35EFDD2DF86C}"/>
                </a:ext>
              </a:extLst>
            </p:cNvPr>
            <p:cNvSpPr txBox="1"/>
            <p:nvPr/>
          </p:nvSpPr>
          <p:spPr>
            <a:xfrm>
              <a:off x="6440924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E2A4B7-048C-77C3-264D-04F36B9784D5}"/>
              </a:ext>
            </a:extLst>
          </p:cNvPr>
          <p:cNvSpPr txBox="1"/>
          <p:nvPr/>
        </p:nvSpPr>
        <p:spPr>
          <a:xfrm>
            <a:off x="787538" y="1794047"/>
            <a:ext cx="105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023DAA5-5649-C520-5F4D-320CD8A0E1BA}"/>
              </a:ext>
            </a:extLst>
          </p:cNvPr>
          <p:cNvGrpSpPr/>
          <p:nvPr/>
        </p:nvGrpSpPr>
        <p:grpSpPr>
          <a:xfrm>
            <a:off x="1853071" y="1972638"/>
            <a:ext cx="1139601" cy="2013273"/>
            <a:chOff x="1998717" y="2045380"/>
            <a:chExt cx="1139601" cy="2013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0905246D-3C11-824D-B3BE-5886CCCB8F03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9D27428-B6FE-C596-49A8-6DE6D7DAE4A5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396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958BDBF-983E-A4BC-7790-4162A85E0C8C}"/>
              </a:ext>
            </a:extLst>
          </p:cNvPr>
          <p:cNvSpPr txBox="1"/>
          <p:nvPr/>
        </p:nvSpPr>
        <p:spPr>
          <a:xfrm>
            <a:off x="1933402" y="1723434"/>
            <a:ext cx="93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B1D14D-E652-CBB0-9ABE-E91662EDCFA4}"/>
              </a:ext>
            </a:extLst>
          </p:cNvPr>
          <p:cNvSpPr txBox="1"/>
          <p:nvPr/>
        </p:nvSpPr>
        <p:spPr>
          <a:xfrm>
            <a:off x="1916319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A9A2B2-0FE5-BAC5-464A-33A94AD01376}"/>
              </a:ext>
            </a:extLst>
          </p:cNvPr>
          <p:cNvSpPr txBox="1"/>
          <p:nvPr/>
        </p:nvSpPr>
        <p:spPr>
          <a:xfrm>
            <a:off x="2368996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32691B-A3CC-A03F-962C-0061DEE65F36}"/>
              </a:ext>
            </a:extLst>
          </p:cNvPr>
          <p:cNvSpPr txBox="1"/>
          <p:nvPr/>
        </p:nvSpPr>
        <p:spPr>
          <a:xfrm>
            <a:off x="787538" y="255532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4D415F-E754-AB78-7E77-0C7C5AE3B6A1}"/>
              </a:ext>
            </a:extLst>
          </p:cNvPr>
          <p:cNvSpPr txBox="1"/>
          <p:nvPr/>
        </p:nvSpPr>
        <p:spPr>
          <a:xfrm>
            <a:off x="816409" y="3331008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E4C342-6DB0-52DF-89FC-61BD700FEAE6}"/>
              </a:ext>
            </a:extLst>
          </p:cNvPr>
          <p:cNvSpPr txBox="1"/>
          <p:nvPr/>
        </p:nvSpPr>
        <p:spPr>
          <a:xfrm>
            <a:off x="1239319" y="332125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7422B7-2BA2-0C9C-949D-9D28F8BA8E4E}"/>
              </a:ext>
            </a:extLst>
          </p:cNvPr>
          <p:cNvSpPr txBox="1"/>
          <p:nvPr/>
        </p:nvSpPr>
        <p:spPr>
          <a:xfrm>
            <a:off x="1239319" y="414368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C726808-D06D-FCD1-EA71-F5966D0740F4}"/>
              </a:ext>
            </a:extLst>
          </p:cNvPr>
          <p:cNvSpPr txBox="1"/>
          <p:nvPr/>
        </p:nvSpPr>
        <p:spPr>
          <a:xfrm>
            <a:off x="1230194" y="495601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2010AD3-BAFD-7EB7-7B0A-69C4213216CD}"/>
              </a:ext>
            </a:extLst>
          </p:cNvPr>
          <p:cNvCxnSpPr>
            <a:cxnSpLocks/>
          </p:cNvCxnSpPr>
          <p:nvPr/>
        </p:nvCxnSpPr>
        <p:spPr>
          <a:xfrm flipH="1">
            <a:off x="787538" y="3429000"/>
            <a:ext cx="9719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7C64FB5-4252-24BB-CCD1-F142EA66B80D}"/>
              </a:ext>
            </a:extLst>
          </p:cNvPr>
          <p:cNvCxnSpPr>
            <a:cxnSpLocks/>
          </p:cNvCxnSpPr>
          <p:nvPr/>
        </p:nvCxnSpPr>
        <p:spPr>
          <a:xfrm flipH="1">
            <a:off x="787538" y="4993340"/>
            <a:ext cx="11029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326462A-B47F-CFEE-33C2-869760E59BAB}"/>
              </a:ext>
            </a:extLst>
          </p:cNvPr>
          <p:cNvSpPr txBox="1"/>
          <p:nvPr/>
        </p:nvSpPr>
        <p:spPr>
          <a:xfrm>
            <a:off x="4154543" y="2017885"/>
            <a:ext cx="566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chia 2 được 2, viết 2.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00BE96-A915-2FAE-2983-7E04A79D9232}"/>
              </a:ext>
            </a:extLst>
          </p:cNvPr>
          <p:cNvSpPr txBox="1"/>
          <p:nvPr/>
        </p:nvSpPr>
        <p:spPr>
          <a:xfrm>
            <a:off x="4132936" y="2725771"/>
            <a:ext cx="7739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2 nhân 2 bằng 4; 4 trừ 4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8FC4923-4A50-CF58-D0A8-D5224EFCDBDB}"/>
              </a:ext>
            </a:extLst>
          </p:cNvPr>
          <p:cNvSpPr txBox="1"/>
          <p:nvPr/>
        </p:nvSpPr>
        <p:spPr>
          <a:xfrm>
            <a:off x="4154543" y="3478654"/>
            <a:ext cx="7229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Hạ 8; 8 chia 2 được 4, viết 4.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8E9301B-65F0-E87A-7F50-CE742BF1DCF2}"/>
              </a:ext>
            </a:extLst>
          </p:cNvPr>
          <p:cNvSpPr txBox="1"/>
          <p:nvPr/>
        </p:nvSpPr>
        <p:spPr>
          <a:xfrm>
            <a:off x="4154543" y="4141543"/>
            <a:ext cx="7717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nhân 2 bằng 8, 8 trừ 8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176CD11E-BAFA-D0B4-3BD4-42FFDC854544}"/>
              </a:ext>
            </a:extLst>
          </p:cNvPr>
          <p:cNvSpPr/>
          <p:nvPr/>
        </p:nvSpPr>
        <p:spPr>
          <a:xfrm>
            <a:off x="3883794" y="2297926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844BCE24-7696-C0B4-2836-6060761899D6}"/>
              </a:ext>
            </a:extLst>
          </p:cNvPr>
          <p:cNvSpPr/>
          <p:nvPr/>
        </p:nvSpPr>
        <p:spPr>
          <a:xfrm>
            <a:off x="3883794" y="3747720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ADF742E-27D5-76D9-195F-CA5977BD5B6F}"/>
              </a:ext>
            </a:extLst>
          </p:cNvPr>
          <p:cNvGrpSpPr/>
          <p:nvPr/>
        </p:nvGrpSpPr>
        <p:grpSpPr>
          <a:xfrm>
            <a:off x="3079627" y="5347340"/>
            <a:ext cx="3641213" cy="923330"/>
            <a:chOff x="6371922" y="3615487"/>
            <a:chExt cx="3641213" cy="92333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7C6476A4-AFCD-689F-A910-545381B2232B}"/>
                </a:ext>
              </a:extLst>
            </p:cNvPr>
            <p:cNvSpPr/>
            <p:nvPr/>
          </p:nvSpPr>
          <p:spPr>
            <a:xfrm>
              <a:off x="6371922" y="3615487"/>
              <a:ext cx="3641213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CB3A3A5C-2A35-0F50-0DF3-08850CD5E2E6}"/>
                </a:ext>
              </a:extLst>
            </p:cNvPr>
            <p:cNvSpPr txBox="1"/>
            <p:nvPr/>
          </p:nvSpPr>
          <p:spPr>
            <a:xfrm>
              <a:off x="6440924" y="3615487"/>
              <a:ext cx="25369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584C3"/>
                  </a:solidFill>
                  <a:latin typeface="Cambria" panose="02040503050406030204" pitchFamily="18" charset="0"/>
                </a:rPr>
                <a:t>48 : 2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9A2E18C-1CC1-4BB7-0AA1-4A5E421393CC}"/>
              </a:ext>
            </a:extLst>
          </p:cNvPr>
          <p:cNvSpPr txBox="1"/>
          <p:nvPr/>
        </p:nvSpPr>
        <p:spPr>
          <a:xfrm>
            <a:off x="5736960" y="534734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0584C3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584C3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43B3E79-EDCF-5EF1-E8BE-61DC2A8C44E6}"/>
              </a:ext>
            </a:extLst>
          </p:cNvPr>
          <p:cNvSpPr txBox="1"/>
          <p:nvPr/>
        </p:nvSpPr>
        <p:spPr>
          <a:xfrm>
            <a:off x="5368762" y="5347340"/>
            <a:ext cx="1319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24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12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5" grpId="0"/>
      <p:bldP spid="19" grpId="0"/>
      <p:bldP spid="22" grpId="0"/>
      <p:bldP spid="27" grpId="0"/>
      <p:bldP spid="29" grpId="0"/>
      <p:bldP spid="35" grpId="0"/>
      <p:bldP spid="36" grpId="0"/>
      <p:bldP spid="37" grpId="0" animBg="1"/>
      <p:bldP spid="40" grpId="0" animBg="1"/>
      <p:bldP spid="46" grpId="0"/>
      <p:bldP spid="46" grpId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1A102D-4792-3C5E-3151-94A3EB619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355D2AE-E854-8AA4-BDB9-6FA29AF71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AED819-FEC9-5632-552F-7C03B6C3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02" y="466281"/>
            <a:ext cx="8967993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339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462</Words>
  <Application>Microsoft Office PowerPoint</Application>
  <PresentationFormat>Custom</PresentationFormat>
  <Paragraphs>118</Paragraphs>
  <Slides>23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千图网拥有20W+精美PPT模板 更多PPT模板下载至：www.58pic.com/office/ppt​​</vt:lpstr>
      <vt:lpstr>Office 主题</vt:lpstr>
      <vt:lpstr>1_Office Theme</vt:lpstr>
      <vt:lpstr>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48</cp:revision>
  <dcterms:created xsi:type="dcterms:W3CDTF">2022-08-06T23:04:17Z</dcterms:created>
  <dcterms:modified xsi:type="dcterms:W3CDTF">2025-12-22T08:49:48Z</dcterms:modified>
</cp:coreProperties>
</file>