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54" r:id="rId6"/>
    <p:sldMasterId id="2147483825" r:id="rId7"/>
    <p:sldMasterId id="2147483837" r:id="rId8"/>
    <p:sldMasterId id="2147483849" r:id="rId9"/>
    <p:sldMasterId id="2147483861" r:id="rId10"/>
  </p:sldMasterIdLst>
  <p:notesMasterIdLst>
    <p:notesMasterId r:id="rId30"/>
  </p:notesMasterIdLst>
  <p:handoutMasterIdLst>
    <p:handoutMasterId r:id="rId31"/>
  </p:handoutMasterIdLst>
  <p:sldIdLst>
    <p:sldId id="4411" r:id="rId11"/>
    <p:sldId id="273" r:id="rId12"/>
    <p:sldId id="308" r:id="rId13"/>
    <p:sldId id="309" r:id="rId14"/>
    <p:sldId id="310" r:id="rId15"/>
    <p:sldId id="311" r:id="rId16"/>
    <p:sldId id="312" r:id="rId17"/>
    <p:sldId id="276" r:id="rId18"/>
    <p:sldId id="353" r:id="rId19"/>
    <p:sldId id="315" r:id="rId20"/>
    <p:sldId id="355" r:id="rId21"/>
    <p:sldId id="354" r:id="rId22"/>
    <p:sldId id="346" r:id="rId23"/>
    <p:sldId id="356" r:id="rId24"/>
    <p:sldId id="347" r:id="rId25"/>
    <p:sldId id="350" r:id="rId26"/>
    <p:sldId id="351" r:id="rId27"/>
    <p:sldId id="330" r:id="rId28"/>
    <p:sldId id="44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985" autoAdjust="0"/>
  </p:normalViewPr>
  <p:slideViewPr>
    <p:cSldViewPr snapToGrid="0">
      <p:cViewPr varScale="1">
        <p:scale>
          <a:sx n="39" d="100"/>
          <a:sy n="39" d="100"/>
        </p:scale>
        <p:origin x="-10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D845D-EC78-47B3-8919-234887CF7E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7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7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9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9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7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948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8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074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7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3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934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56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041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039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038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8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xmlns="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xmlns="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xmlns="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xmlns="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xmlns="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xmlns="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xmlns="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xmlns="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xmlns="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xmlns="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40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4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02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71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0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23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69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66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1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6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04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34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61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9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1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22/12/2025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79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548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16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31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890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620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xmlns="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xmlns="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xmlns="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xmlns="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EE3BD8D-FE05-26F9-D177-F0E6D440A3A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0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5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xmlns="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xmlns="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xmlns="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xmlns="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xmlns="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xmlns="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xmlns="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xmlns="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xmlns="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xmlns="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xmlns="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xmlns="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xmlns="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16200000">
            <a:off x="2819401" y="-2819401"/>
            <a:ext cx="6858000" cy="12496801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21D73D9-0D72-E284-B163-6CF7A2438F1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-1"/>
            <a:ext cx="1634717" cy="16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2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A485371-36A6-D34C-8F7B-687A3CE3A0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-1"/>
            <a:ext cx="1634717" cy="16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46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4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92.xml"/><Relationship Id="rId21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6.xml"/><Relationship Id="rId5" Type="http://schemas.openxmlformats.org/officeDocument/2006/relationships/image" Target="../media/image19.jpeg"/><Relationship Id="rId15" Type="http://schemas.openxmlformats.org/officeDocument/2006/relationships/slide" Target="slide5.xml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7.png"/><Relationship Id="rId3" Type="http://schemas.openxmlformats.org/officeDocument/2006/relationships/image" Target="../media/image14.sv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11" Type="http://schemas.openxmlformats.org/officeDocument/2006/relationships/image" Target="../media/image38.svg"/><Relationship Id="rId5" Type="http://schemas.openxmlformats.org/officeDocument/2006/relationships/image" Target="../media/image16.svg"/><Relationship Id="rId10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Chia số có hai chữ số cho số có một chữ số(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6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F854939-C2FB-4D21-8E45-211F59842B3D}"/>
              </a:ext>
            </a:extLst>
          </p:cNvPr>
          <p:cNvSpPr/>
          <p:nvPr/>
        </p:nvSpPr>
        <p:spPr>
          <a:xfrm>
            <a:off x="225631" y="0"/>
            <a:ext cx="11744696" cy="6614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0868051B-3DEE-6244-1651-159DC5CAACCE}"/>
              </a:ext>
            </a:extLst>
          </p:cNvPr>
          <p:cNvSpPr txBox="1"/>
          <p:nvPr/>
        </p:nvSpPr>
        <p:spPr>
          <a:xfrm>
            <a:off x="2840355" y="0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a) 51 : 3 = ?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FE8680-49BF-8565-3561-30B598EA4DD9}"/>
              </a:ext>
            </a:extLst>
          </p:cNvPr>
          <p:cNvSpPr txBox="1"/>
          <p:nvPr/>
        </p:nvSpPr>
        <p:spPr>
          <a:xfrm>
            <a:off x="1953339" y="131082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667864-9ED7-7A9A-6418-F87DB9285391}"/>
              </a:ext>
            </a:extLst>
          </p:cNvPr>
          <p:cNvGrpSpPr/>
          <p:nvPr/>
        </p:nvGrpSpPr>
        <p:grpSpPr>
          <a:xfrm>
            <a:off x="2786142" y="1413765"/>
            <a:ext cx="815657" cy="1041192"/>
            <a:chOff x="6096000" y="1051768"/>
            <a:chExt cx="815657" cy="104119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6D141DC7-0879-D573-5BE8-98FD07EF4597}"/>
                </a:ext>
              </a:extLst>
            </p:cNvPr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80FAAA42-B3AF-9D28-653B-750CDE7BE382}"/>
                </a:ext>
              </a:extLst>
            </p:cNvPr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664D55-637E-A9E5-B6A1-A882EF68255D}"/>
              </a:ext>
            </a:extLst>
          </p:cNvPr>
          <p:cNvSpPr txBox="1"/>
          <p:nvPr/>
        </p:nvSpPr>
        <p:spPr>
          <a:xfrm>
            <a:off x="2704544" y="130114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9D087B-D0C7-2072-BE18-79A67DF4B1E3}"/>
              </a:ext>
            </a:extLst>
          </p:cNvPr>
          <p:cNvSpPr txBox="1"/>
          <p:nvPr/>
        </p:nvSpPr>
        <p:spPr>
          <a:xfrm>
            <a:off x="2710735" y="192527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D901CE1-7A5F-2074-1A15-3090D19B8075}"/>
              </a:ext>
            </a:extLst>
          </p:cNvPr>
          <p:cNvSpPr txBox="1"/>
          <p:nvPr/>
        </p:nvSpPr>
        <p:spPr>
          <a:xfrm>
            <a:off x="1812844" y="192515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50E08C3-2337-5A05-41AF-DFD4580DD528}"/>
              </a:ext>
            </a:extLst>
          </p:cNvPr>
          <p:cNvCxnSpPr/>
          <p:nvPr/>
        </p:nvCxnSpPr>
        <p:spPr>
          <a:xfrm>
            <a:off x="1992392" y="2551685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3E286E2-C800-6931-4DC9-3EA162531B42}"/>
              </a:ext>
            </a:extLst>
          </p:cNvPr>
          <p:cNvCxnSpPr/>
          <p:nvPr/>
        </p:nvCxnSpPr>
        <p:spPr>
          <a:xfrm>
            <a:off x="2003505" y="3683535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B5275E3-8E6E-4846-0267-DC86D569DE08}"/>
              </a:ext>
            </a:extLst>
          </p:cNvPr>
          <p:cNvSpPr txBox="1"/>
          <p:nvPr/>
        </p:nvSpPr>
        <p:spPr>
          <a:xfrm>
            <a:off x="1827766" y="247213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C545429-BAFC-0063-6AFB-767EC69BB9B8}"/>
              </a:ext>
            </a:extLst>
          </p:cNvPr>
          <p:cNvSpPr txBox="1"/>
          <p:nvPr/>
        </p:nvSpPr>
        <p:spPr>
          <a:xfrm>
            <a:off x="2146696" y="2471888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F0A8AAC-2B70-2057-0FB6-C288FA22C698}"/>
              </a:ext>
            </a:extLst>
          </p:cNvPr>
          <p:cNvSpPr txBox="1"/>
          <p:nvPr/>
        </p:nvSpPr>
        <p:spPr>
          <a:xfrm>
            <a:off x="3049029" y="192231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FAF199F-C3D8-090E-DA41-11861BD074E5}"/>
              </a:ext>
            </a:extLst>
          </p:cNvPr>
          <p:cNvSpPr txBox="1"/>
          <p:nvPr/>
        </p:nvSpPr>
        <p:spPr>
          <a:xfrm>
            <a:off x="1971654" y="299842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C1C0EE-4825-D168-2EBB-E23C260367CE}"/>
              </a:ext>
            </a:extLst>
          </p:cNvPr>
          <p:cNvSpPr txBox="1"/>
          <p:nvPr/>
        </p:nvSpPr>
        <p:spPr>
          <a:xfrm>
            <a:off x="2160031" y="363887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46BD465-92E0-F405-BCFD-2A035C18E58C}"/>
              </a:ext>
            </a:extLst>
          </p:cNvPr>
          <p:cNvSpPr txBox="1"/>
          <p:nvPr/>
        </p:nvSpPr>
        <p:spPr>
          <a:xfrm>
            <a:off x="1808716" y="131416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E526399-78B8-8425-50D2-8CE4CC241AF9}"/>
              </a:ext>
            </a:extLst>
          </p:cNvPr>
          <p:cNvSpPr txBox="1"/>
          <p:nvPr/>
        </p:nvSpPr>
        <p:spPr>
          <a:xfrm>
            <a:off x="1992392" y="246813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BDC666-F13B-D354-4915-D29144039F26}"/>
              </a:ext>
            </a:extLst>
          </p:cNvPr>
          <p:cNvSpPr txBox="1"/>
          <p:nvPr/>
        </p:nvSpPr>
        <p:spPr>
          <a:xfrm>
            <a:off x="4425869" y="1112902"/>
            <a:ext cx="638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chia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AC78758-9348-5162-FE69-C3678E3DE2E9}"/>
              </a:ext>
            </a:extLst>
          </p:cNvPr>
          <p:cNvSpPr txBox="1"/>
          <p:nvPr/>
        </p:nvSpPr>
        <p:spPr>
          <a:xfrm>
            <a:off x="4425869" y="1726324"/>
            <a:ext cx="789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AED9CC0-77DA-AF17-4F24-4FC4071F6209}"/>
              </a:ext>
            </a:extLst>
          </p:cNvPr>
          <p:cNvSpPr txBox="1"/>
          <p:nvPr/>
        </p:nvSpPr>
        <p:spPr>
          <a:xfrm>
            <a:off x="4477502" y="2483820"/>
            <a:ext cx="771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21; 21 chia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0114DFB-89FC-D4E1-49C4-B1567397344D}"/>
              </a:ext>
            </a:extLst>
          </p:cNvPr>
          <p:cNvSpPr txBox="1"/>
          <p:nvPr/>
        </p:nvSpPr>
        <p:spPr>
          <a:xfrm>
            <a:off x="4457024" y="3317569"/>
            <a:ext cx="789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21; 21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4C92195-7309-15C2-E6BA-3CF5D3F88EC9}"/>
              </a:ext>
            </a:extLst>
          </p:cNvPr>
          <p:cNvSpPr txBox="1"/>
          <p:nvPr/>
        </p:nvSpPr>
        <p:spPr>
          <a:xfrm>
            <a:off x="4367828" y="4718967"/>
            <a:ext cx="4253946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/>
      <p:bldP spid="12" grpId="0"/>
      <p:bldP spid="12" grpId="1"/>
      <p:bldP spid="14" grpId="0"/>
      <p:bldP spid="34" grpId="0"/>
      <p:bldP spid="35" grpId="0"/>
      <p:bldP spid="36" grpId="0"/>
      <p:bldP spid="36" grpId="1"/>
      <p:bldP spid="37" grpId="0"/>
      <p:bldP spid="38" grpId="0"/>
      <p:bldP spid="39" grpId="0"/>
      <p:bldP spid="39" grpId="1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666881-503E-4BE4-4244-8C6BB01B0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328E0ED-BDEA-4C34-7D78-76671F0770C4}"/>
              </a:ext>
            </a:extLst>
          </p:cNvPr>
          <p:cNvSpPr/>
          <p:nvPr/>
        </p:nvSpPr>
        <p:spPr>
          <a:xfrm>
            <a:off x="225631" y="0"/>
            <a:ext cx="11744696" cy="6614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xmlns="" id="{35F63EBC-7DF2-E0B2-3854-CA3DDFBD10BD}"/>
              </a:ext>
            </a:extLst>
          </p:cNvPr>
          <p:cNvSpPr txBox="1"/>
          <p:nvPr/>
        </p:nvSpPr>
        <p:spPr>
          <a:xfrm>
            <a:off x="3705538" y="460359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b) 74 : 3 =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8DF8C7-9D1A-539B-CA49-EA56A0C1194E}"/>
              </a:ext>
            </a:extLst>
          </p:cNvPr>
          <p:cNvSpPr txBox="1"/>
          <p:nvPr/>
        </p:nvSpPr>
        <p:spPr>
          <a:xfrm>
            <a:off x="2808362" y="177785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9D4B1BA-C5A7-4671-2767-A0FBB1B5D688}"/>
              </a:ext>
            </a:extLst>
          </p:cNvPr>
          <p:cNvGrpSpPr/>
          <p:nvPr/>
        </p:nvGrpSpPr>
        <p:grpSpPr>
          <a:xfrm>
            <a:off x="3641165" y="1880793"/>
            <a:ext cx="815657" cy="1041192"/>
            <a:chOff x="6096000" y="1051768"/>
            <a:chExt cx="815657" cy="104119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B652AD1-1034-4240-6C7E-4AB5F81D95A2}"/>
                </a:ext>
              </a:extLst>
            </p:cNvPr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43279AD-49D7-D291-910E-DF9CD3C2E04C}"/>
                </a:ext>
              </a:extLst>
            </p:cNvPr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B5DE6D-E671-9291-B928-20A750BF1644}"/>
              </a:ext>
            </a:extLst>
          </p:cNvPr>
          <p:cNvSpPr txBox="1"/>
          <p:nvPr/>
        </p:nvSpPr>
        <p:spPr>
          <a:xfrm>
            <a:off x="3559567" y="176817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55555E-F9D2-5258-0B5D-E1C754D03643}"/>
              </a:ext>
            </a:extLst>
          </p:cNvPr>
          <p:cNvSpPr txBox="1"/>
          <p:nvPr/>
        </p:nvSpPr>
        <p:spPr>
          <a:xfrm>
            <a:off x="3565758" y="239230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298C6E-629C-A461-B52D-40CCA1203786}"/>
              </a:ext>
            </a:extLst>
          </p:cNvPr>
          <p:cNvSpPr txBox="1"/>
          <p:nvPr/>
        </p:nvSpPr>
        <p:spPr>
          <a:xfrm>
            <a:off x="2667867" y="2392181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B92D5FF-21D4-2E37-3E4B-98A8FB49729C}"/>
              </a:ext>
            </a:extLst>
          </p:cNvPr>
          <p:cNvCxnSpPr/>
          <p:nvPr/>
        </p:nvCxnSpPr>
        <p:spPr>
          <a:xfrm>
            <a:off x="2847415" y="3018713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2311FFD-F66E-162B-1797-2CCEC3FF87A8}"/>
              </a:ext>
            </a:extLst>
          </p:cNvPr>
          <p:cNvCxnSpPr/>
          <p:nvPr/>
        </p:nvCxnSpPr>
        <p:spPr>
          <a:xfrm>
            <a:off x="2858528" y="4150563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6772B66-17BD-07FC-5D16-EF3FC7EFB9E9}"/>
              </a:ext>
            </a:extLst>
          </p:cNvPr>
          <p:cNvSpPr txBox="1"/>
          <p:nvPr/>
        </p:nvSpPr>
        <p:spPr>
          <a:xfrm>
            <a:off x="2682789" y="293915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9781ABE-A4A7-AFF1-B2AA-2BFB510B9C48}"/>
              </a:ext>
            </a:extLst>
          </p:cNvPr>
          <p:cNvSpPr txBox="1"/>
          <p:nvPr/>
        </p:nvSpPr>
        <p:spPr>
          <a:xfrm>
            <a:off x="3001719" y="2938916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54723D4-5ACE-6685-7B1D-BB96CEF83B3C}"/>
              </a:ext>
            </a:extLst>
          </p:cNvPr>
          <p:cNvSpPr txBox="1"/>
          <p:nvPr/>
        </p:nvSpPr>
        <p:spPr>
          <a:xfrm>
            <a:off x="3904052" y="238934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2590DB-B656-D6D5-8E74-FC813527EAA9}"/>
              </a:ext>
            </a:extLst>
          </p:cNvPr>
          <p:cNvSpPr txBox="1"/>
          <p:nvPr/>
        </p:nvSpPr>
        <p:spPr>
          <a:xfrm>
            <a:off x="2826677" y="346545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98EDAF-C5CD-0511-A1A9-AB85451A4232}"/>
              </a:ext>
            </a:extLst>
          </p:cNvPr>
          <p:cNvSpPr txBox="1"/>
          <p:nvPr/>
        </p:nvSpPr>
        <p:spPr>
          <a:xfrm>
            <a:off x="3015054" y="410590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FC58EC-F22D-8CA2-F15B-D94E8B378430}"/>
              </a:ext>
            </a:extLst>
          </p:cNvPr>
          <p:cNvSpPr txBox="1"/>
          <p:nvPr/>
        </p:nvSpPr>
        <p:spPr>
          <a:xfrm>
            <a:off x="2668345" y="176091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7B25C2-C9D4-371F-C327-73752F5DE052}"/>
              </a:ext>
            </a:extLst>
          </p:cNvPr>
          <p:cNvSpPr txBox="1"/>
          <p:nvPr/>
        </p:nvSpPr>
        <p:spPr>
          <a:xfrm>
            <a:off x="2835747" y="294445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CBEB065-312D-F028-0A2F-2874E3489394}"/>
              </a:ext>
            </a:extLst>
          </p:cNvPr>
          <p:cNvSpPr txBox="1"/>
          <p:nvPr/>
        </p:nvSpPr>
        <p:spPr>
          <a:xfrm>
            <a:off x="5280892" y="1579930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8E866FD-A8E5-F114-9E99-EB7052D7F8B1}"/>
              </a:ext>
            </a:extLst>
          </p:cNvPr>
          <p:cNvSpPr txBox="1"/>
          <p:nvPr/>
        </p:nvSpPr>
        <p:spPr>
          <a:xfrm>
            <a:off x="5280892" y="2193352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4938D1D-346B-93B4-3293-D4A5A86FB5A8}"/>
              </a:ext>
            </a:extLst>
          </p:cNvPr>
          <p:cNvSpPr txBox="1"/>
          <p:nvPr/>
        </p:nvSpPr>
        <p:spPr>
          <a:xfrm>
            <a:off x="5332526" y="2950848"/>
            <a:ext cx="588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14; 14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7735416-637C-29C5-5F22-09B65931C610}"/>
              </a:ext>
            </a:extLst>
          </p:cNvPr>
          <p:cNvSpPr txBox="1"/>
          <p:nvPr/>
        </p:nvSpPr>
        <p:spPr>
          <a:xfrm>
            <a:off x="5312047" y="4081480"/>
            <a:ext cx="567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12;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8635903-6F21-3D19-CFE6-D2E7246F10FE}"/>
              </a:ext>
            </a:extLst>
          </p:cNvPr>
          <p:cNvSpPr txBox="1"/>
          <p:nvPr/>
        </p:nvSpPr>
        <p:spPr>
          <a:xfrm>
            <a:off x="2927309" y="5364125"/>
            <a:ext cx="6123625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74 : 3 = 24 (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88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20" grpId="0"/>
      <p:bldP spid="21" grpId="0"/>
      <p:bldP spid="21" grpId="1"/>
      <p:bldP spid="22" grpId="0"/>
      <p:bldP spid="25" grpId="0"/>
      <p:bldP spid="26" grpId="0"/>
      <p:bldP spid="27" grpId="0"/>
      <p:bldP spid="27" grpId="1"/>
      <p:bldP spid="28" grpId="0"/>
      <p:bldP spid="29" grpId="0"/>
      <p:bldP spid="30" grpId="0"/>
      <p:bldP spid="30" grpId="1"/>
      <p:bldP spid="31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685797A-E891-ED2F-1CDC-5DECD97A9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12C2822-6FA3-069D-5845-F3D4698ED4EF}"/>
              </a:ext>
            </a:extLst>
          </p:cNvPr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xmlns="" id="{A67B4561-CE15-C9BE-382A-DBDA41729647}"/>
                </a:ext>
              </a:extLst>
            </p:cNvPr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1CA26020-4A1E-EDE6-FC04-0B395DC15358}"/>
                </a:ext>
              </a:extLst>
            </p:cNvPr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BC4012F0-F3A2-EC2B-7B5F-9262B955DBEB}"/>
                </a:ext>
              </a:extLst>
            </p:cNvPr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419F9129-CF9E-087F-0D95-4ADD1EAAB2D2}"/>
              </a:ext>
            </a:extLst>
          </p:cNvPr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22AC75E2-7FA4-E916-8BF9-6B9FF987D197}"/>
              </a:ext>
            </a:extLst>
          </p:cNvPr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570005C5-9674-38C8-C0EB-719FA2D523A5}"/>
              </a:ext>
            </a:extLst>
          </p:cNvPr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42399ABD-6E07-F6D7-603E-CC73A5A1A4DE}"/>
              </a:ext>
            </a:extLst>
          </p:cNvPr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xmlns="" id="{D5C2EAB5-389C-996D-B610-C693B957484B}"/>
              </a:ext>
            </a:extLst>
          </p:cNvPr>
          <p:cNvSpPr/>
          <p:nvPr/>
        </p:nvSpPr>
        <p:spPr>
          <a:xfrm>
            <a:off x="1008831" y="803520"/>
            <a:ext cx="9753600" cy="3126645"/>
          </a:xfrm>
          <a:custGeom>
            <a:avLst/>
            <a:gdLst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5374322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506328 w 5469459"/>
              <a:gd name="connsiteY0" fmla="*/ 0 h 909421"/>
              <a:gd name="connsiteX1" fmla="*/ 5469459 w 5469459"/>
              <a:gd name="connsiteY1" fmla="*/ 0 h 909421"/>
              <a:gd name="connsiteX2" fmla="*/ 4852672 w 5469459"/>
              <a:gd name="connsiteY2" fmla="*/ 897224 h 909421"/>
              <a:gd name="connsiteX3" fmla="*/ 95137 w 5469459"/>
              <a:gd name="connsiteY3" fmla="*/ 909421 h 909421"/>
              <a:gd name="connsiteX4" fmla="*/ 506328 w 5469459"/>
              <a:gd name="connsiteY4" fmla="*/ 0 h 9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459" h="909421">
                <a:moveTo>
                  <a:pt x="506328" y="0"/>
                </a:moveTo>
                <a:lnTo>
                  <a:pt x="5469459" y="0"/>
                </a:lnTo>
                <a:cubicBezTo>
                  <a:pt x="5263863" y="299075"/>
                  <a:pt x="5695615" y="695725"/>
                  <a:pt x="4852672" y="897224"/>
                </a:cubicBezTo>
                <a:lnTo>
                  <a:pt x="95137" y="909421"/>
                </a:lnTo>
                <a:cubicBezTo>
                  <a:pt x="95137" y="610346"/>
                  <a:pt x="-295495" y="299075"/>
                  <a:pt x="506328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xmlns="" id="{FC9AD0E9-80BE-3FC1-9D5D-50508C8EE282}"/>
              </a:ext>
            </a:extLst>
          </p:cNvPr>
          <p:cNvSpPr/>
          <p:nvPr/>
        </p:nvSpPr>
        <p:spPr>
          <a:xfrm>
            <a:off x="-127591" y="1559204"/>
            <a:ext cx="3159407" cy="5298796"/>
          </a:xfrm>
          <a:custGeom>
            <a:avLst/>
            <a:gdLst/>
            <a:ahLst/>
            <a:cxnLst/>
            <a:rect l="l" t="t" r="r" b="b"/>
            <a:pathLst>
              <a:path w="3159407" h="5298796">
                <a:moveTo>
                  <a:pt x="0" y="0"/>
                </a:moveTo>
                <a:lnTo>
                  <a:pt x="3159407" y="0"/>
                </a:lnTo>
                <a:lnTo>
                  <a:pt x="3159407" y="5298796"/>
                </a:lnTo>
                <a:lnTo>
                  <a:pt x="0" y="5298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3C176BA8-5CCC-30B4-C978-3E8A56FF6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19" y="723014"/>
            <a:ext cx="9039757" cy="31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xmlns="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xmlns="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xmlns="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xmlns="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xmlns="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xmlns="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xmlns="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xmlns="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xmlns="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xmlns="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xmlns="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xmlns="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xmlns="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xmlns="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xmlns="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xmlns="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xmlns="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xmlns="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xmlns="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xmlns="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xmlns="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xmlns="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xmlns="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xmlns="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xmlns="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xmlns="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xmlns="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xmlns="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xmlns="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xmlns="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xmlns="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xmlns="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xmlns="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xmlns="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xmlns="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xmlns="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xmlns="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8B713B5B-C3E9-8BEE-1E65-577DB6912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C64B88B-4A57-18AF-104B-AF6C57902DCF}"/>
              </a:ext>
            </a:extLst>
          </p:cNvPr>
          <p:cNvSpPr txBox="1"/>
          <p:nvPr/>
        </p:nvSpPr>
        <p:spPr>
          <a:xfrm>
            <a:off x="296884" y="199665"/>
            <a:ext cx="11542816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2.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Hoa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mang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75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ra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chợ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bán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đều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bao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nhiêu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EA9D0B-2FEC-8685-77F5-83A9EE227FBB}"/>
              </a:ext>
            </a:extLst>
          </p:cNvPr>
          <p:cNvSpPr txBox="1"/>
          <p:nvPr/>
        </p:nvSpPr>
        <p:spPr>
          <a:xfrm>
            <a:off x="5645788" y="3625818"/>
            <a:ext cx="21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B93740-5501-42FB-BDD7-8968493218FD}"/>
              </a:ext>
            </a:extLst>
          </p:cNvPr>
          <p:cNvSpPr txBox="1"/>
          <p:nvPr/>
        </p:nvSpPr>
        <p:spPr>
          <a:xfrm>
            <a:off x="2972036" y="4272149"/>
            <a:ext cx="7477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75 : 3 = 25 (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F3F9A9-88AB-5C8C-2355-42B10E57DBAE}"/>
              </a:ext>
            </a:extLst>
          </p:cNvPr>
          <p:cNvSpPr txBox="1"/>
          <p:nvPr/>
        </p:nvSpPr>
        <p:spPr>
          <a:xfrm>
            <a:off x="737065" y="1512340"/>
            <a:ext cx="572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xmlns="" id="{062089E3-1E3E-08D3-1001-7436240A6A9C}"/>
              </a:ext>
            </a:extLst>
          </p:cNvPr>
          <p:cNvGrpSpPr/>
          <p:nvPr/>
        </p:nvGrpSpPr>
        <p:grpSpPr>
          <a:xfrm>
            <a:off x="355892" y="10795"/>
            <a:ext cx="11440306" cy="6858000"/>
            <a:chOff x="1547" y="0"/>
            <a:chExt cx="16626" cy="10800"/>
          </a:xfrm>
        </p:grpSpPr>
        <p:sp>
          <p:nvSpPr>
            <p:cNvPr id="6" name="矩形 2">
              <a:extLst>
                <a:ext uri="{FF2B5EF4-FFF2-40B4-BE49-F238E27FC236}">
                  <a16:creationId xmlns:a16="http://schemas.microsoft.com/office/drawing/2014/main" xmlns="" id="{3366D27B-52CB-8FA8-69DE-C40BB7982715}"/>
                </a:ext>
              </a:extLst>
            </p:cNvPr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5">
              <a:extLst>
                <a:ext uri="{FF2B5EF4-FFF2-40B4-BE49-F238E27FC236}">
                  <a16:creationId xmlns:a16="http://schemas.microsoft.com/office/drawing/2014/main" xmlns="" id="{B3AB4473-883A-F9D5-40B0-EB16DC7CC316}"/>
                </a:ext>
              </a:extLst>
            </p:cNvPr>
            <p:cNvSpPr/>
            <p:nvPr/>
          </p:nvSpPr>
          <p:spPr>
            <a:xfrm>
              <a:off x="1547" y="548"/>
              <a:ext cx="16626" cy="9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CE524823-9BD7-8856-E912-EBA3D5139E62}"/>
              </a:ext>
            </a:extLst>
          </p:cNvPr>
          <p:cNvSpPr txBox="1"/>
          <p:nvPr/>
        </p:nvSpPr>
        <p:spPr>
          <a:xfrm>
            <a:off x="1687060" y="472388"/>
            <a:ext cx="9061465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3.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phép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dư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4445C4-893A-6805-7828-30C21B566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20" y="1579882"/>
            <a:ext cx="6793160" cy="4652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844D070-ED71-B784-4AE4-745627916180}"/>
              </a:ext>
            </a:extLst>
          </p:cNvPr>
          <p:cNvGrpSpPr/>
          <p:nvPr/>
        </p:nvGrpSpPr>
        <p:grpSpPr>
          <a:xfrm>
            <a:off x="1289657" y="1384674"/>
            <a:ext cx="2575166" cy="1940053"/>
            <a:chOff x="1204756" y="1384674"/>
            <a:chExt cx="2575166" cy="1940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5DF1B0B-1B0F-95CD-F0A5-F4C87C0611D4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43 : 3 = 14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FC6E81F-C458-5749-E95D-C4AB6F883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204756" y="1384674"/>
              <a:ext cx="1048329" cy="158668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5580756-874B-CD4C-ABB8-2920FB1B4A19}"/>
              </a:ext>
            </a:extLst>
          </p:cNvPr>
          <p:cNvGrpSpPr/>
          <p:nvPr/>
        </p:nvGrpSpPr>
        <p:grpSpPr>
          <a:xfrm>
            <a:off x="8626078" y="700684"/>
            <a:ext cx="2547144" cy="2201388"/>
            <a:chOff x="1232778" y="1123339"/>
            <a:chExt cx="2547144" cy="2201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DB0CB29-14E2-6AE3-95B7-828BD7D944E1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53 : 5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BAB83D0-8594-46D2-5D22-88513CF6E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935C741-08B7-EF11-199A-2DD97D69ED6E}"/>
              </a:ext>
            </a:extLst>
          </p:cNvPr>
          <p:cNvGrpSpPr/>
          <p:nvPr/>
        </p:nvGrpSpPr>
        <p:grpSpPr>
          <a:xfrm>
            <a:off x="2513395" y="3192199"/>
            <a:ext cx="1595828" cy="1833245"/>
            <a:chOff x="1811723" y="1539265"/>
            <a:chExt cx="1595828" cy="18332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E9F222E-CAD3-BEB6-DEC5-A8D41FE37AF3}"/>
                </a:ext>
              </a:extLst>
            </p:cNvPr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64 : 4 = 16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02D39AC-D195-0CD1-71D6-593C77302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931268" y="1539265"/>
              <a:ext cx="981865" cy="148608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8C5EB26-2B13-BB60-7FA0-DDD75A900363}"/>
              </a:ext>
            </a:extLst>
          </p:cNvPr>
          <p:cNvGrpSpPr/>
          <p:nvPr/>
        </p:nvGrpSpPr>
        <p:grpSpPr>
          <a:xfrm>
            <a:off x="8713498" y="3046060"/>
            <a:ext cx="1595828" cy="1864337"/>
            <a:chOff x="1811723" y="1508173"/>
            <a:chExt cx="1595828" cy="18643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E356BA0-5F08-55F4-0D42-CD8A98F75E58}"/>
                </a:ext>
              </a:extLst>
            </p:cNvPr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5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0F8C034-4137-CB82-3EDD-65778ED15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>
              <a:off x="2126418" y="1508173"/>
              <a:ext cx="981865" cy="14860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CD04DF1-7999-61C5-D7EB-5057D0A30564}"/>
              </a:ext>
            </a:extLst>
          </p:cNvPr>
          <p:cNvGrpSpPr/>
          <p:nvPr/>
        </p:nvGrpSpPr>
        <p:grpSpPr>
          <a:xfrm>
            <a:off x="6010972" y="4295427"/>
            <a:ext cx="2547144" cy="2201388"/>
            <a:chOff x="1232778" y="1123339"/>
            <a:chExt cx="2547144" cy="2201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5CE313B-093B-A8C8-3A58-3BFCDF0170D9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73 : 7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A1C23E0-08A6-12C7-F262-5FD6330E4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Ợ NỔI CÁI RĂNG 4K - Sao Media">
            <a:hlinkClick r:id="" action="ppaction://media"/>
            <a:extLst>
              <a:ext uri="{FF2B5EF4-FFF2-40B4-BE49-F238E27FC236}">
                <a16:creationId xmlns:a16="http://schemas.microsoft.com/office/drawing/2014/main" xmlns="" id="{22AF6DBF-1594-4942-1802-69BD0D2AF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xmlns="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xmlns="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xmlns="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xmlns="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xmlns="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xmlns="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xmlns="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xmlns="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xmlns="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78D710C2-C927-1698-717C-9DC3977F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937"/>
            <a:ext cx="6662422" cy="202435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200BEC0-2AF8-A6C7-4F70-5855149DF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-1"/>
            <a:ext cx="1634717" cy="1634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/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"/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6"/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1008831" y="803520"/>
            <a:ext cx="9753600" cy="3126645"/>
          </a:xfrm>
          <a:custGeom>
            <a:avLst/>
            <a:gdLst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5374322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506328 w 5469459"/>
              <a:gd name="connsiteY0" fmla="*/ 0 h 909421"/>
              <a:gd name="connsiteX1" fmla="*/ 5469459 w 5469459"/>
              <a:gd name="connsiteY1" fmla="*/ 0 h 909421"/>
              <a:gd name="connsiteX2" fmla="*/ 4852672 w 5469459"/>
              <a:gd name="connsiteY2" fmla="*/ 897224 h 909421"/>
              <a:gd name="connsiteX3" fmla="*/ 95137 w 5469459"/>
              <a:gd name="connsiteY3" fmla="*/ 909421 h 909421"/>
              <a:gd name="connsiteX4" fmla="*/ 506328 w 5469459"/>
              <a:gd name="connsiteY4" fmla="*/ 0 h 9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459" h="909421">
                <a:moveTo>
                  <a:pt x="506328" y="0"/>
                </a:moveTo>
                <a:lnTo>
                  <a:pt x="5469459" y="0"/>
                </a:lnTo>
                <a:cubicBezTo>
                  <a:pt x="5263863" y="299075"/>
                  <a:pt x="5695615" y="695725"/>
                  <a:pt x="4852672" y="897224"/>
                </a:cubicBezTo>
                <a:lnTo>
                  <a:pt x="95137" y="909421"/>
                </a:lnTo>
                <a:cubicBezTo>
                  <a:pt x="95137" y="610346"/>
                  <a:pt x="-295495" y="299075"/>
                  <a:pt x="506328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540" y="435460"/>
            <a:ext cx="9975209" cy="4722726"/>
          </a:xfrm>
          <a:prstGeom prst="rect">
            <a:avLst/>
          </a:prstGeom>
        </p:spPr>
      </p:pic>
      <p:sp>
        <p:nvSpPr>
          <p:cNvPr id="3" name="Freeform 14">
            <a:extLst>
              <a:ext uri="{FF2B5EF4-FFF2-40B4-BE49-F238E27FC236}">
                <a16:creationId xmlns:a16="http://schemas.microsoft.com/office/drawing/2014/main" xmlns="" id="{7DAD8BB3-BFEE-6356-61C0-4F3986A1EFB0}"/>
              </a:ext>
            </a:extLst>
          </p:cNvPr>
          <p:cNvSpPr/>
          <p:nvPr/>
        </p:nvSpPr>
        <p:spPr>
          <a:xfrm>
            <a:off x="-127591" y="1559204"/>
            <a:ext cx="3159407" cy="5298796"/>
          </a:xfrm>
          <a:custGeom>
            <a:avLst/>
            <a:gdLst/>
            <a:ahLst/>
            <a:cxnLst/>
            <a:rect l="l" t="t" r="r" b="b"/>
            <a:pathLst>
              <a:path w="3159407" h="5298796">
                <a:moveTo>
                  <a:pt x="0" y="0"/>
                </a:moveTo>
                <a:lnTo>
                  <a:pt x="3159407" y="0"/>
                </a:lnTo>
                <a:lnTo>
                  <a:pt x="3159407" y="5298796"/>
                </a:lnTo>
                <a:lnTo>
                  <a:pt x="0" y="5298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0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A958D4-9149-B226-EB9A-8558F5C50D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1992" y="592388"/>
            <a:ext cx="9943438" cy="13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398" y="53268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23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6945" y="380190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386789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872209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1914" y="232091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fr-FR" sz="4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Kết quả của phép chia 69 : 3 là: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57" y="5349240"/>
            <a:ext cx="1293111" cy="1505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1200" y="3810001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45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13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65" y="3869940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8716" y="2320916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11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96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7113" y="0"/>
            <a:ext cx="10799333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Bác Nam thu hoạch được 72 trái sầu riêng. Bác chia đều số trái sầu riêng đó vào 6 rổ. Hỏi mỗi rổ có bao nhiêu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sầu riêng?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966994" y="5752214"/>
            <a:ext cx="1026112" cy="101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7856" y="2416736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41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3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21" y="2476675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3516" y="3810001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96" y="3886955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fr-FR" sz="4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Kết quả phép tính 82 : 2 là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0834577" y="5699435"/>
            <a:ext cx="922273" cy="951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0621447" y="5677786"/>
            <a:ext cx="1327031" cy="855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0A0B9-042F-98B4-A097-93654967A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336" y="956828"/>
            <a:ext cx="3767744" cy="519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/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"/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6"/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51599" y="3058996"/>
            <a:ext cx="322241" cy="370005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25114" y="1309868"/>
            <a:ext cx="392927" cy="451169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43131" y="1367357"/>
            <a:ext cx="342859" cy="39367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" y="-84395"/>
            <a:ext cx="922595" cy="922595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DF9B5281-1481-CF07-10EF-4F250B2FC27E}"/>
              </a:ext>
            </a:extLst>
          </p:cNvPr>
          <p:cNvSpPr/>
          <p:nvPr/>
        </p:nvSpPr>
        <p:spPr>
          <a:xfrm>
            <a:off x="153265" y="2610292"/>
            <a:ext cx="4790874" cy="4247708"/>
          </a:xfrm>
          <a:custGeom>
            <a:avLst/>
            <a:gdLst/>
            <a:ahLst/>
            <a:cxnLst/>
            <a:rect l="l" t="t" r="r" b="b"/>
            <a:pathLst>
              <a:path w="7289306" h="6223245">
                <a:moveTo>
                  <a:pt x="0" y="0"/>
                </a:moveTo>
                <a:lnTo>
                  <a:pt x="7289306" y="0"/>
                </a:lnTo>
                <a:lnTo>
                  <a:pt x="7289306" y="6223245"/>
                </a:lnTo>
                <a:lnTo>
                  <a:pt x="0" y="6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DB52A328-86D5-33A9-0293-39F8467283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13" y="3695986"/>
            <a:ext cx="3639987" cy="36399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72F4A03-792E-897C-63A7-D5C1186D32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0124" y="1315248"/>
            <a:ext cx="8529043" cy="38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964A0BC-600F-CADD-8946-688BCC3E0A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942" y="507910"/>
            <a:ext cx="35664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F28B23-4493-0BEA-AE02-DC50A25AE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3B0D6D9-A742-2E36-1371-5FF8F425285C}"/>
              </a:ext>
            </a:extLst>
          </p:cNvPr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xmlns="" id="{1E13A194-465A-3549-E6E8-92AB8350CE08}"/>
                </a:ext>
              </a:extLst>
            </p:cNvPr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F85B8E16-1778-4BFF-E357-32875F8DFAF6}"/>
                </a:ext>
              </a:extLst>
            </p:cNvPr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59FB9AC8-247F-93F4-9A16-D2F11F059EF5}"/>
                </a:ext>
              </a:extLst>
            </p:cNvPr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AEC564A4-D7CA-B91D-CB18-53D73680F638}"/>
              </a:ext>
            </a:extLst>
          </p:cNvPr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B29A8885-AFB2-DCE0-6464-B41092819FAA}"/>
              </a:ext>
            </a:extLst>
          </p:cNvPr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xmlns="" id="{84576A36-5402-3F88-DB07-EF46B573F1ED}"/>
              </a:ext>
            </a:extLst>
          </p:cNvPr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BC24B252-94B7-6239-BADA-3E7F2D79C4A3}"/>
              </a:ext>
            </a:extLst>
          </p:cNvPr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xmlns="" id="{A6136F59-6A12-56BC-F612-EE12399D9521}"/>
              </a:ext>
            </a:extLst>
          </p:cNvPr>
          <p:cNvSpPr/>
          <p:nvPr/>
        </p:nvSpPr>
        <p:spPr>
          <a:xfrm>
            <a:off x="1008831" y="803520"/>
            <a:ext cx="9753600" cy="3126645"/>
          </a:xfrm>
          <a:custGeom>
            <a:avLst/>
            <a:gdLst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5374322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506328 w 5469459"/>
              <a:gd name="connsiteY0" fmla="*/ 0 h 909421"/>
              <a:gd name="connsiteX1" fmla="*/ 5469459 w 5469459"/>
              <a:gd name="connsiteY1" fmla="*/ 0 h 909421"/>
              <a:gd name="connsiteX2" fmla="*/ 4852672 w 5469459"/>
              <a:gd name="connsiteY2" fmla="*/ 897224 h 909421"/>
              <a:gd name="connsiteX3" fmla="*/ 95137 w 5469459"/>
              <a:gd name="connsiteY3" fmla="*/ 909421 h 909421"/>
              <a:gd name="connsiteX4" fmla="*/ 506328 w 5469459"/>
              <a:gd name="connsiteY4" fmla="*/ 0 h 9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459" h="909421">
                <a:moveTo>
                  <a:pt x="506328" y="0"/>
                </a:moveTo>
                <a:lnTo>
                  <a:pt x="5469459" y="0"/>
                </a:lnTo>
                <a:cubicBezTo>
                  <a:pt x="5263863" y="299075"/>
                  <a:pt x="5695615" y="695725"/>
                  <a:pt x="4852672" y="897224"/>
                </a:cubicBezTo>
                <a:lnTo>
                  <a:pt x="95137" y="909421"/>
                </a:lnTo>
                <a:cubicBezTo>
                  <a:pt x="95137" y="610346"/>
                  <a:pt x="-295495" y="299075"/>
                  <a:pt x="506328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xmlns="" id="{7DE7B018-E28E-5DCE-E00D-D6164B96BECA}"/>
              </a:ext>
            </a:extLst>
          </p:cNvPr>
          <p:cNvSpPr/>
          <p:nvPr/>
        </p:nvSpPr>
        <p:spPr>
          <a:xfrm>
            <a:off x="-127591" y="1559204"/>
            <a:ext cx="3159407" cy="5298796"/>
          </a:xfrm>
          <a:custGeom>
            <a:avLst/>
            <a:gdLst/>
            <a:ahLst/>
            <a:cxnLst/>
            <a:rect l="l" t="t" r="r" b="b"/>
            <a:pathLst>
              <a:path w="3159407" h="5298796">
                <a:moveTo>
                  <a:pt x="0" y="0"/>
                </a:moveTo>
                <a:lnTo>
                  <a:pt x="3159407" y="0"/>
                </a:lnTo>
                <a:lnTo>
                  <a:pt x="3159407" y="5298796"/>
                </a:lnTo>
                <a:lnTo>
                  <a:pt x="0" y="5298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6BD0A1-DF64-58AC-C801-8F121EA19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670" y="253316"/>
            <a:ext cx="10574541" cy="51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505</Words>
  <Application>Microsoft Office PowerPoint</Application>
  <PresentationFormat>Custom</PresentationFormat>
  <Paragraphs>117</Paragraphs>
  <Slides>19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Custom Design</vt:lpstr>
      <vt:lpstr>1_Custom Design</vt:lpstr>
      <vt:lpstr>2_Custom Design</vt:lpstr>
      <vt:lpstr>3_Custom Design</vt:lpstr>
      <vt:lpstr>4_Custom Design</vt:lpstr>
      <vt:lpstr>千图网拥有20W+精美PPT模板 更多PPT模板下载至：www.58pic.com/office/ppt​​</vt:lpstr>
      <vt:lpstr>Office Theme</vt:lpstr>
      <vt:lpstr>1_Office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58</cp:revision>
  <dcterms:created xsi:type="dcterms:W3CDTF">2022-08-16T10:11:07Z</dcterms:created>
  <dcterms:modified xsi:type="dcterms:W3CDTF">2025-12-22T08:52:45Z</dcterms:modified>
</cp:coreProperties>
</file>