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media/media1.wav" ContentType="audio/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9" r:id="rId2"/>
    <p:sldMasterId id="2147483711" r:id="rId3"/>
    <p:sldMasterId id="2147483714" r:id="rId4"/>
    <p:sldMasterId id="2147483726" r:id="rId5"/>
  </p:sldMasterIdLst>
  <p:notesMasterIdLst>
    <p:notesMasterId r:id="rId27"/>
  </p:notesMasterIdLst>
  <p:sldIdLst>
    <p:sldId id="307" r:id="rId6"/>
    <p:sldId id="258" r:id="rId7"/>
    <p:sldId id="287" r:id="rId8"/>
    <p:sldId id="270" r:id="rId9"/>
    <p:sldId id="265" r:id="rId10"/>
    <p:sldId id="271" r:id="rId11"/>
    <p:sldId id="272" r:id="rId12"/>
    <p:sldId id="273" r:id="rId13"/>
    <p:sldId id="305" r:id="rId14"/>
    <p:sldId id="263" r:id="rId15"/>
    <p:sldId id="275" r:id="rId16"/>
    <p:sldId id="261" r:id="rId17"/>
    <p:sldId id="264" r:id="rId18"/>
    <p:sldId id="306" r:id="rId19"/>
    <p:sldId id="288" r:id="rId20"/>
    <p:sldId id="289" r:id="rId21"/>
    <p:sldId id="290" r:id="rId22"/>
    <p:sldId id="291" r:id="rId23"/>
    <p:sldId id="292" r:id="rId24"/>
    <p:sldId id="304" r:id="rId25"/>
    <p:sldId id="281" r:id="rId26"/>
  </p:sldIdLst>
  <p:sldSz cx="12192000" cy="6858000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462A"/>
    <a:srgbClr val="386D14"/>
    <a:srgbClr val="FFD5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38" d="100"/>
          <a:sy n="38" d="100"/>
        </p:scale>
        <p:origin x="-1068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gs" Target="tags/tag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D7BC94-1D40-4964-B4C7-495848674816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243AF-3486-477E-B6FC-371ECD8CA5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346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TRẢ LỜI XONG BẤM VÀO HẰNG NGA ĐỂ PHÁT ĐÈN LỒNG CHO CÁC 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84A975-0232-4D01-A2EF-FC58DBA4E21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4122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TRẢ LỜI XONG BẤM VÀO HẰNG NGA ĐỂ PHÁT ĐÈN LỒNG CHO CÁC 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243AF-3486-477E-B6FC-371ECD8CA59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23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TRẢ LỜI XONG BẤM VÀO HẰNG NGA ĐỂ PHÁT ĐÈN LỒNG CHO CÁC EM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0243AF-3486-477E-B6FC-371ECD8CA5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489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8897C0-60B0-484E-A615-B4541D2425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2433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loại</a:t>
            </a:r>
            <a:r>
              <a:rPr lang="en-US" baseline="0" dirty="0"/>
              <a:t> </a:t>
            </a:r>
            <a:r>
              <a:rPr lang="en-US" baseline="0" dirty="0" err="1"/>
              <a:t>bóng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baseline="0" dirty="0"/>
          </a:p>
          <a:p>
            <a:r>
              <a:rPr lang="en-US" baseline="0" dirty="0"/>
              <a:t>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4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thì</a:t>
            </a:r>
            <a:r>
              <a:rPr lang="en-US" baseline="0" dirty="0"/>
              <a:t>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cậu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dặn</a:t>
            </a:r>
            <a:r>
              <a:rPr lang="en-US" baseline="0" dirty="0"/>
              <a:t> </a:t>
            </a:r>
            <a:r>
              <a:rPr lang="en-US" baseline="0" dirty="0" err="1"/>
              <a:t>dò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0C845-F20A-4B08-B906-3FFA8399F0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7608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cậu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0C845-F20A-4B08-B906-3FFA8399F0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878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cậu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1CD6A1-075A-4A70-9E01-7EB7EC9A9F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4310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cậu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0C845-F20A-4B08-B906-3FFA8399F0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73996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cậu</a:t>
            </a:r>
            <a:r>
              <a:rPr lang="en-US" baseline="0" dirty="0"/>
              <a:t> </a:t>
            </a:r>
            <a:r>
              <a:rPr lang="en-US" baseline="0" dirty="0" err="1"/>
              <a:t>bé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màn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chính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0C845-F20A-4B08-B906-3FFA8399F0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5013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A4E73E5-1726-411E-9DFC-3245D304C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701F12A6-EF35-443A-9084-627B0CF9A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1B4C0F7-DE0A-4C70-AA1F-39CF06DE7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78B867D-BF1F-4125-B719-8512EDB9A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87DF462-5909-4DE5-840E-9904B5EB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8681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6980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970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99030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8292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4415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5506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1976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7337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9771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188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2CFEE2E-B44B-4489-B71E-BE14EE775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304F54CF-42EC-4FF4-BD2C-F000AC96F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3CAB4A8-235B-4BE0-BC61-98459B06A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2EE08C-B85A-4467-B7DC-B1957F73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F7E5F7F-1306-47FC-91C6-53BF6BA7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3972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6174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010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5B9B9B2-A315-492E-87BD-4B73D604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8C0DB01-5334-4899-BBE4-EF9BC1323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A652883-C4D9-41D3-94BE-C1AD79F1C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6266CE7-2C85-4532-821C-4C4104919C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3A8FE48-36E2-4E8A-8D57-D4DEFBEB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45BFC4A-ECED-42F3-847F-E0B6D271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8618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A33AAB5-5E46-48F4-A59E-ADBA0FB4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054B9570-F50B-46EB-B2E8-4A1B20AD7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706CA3D-0098-4010-8010-4ED14DB00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2A15E6D-9731-4F31-AE4A-3C711AA2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4831F18-4748-46B4-8EA2-E07956D5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6E45455-2E42-45DB-B352-E8DA4FC6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0760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7C6B3D2-C45F-41E9-B3AE-9E3D303A2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3E162A51-DE7E-403E-BFBC-9FDCEA58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B9908DFA-6B01-44F8-9808-691B0417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A649296-B414-4FB9-9BE6-83482A7F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66A54C0-74AA-4D2E-B24E-3AD65CC1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4605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628B0430-01BD-4195-8F5E-AEA8B8F37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0077B962-3133-4A14-91C6-3F08C7C76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080FD2E-0BB7-4E91-B200-8E04205815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B71CB1A-7C64-4653-AC89-1BF7836DF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8204C70-01DD-4022-90EF-A234F8AB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4949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678879-390F-43A6-AC14-B1CABED945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62630C7-EC53-41C6-AD0A-31341F9D3E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74A6998-DD6F-42CA-A737-516A60278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6531D88-2D9B-4FA2-B80A-7455279D0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AB4E5A0-C953-46A5-A6F3-31FCC0CD2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2246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F006CE-1CA2-4204-B0F3-2B0FBAE2F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548AB5C-AB28-448B-A25F-E4E0AD09DD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EB3ADDF-1A64-4D70-ACA9-47B3B8983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D4EB8F4-5BDD-4136-945A-F922D5735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BF3410-1C04-4EB0-9CB7-30689DD75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4631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9DE26E-FFF6-4027-92B2-7B5EA644A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AC1C04B-EF1F-4529-AA8B-708B5FE21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0BF5190-FB41-4106-9714-2FDBA7DF2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A9320E-9EAF-4407-9F98-D5C2623DF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3BB6BFE-3021-4D67-95D8-66523578E0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2678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6C8B6E-923C-4A8F-8491-3C5C1A84B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A7BE3AD-E65C-41B5-915D-C2A727B605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7A8B8FCB-2A22-429E-848A-414DC5637D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84909ED-35AD-4812-9D8A-5FE3C801A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F41775C-F4C6-47BC-8E3F-90F4F63F9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CEAEB8A-E5B3-46A2-94C5-EB2F0DB3C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558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B154FD7-C553-4FCC-8285-FFADA8CB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C7E75E9-6220-42C0-A011-01CB52BA8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C504B9F-433A-403B-B1E1-99B67008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49ABD0C-B39E-457C-A881-D2DCC7F5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667D7AA-14A0-4899-9087-5CC47678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18766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AEA7914-5815-47F7-B777-1813DBB8F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778AED0-D0AA-467A-BF42-C30D14630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1415CD6-6B52-41C9-8A22-316B29A9B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1C64B15-C169-46D1-83C2-B8B16C1353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DDAED00D-6F58-4021-A952-466949F570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02455CE5-EFD7-47B4-B59C-0C3217984B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4CB76652-AC25-484C-9C2D-6A34B4B8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2B93B32-A344-4D10-906E-F434CE34D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392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972663-0E0A-407E-AC0F-AFB7DBD6E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BEE2A8D4-4D5D-4C50-B09C-F8CE7074A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AD5B044-6C88-4C1A-A951-A2D425291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0560F14-7262-41D8-A656-F1BE3E22E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3700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BB0C0E2-DFB9-4B4D-B9B6-22588345D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5A05B86-3FF9-4C23-B37F-E4C9919A7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5E5773E-1C15-4F09-88C0-67A47FA22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274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60B8FA-76C8-4C14-B5ED-2BFC85CCB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5998EA-56EC-40B2-A915-F184D35EC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35B6392-9310-4A6C-BCA6-2355481E26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B64D11A-ACAD-4332-B5B7-B9303E127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ADC1F16-58AE-4EB0-AF1F-7B8B7B8AB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CC6FC90-9D25-48C6-A691-C04D1DF7B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69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F1E5C4-34DD-45DA-AD1B-61583035B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3C5D8F7-0017-4FE8-89C7-2C7FC378DD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72CA34A-E2E0-4B31-955F-BBE9DBF7BD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4EF6CE-EB44-488B-92EF-6743F9363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BF206D-D557-4584-8EB9-C8BEACF96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37269E0-AF85-45E8-96AF-DEA80BE1A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2193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8F81BD6-BC84-457D-9D42-5898817ED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D0E9D96-11D6-4368-881F-1F767277DD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E6B2D8-6CB0-46B5-9885-009F7BB800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59A5F42-E113-4A46-8782-0328155B3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783DA6-D277-46FC-B46C-E20D5F38E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8805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C091882-5ECD-402C-86C5-DF90BE5B52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717C0AC-E4BF-46E6-B041-B80A73DB58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7B77395-EC73-4181-B953-B7E20B8C1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E0E65-1202-4E43-8F58-8217D806B1D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77BA78-E082-4E2D-A4AB-E386B4C10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958E85C-55DF-4760-95D9-E461AD315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3692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8BCA792-6CEE-EDDF-C107-A30BDCF314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596927B3-C836-8220-603C-D7668F1239DB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2614747-DB62-C76C-9CA7-975136C8D7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230B5FC-8506-3ECE-73C1-A54A324819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F7FB5B5-14BF-F5FF-8BCE-CCB9493939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8AF86AD-93C4-A163-4FC3-D1CD20F9B8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xmlns="" id="{5B27ED08-5C90-EE54-7B00-A63B738B7209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bg1"/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bg1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860914506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2025/12/22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5551349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34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C9CA284-98A6-440C-8B24-9072B7019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2104684-DF7D-4516-A72C-ACF55F92D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F99CFD5-C9DD-40FE-A33A-C25722121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29FF193-F069-4ABE-8CA3-585D5BD7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BD18E14-88C0-4C5E-8BB7-6F22133B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048203F-40BA-41C3-9D1D-97C74B63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5660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88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933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838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75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80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33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02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81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39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22/12/2025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06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E5189B2-9313-46C8-B7D7-412F0E57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A7A0766-D04E-45C1-8B7C-E13799B27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055DE30C-C045-44D3-8386-24FC29BF0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8D79602-CFA8-4FB4-A189-4A503377A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6EFDB2B3-C01D-4ACB-9BA8-F00BF2C77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9B9A2E3-FD8A-4716-B5D2-7618F4B3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E88B819-E1AD-4D64-8834-A74496A85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8F86E4FE-ECD9-4583-B617-55944BE5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19372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2830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36068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61658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47155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1013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6061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35647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8120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7876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99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F098A17-97C7-4E2F-AE6E-053B4F8DB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A960C925-CA4C-473A-B971-4BC4FFD113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EEA7882-B52B-4836-A4C0-87A7A345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4016063-EC0B-44B6-B202-2DBF1E72C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028605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056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18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869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512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2B681165-A14F-FF60-96B5-FDB17E968909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2993" y="212306"/>
            <a:ext cx="1407558" cy="140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455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98" r:id="rId8"/>
    <p:sldLayoutId id="2147483697" r:id="rId9"/>
    <p:sldLayoutId id="2147483696" r:id="rId10"/>
    <p:sldLayoutId id="2147483695" r:id="rId11"/>
    <p:sldLayoutId id="2147483694" r:id="rId12"/>
    <p:sldLayoutId id="2147483693" r:id="rId13"/>
    <p:sldLayoutId id="2147483692" r:id="rId14"/>
    <p:sldLayoutId id="2147483691" r:id="rId15"/>
    <p:sldLayoutId id="2147483690" r:id="rId16"/>
    <p:sldLayoutId id="2147483689" r:id="rId17"/>
    <p:sldLayoutId id="2147483688" r:id="rId18"/>
    <p:sldLayoutId id="2147483687" r:id="rId19"/>
    <p:sldLayoutId id="2147483686" r:id="rId20"/>
    <p:sldLayoutId id="2147483685" r:id="rId21"/>
    <p:sldLayoutId id="2147483668" r:id="rId22"/>
    <p:sldLayoutId id="2147483669" r:id="rId23"/>
    <p:sldLayoutId id="2147483670" r:id="rId24"/>
    <p:sldLayoutId id="2147483671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396A14B-AAEC-41E9-BC08-D92484B18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868B67A-3532-415A-9DCA-F5DCF49BC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823CFEF-C3A8-47D1-B2E3-050502DFBB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E0E65-1202-4E43-8F58-8217D806B1D2}" type="datetimeFigureOut">
              <a:rPr lang="en-US" smtClean="0"/>
              <a:t>22/12/2025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6F5335A-7089-437C-A2D9-54A8C868C5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DEAC4AB-0B28-4ECE-9665-D760844C30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81BD4-6B7A-45BD-8DB9-F24D3CCF7B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603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69393CC0-8C01-EC82-9754-59F25D512F3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2993" y="212306"/>
            <a:ext cx="1407558" cy="140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672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0313FB24-C3C4-3885-DDB3-F3D5D995F4A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2993" y="212306"/>
            <a:ext cx="1407558" cy="1407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90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F6AEA-17AE-4DF7-AEB5-FCECC4FE12E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01455-C5AD-4150-97C5-2407C462BC1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918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5.png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39.png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44.png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42.png"/><Relationship Id="rId12" Type="http://schemas.openxmlformats.org/officeDocument/2006/relationships/slide" Target="slide18.xml"/><Relationship Id="rId17" Type="http://schemas.microsoft.com/office/2007/relationships/hdphoto" Target="../media/hdphoto7.wdp"/><Relationship Id="rId2" Type="http://schemas.openxmlformats.org/officeDocument/2006/relationships/audio" Target="../media/media1.wav"/><Relationship Id="rId16" Type="http://schemas.openxmlformats.org/officeDocument/2006/relationships/image" Target="../media/image45.png"/><Relationship Id="rId1" Type="http://schemas.microsoft.com/office/2007/relationships/media" Target="../media/media1.wav"/><Relationship Id="rId6" Type="http://schemas.openxmlformats.org/officeDocument/2006/relationships/slide" Target="slide16.xml"/><Relationship Id="rId11" Type="http://schemas.microsoft.com/office/2007/relationships/hdphoto" Target="../media/hdphoto5.wdp"/><Relationship Id="rId5" Type="http://schemas.openxmlformats.org/officeDocument/2006/relationships/image" Target="../media/image41.png"/><Relationship Id="rId15" Type="http://schemas.openxmlformats.org/officeDocument/2006/relationships/slide" Target="slide19.xml"/><Relationship Id="rId10" Type="http://schemas.openxmlformats.org/officeDocument/2006/relationships/image" Target="../media/image43.png"/><Relationship Id="rId19" Type="http://schemas.openxmlformats.org/officeDocument/2006/relationships/slide" Target="slide20.xml"/><Relationship Id="rId4" Type="http://schemas.openxmlformats.org/officeDocument/2006/relationships/notesSlide" Target="../notesSlides/notesSlide5.xml"/><Relationship Id="rId9" Type="http://schemas.openxmlformats.org/officeDocument/2006/relationships/slide" Target="slide17.xml"/><Relationship Id="rId1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6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9.xml"/><Relationship Id="rId6" Type="http://schemas.openxmlformats.org/officeDocument/2006/relationships/slide" Target="slide15.xml"/><Relationship Id="rId5" Type="http://schemas.openxmlformats.org/officeDocument/2006/relationships/image" Target="../media/image47.png"/><Relationship Id="rId4" Type="http://schemas.openxmlformats.org/officeDocument/2006/relationships/audio" Target="../media/audio7.wav"/><Relationship Id="rId9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6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9.xml"/><Relationship Id="rId6" Type="http://schemas.openxmlformats.org/officeDocument/2006/relationships/slide" Target="slide15.xml"/><Relationship Id="rId5" Type="http://schemas.openxmlformats.org/officeDocument/2006/relationships/image" Target="../media/image47.png"/><Relationship Id="rId4" Type="http://schemas.openxmlformats.org/officeDocument/2006/relationships/audio" Target="../media/audio8.wav"/><Relationship Id="rId9" Type="http://schemas.microsoft.com/office/2007/relationships/hdphoto" Target="../media/hdphoto5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6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Relationship Id="rId6" Type="http://schemas.openxmlformats.org/officeDocument/2006/relationships/slide" Target="slide15.xml"/><Relationship Id="rId5" Type="http://schemas.openxmlformats.org/officeDocument/2006/relationships/image" Target="../media/image47.png"/><Relationship Id="rId10" Type="http://schemas.microsoft.com/office/2007/relationships/hdphoto" Target="../media/hdphoto6.wdp"/><Relationship Id="rId4" Type="http://schemas.openxmlformats.org/officeDocument/2006/relationships/audio" Target="../media/audio9.wav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audio" Target="../media/audio6.wav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.xml"/><Relationship Id="rId6" Type="http://schemas.openxmlformats.org/officeDocument/2006/relationships/slide" Target="slide15.xml"/><Relationship Id="rId5" Type="http://schemas.openxmlformats.org/officeDocument/2006/relationships/image" Target="../media/image47.png"/><Relationship Id="rId4" Type="http://schemas.openxmlformats.org/officeDocument/2006/relationships/audio" Target="../media/audio9.wav"/><Relationship Id="rId9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6.png"/><Relationship Id="rId7" Type="http://schemas.openxmlformats.org/officeDocument/2006/relationships/image" Target="../media/image4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2.png"/><Relationship Id="rId5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gif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1.png"/><Relationship Id="rId3" Type="http://schemas.openxmlformats.org/officeDocument/2006/relationships/image" Target="../media/image11.gif"/><Relationship Id="rId7" Type="http://schemas.openxmlformats.org/officeDocument/2006/relationships/image" Target="../media/image19.png"/><Relationship Id="rId12" Type="http://schemas.openxmlformats.org/officeDocument/2006/relationships/slide" Target="slide5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6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4.gif"/><Relationship Id="rId3" Type="http://schemas.openxmlformats.org/officeDocument/2006/relationships/audio" Target="../media/audio1.wav"/><Relationship Id="rId7" Type="http://schemas.openxmlformats.org/officeDocument/2006/relationships/image" Target="../media/image11.gif"/><Relationship Id="rId12" Type="http://schemas.openxmlformats.org/officeDocument/2006/relationships/image" Target="../media/image15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4.gif"/><Relationship Id="rId3" Type="http://schemas.openxmlformats.org/officeDocument/2006/relationships/audio" Target="../media/audio1.wav"/><Relationship Id="rId7" Type="http://schemas.openxmlformats.org/officeDocument/2006/relationships/image" Target="../media/image11.gif"/><Relationship Id="rId12" Type="http://schemas.openxmlformats.org/officeDocument/2006/relationships/image" Target="../media/image15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image" Target="../media/image18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3.png"/><Relationship Id="rId1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image" Target="../media/image11.gif"/><Relationship Id="rId12" Type="http://schemas.openxmlformats.org/officeDocument/2006/relationships/image" Target="../media/image17.png"/><Relationship Id="rId17" Type="http://schemas.openxmlformats.org/officeDocument/2006/relationships/image" Target="../media/image24.g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audio" Target="../media/audio3.wav"/><Relationship Id="rId15" Type="http://schemas.openxmlformats.org/officeDocument/2006/relationships/image" Target="../media/image22.png"/><Relationship Id="rId10" Type="http://schemas.openxmlformats.org/officeDocument/2006/relationships/image" Target="../media/image16.png"/><Relationship Id="rId4" Type="http://schemas.openxmlformats.org/officeDocument/2006/relationships/audio" Target="../media/audio2.wav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3.png"/><Relationship Id="rId18" Type="http://schemas.openxmlformats.org/officeDocument/2006/relationships/image" Target="../media/image25.gif"/><Relationship Id="rId3" Type="http://schemas.openxmlformats.org/officeDocument/2006/relationships/audio" Target="../media/audio2.wav"/><Relationship Id="rId7" Type="http://schemas.openxmlformats.org/officeDocument/2006/relationships/image" Target="../media/image11.gif"/><Relationship Id="rId12" Type="http://schemas.openxmlformats.org/officeDocument/2006/relationships/image" Target="../media/image17.png"/><Relationship Id="rId17" Type="http://schemas.openxmlformats.org/officeDocument/2006/relationships/image" Target="../media/image15.png"/><Relationship Id="rId2" Type="http://schemas.openxmlformats.org/officeDocument/2006/relationships/audio" Target="../media/audio1.wav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audio" Target="../media/audio4.wav"/><Relationship Id="rId15" Type="http://schemas.openxmlformats.org/officeDocument/2006/relationships/image" Target="../media/image22.png"/><Relationship Id="rId10" Type="http://schemas.openxmlformats.org/officeDocument/2006/relationships/image" Target="../media/image16.png"/><Relationship Id="rId4" Type="http://schemas.openxmlformats.org/officeDocument/2006/relationships/audio" Target="../media/audio3.wav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27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31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Relationship Id="rId1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3600972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F79646">
                    <a:lumMod val="75000"/>
                    <a:alpha val="91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26: Chia số có hai chữ số cho số có một chữ số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T3)</a:t>
            </a:r>
            <a:endParaRPr lang="en-US" sz="4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Thị Nhung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EEECE1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1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D21854DC-9DAF-406D-B311-DCD29C7A4B3C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39908" y="2050475"/>
            <a:ext cx="1822330" cy="1225443"/>
            <a:chOff x="1239908" y="2050475"/>
            <a:chExt cx="1822330" cy="1225443"/>
          </a:xfrm>
        </p:grpSpPr>
        <p:sp>
          <p:nvSpPr>
            <p:cNvPr id="13" name="TextBox 12"/>
            <p:cNvSpPr txBox="1"/>
            <p:nvPr/>
          </p:nvSpPr>
          <p:spPr>
            <a:xfrm>
              <a:off x="1239908" y="2050475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77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2246581" y="2234726"/>
              <a:ext cx="815657" cy="1041192"/>
              <a:chOff x="6096000" y="1051768"/>
              <a:chExt cx="815657" cy="1041192"/>
            </a:xfrm>
          </p:grpSpPr>
          <p:cxnSp>
            <p:nvCxnSpPr>
              <p:cNvPr id="16" name="Straight Connector 15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15" name="TextBox 14"/>
            <p:cNvSpPr txBox="1"/>
            <p:nvPr/>
          </p:nvSpPr>
          <p:spPr>
            <a:xfrm>
              <a:off x="2217827" y="2054942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550107" y="2050475"/>
            <a:ext cx="1822330" cy="1225443"/>
            <a:chOff x="1239908" y="2050475"/>
            <a:chExt cx="1822330" cy="1225443"/>
          </a:xfrm>
        </p:grpSpPr>
        <p:sp>
          <p:nvSpPr>
            <p:cNvPr id="22" name="TextBox 21"/>
            <p:cNvSpPr txBox="1"/>
            <p:nvPr/>
          </p:nvSpPr>
          <p:spPr>
            <a:xfrm>
              <a:off x="1239908" y="2050475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97</a:t>
              </a: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2246581" y="2234726"/>
              <a:ext cx="815657" cy="1041192"/>
              <a:chOff x="6096000" y="1051768"/>
              <a:chExt cx="815657" cy="1041192"/>
            </a:xfrm>
          </p:grpSpPr>
          <p:cxnSp>
            <p:nvCxnSpPr>
              <p:cNvPr id="25" name="Straight Connector 24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26" name="Straight Connector 25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24" name="TextBox 23"/>
            <p:cNvSpPr txBox="1"/>
            <p:nvPr/>
          </p:nvSpPr>
          <p:spPr>
            <a:xfrm>
              <a:off x="2217827" y="2054942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100375" y="2050475"/>
            <a:ext cx="1822330" cy="1225443"/>
            <a:chOff x="1239908" y="2050475"/>
            <a:chExt cx="1822330" cy="1225443"/>
          </a:xfrm>
        </p:grpSpPr>
        <p:sp>
          <p:nvSpPr>
            <p:cNvPr id="28" name="TextBox 27"/>
            <p:cNvSpPr txBox="1"/>
            <p:nvPr/>
          </p:nvSpPr>
          <p:spPr>
            <a:xfrm>
              <a:off x="1239908" y="2050475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51</a:t>
              </a:r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2246581" y="2234726"/>
              <a:ext cx="815657" cy="1041192"/>
              <a:chOff x="6096000" y="1051768"/>
              <a:chExt cx="815657" cy="1041192"/>
            </a:xfrm>
          </p:grpSpPr>
          <p:cxnSp>
            <p:nvCxnSpPr>
              <p:cNvPr id="31" name="Straight Connector 30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0" name="TextBox 29"/>
            <p:cNvSpPr txBox="1"/>
            <p:nvPr/>
          </p:nvSpPr>
          <p:spPr>
            <a:xfrm>
              <a:off x="2217827" y="2054942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545538" y="2050475"/>
            <a:ext cx="1822330" cy="1225443"/>
            <a:chOff x="1239908" y="2050475"/>
            <a:chExt cx="1822330" cy="1225443"/>
          </a:xfrm>
        </p:grpSpPr>
        <p:sp>
          <p:nvSpPr>
            <p:cNvPr id="34" name="TextBox 33"/>
            <p:cNvSpPr txBox="1"/>
            <p:nvPr/>
          </p:nvSpPr>
          <p:spPr>
            <a:xfrm>
              <a:off x="1239908" y="2050475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98</a:t>
              </a:r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2246581" y="2234726"/>
              <a:ext cx="815657" cy="1041192"/>
              <a:chOff x="6096000" y="1051768"/>
              <a:chExt cx="815657" cy="1041192"/>
            </a:xfrm>
          </p:grpSpPr>
          <p:cxnSp>
            <p:nvCxnSpPr>
              <p:cNvPr id="37" name="Straight Connector 36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38" name="Straight Connector 37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36" name="TextBox 35"/>
            <p:cNvSpPr txBox="1"/>
            <p:nvPr/>
          </p:nvSpPr>
          <p:spPr>
            <a:xfrm>
              <a:off x="2217827" y="2054942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1137715" y="2050475"/>
            <a:ext cx="2210192" cy="3264123"/>
            <a:chOff x="1182976" y="4341334"/>
            <a:chExt cx="2210192" cy="3264123"/>
          </a:xfrm>
        </p:grpSpPr>
        <p:sp>
          <p:nvSpPr>
            <p:cNvPr id="40" name="TextBox 39"/>
            <p:cNvSpPr txBox="1"/>
            <p:nvPr/>
          </p:nvSpPr>
          <p:spPr>
            <a:xfrm>
              <a:off x="1268662" y="4341334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77</a:t>
              </a: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2275335" y="4525585"/>
              <a:ext cx="815657" cy="1041192"/>
              <a:chOff x="6096000" y="1051768"/>
              <a:chExt cx="815657" cy="1041192"/>
            </a:xfrm>
          </p:grpSpPr>
          <p:cxnSp>
            <p:nvCxnSpPr>
              <p:cNvPr id="52" name="Straight Connector 51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53" name="Straight Connector 52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42" name="TextBox 41"/>
            <p:cNvSpPr txBox="1"/>
            <p:nvPr/>
          </p:nvSpPr>
          <p:spPr>
            <a:xfrm>
              <a:off x="2246581" y="436098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2228339" y="502218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244477" y="499037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254568" y="5639424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581366" y="5626450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568938" y="5034831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182976" y="6215822"/>
              <a:ext cx="12629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16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580364" y="6836016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1424521" y="5689529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cxnSp>
          <p:nvCxnSpPr>
            <p:cNvPr id="51" name="Straight Connector 50"/>
            <p:cNvCxnSpPr/>
            <p:nvPr/>
          </p:nvCxnSpPr>
          <p:spPr>
            <a:xfrm>
              <a:off x="1402170" y="6888480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grpSp>
        <p:nvGrpSpPr>
          <p:cNvPr id="54" name="Group 53"/>
          <p:cNvGrpSpPr/>
          <p:nvPr/>
        </p:nvGrpSpPr>
        <p:grpSpPr>
          <a:xfrm>
            <a:off x="3468617" y="2050475"/>
            <a:ext cx="2210192" cy="3264123"/>
            <a:chOff x="1182976" y="4341334"/>
            <a:chExt cx="2210192" cy="3264123"/>
          </a:xfrm>
        </p:grpSpPr>
        <p:sp>
          <p:nvSpPr>
            <p:cNvPr id="55" name="TextBox 54"/>
            <p:cNvSpPr txBox="1"/>
            <p:nvPr/>
          </p:nvSpPr>
          <p:spPr>
            <a:xfrm>
              <a:off x="1268662" y="4341334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97</a:t>
              </a:r>
            </a:p>
          </p:txBody>
        </p:sp>
        <p:grpSp>
          <p:nvGrpSpPr>
            <p:cNvPr id="56" name="Group 55"/>
            <p:cNvGrpSpPr/>
            <p:nvPr/>
          </p:nvGrpSpPr>
          <p:grpSpPr>
            <a:xfrm>
              <a:off x="2275335" y="4525585"/>
              <a:ext cx="815657" cy="1041192"/>
              <a:chOff x="6096000" y="1051768"/>
              <a:chExt cx="815657" cy="1041192"/>
            </a:xfrm>
          </p:grpSpPr>
          <p:cxnSp>
            <p:nvCxnSpPr>
              <p:cNvPr id="67" name="Straight Connector 66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68" name="Straight Connector 67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57" name="TextBox 56"/>
            <p:cNvSpPr txBox="1"/>
            <p:nvPr/>
          </p:nvSpPr>
          <p:spPr>
            <a:xfrm>
              <a:off x="2246581" y="436098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228339" y="502218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244477" y="499037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254568" y="5639424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581366" y="5626450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568938" y="5034831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182976" y="6215822"/>
              <a:ext cx="12629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16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580364" y="6836016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cxnSp>
          <p:nvCxnSpPr>
            <p:cNvPr id="65" name="Straight Connector 64"/>
            <p:cNvCxnSpPr/>
            <p:nvPr/>
          </p:nvCxnSpPr>
          <p:spPr>
            <a:xfrm>
              <a:off x="1424521" y="5689529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cxnSp>
          <p:nvCxnSpPr>
            <p:cNvPr id="66" name="Straight Connector 65"/>
            <p:cNvCxnSpPr/>
            <p:nvPr/>
          </p:nvCxnSpPr>
          <p:spPr>
            <a:xfrm>
              <a:off x="1402170" y="6888480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grpSp>
        <p:nvGrpSpPr>
          <p:cNvPr id="69" name="Group 68"/>
          <p:cNvGrpSpPr/>
          <p:nvPr/>
        </p:nvGrpSpPr>
        <p:grpSpPr>
          <a:xfrm>
            <a:off x="6014772" y="2070130"/>
            <a:ext cx="2210192" cy="3264123"/>
            <a:chOff x="1182976" y="4341334"/>
            <a:chExt cx="2210192" cy="3264123"/>
          </a:xfrm>
        </p:grpSpPr>
        <p:sp>
          <p:nvSpPr>
            <p:cNvPr id="70" name="TextBox 69"/>
            <p:cNvSpPr txBox="1"/>
            <p:nvPr/>
          </p:nvSpPr>
          <p:spPr>
            <a:xfrm>
              <a:off x="1268662" y="4341334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51</a:t>
              </a:r>
            </a:p>
          </p:txBody>
        </p:sp>
        <p:grpSp>
          <p:nvGrpSpPr>
            <p:cNvPr id="71" name="Group 70"/>
            <p:cNvGrpSpPr/>
            <p:nvPr/>
          </p:nvGrpSpPr>
          <p:grpSpPr>
            <a:xfrm>
              <a:off x="2275335" y="4525585"/>
              <a:ext cx="815657" cy="1041192"/>
              <a:chOff x="6096000" y="1051768"/>
              <a:chExt cx="815657" cy="1041192"/>
            </a:xfrm>
          </p:grpSpPr>
          <p:cxnSp>
            <p:nvCxnSpPr>
              <p:cNvPr id="82" name="Straight Connector 81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83" name="Straight Connector 82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72" name="TextBox 71"/>
            <p:cNvSpPr txBox="1"/>
            <p:nvPr/>
          </p:nvSpPr>
          <p:spPr>
            <a:xfrm>
              <a:off x="2246581" y="436098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2228339" y="502218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244477" y="499037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254568" y="5639424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581366" y="5626450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568938" y="5034831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182976" y="6215822"/>
              <a:ext cx="12629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580364" y="6836016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cxnSp>
          <p:nvCxnSpPr>
            <p:cNvPr id="80" name="Straight Connector 79"/>
            <p:cNvCxnSpPr/>
            <p:nvPr/>
          </p:nvCxnSpPr>
          <p:spPr>
            <a:xfrm>
              <a:off x="1424521" y="5689529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cxnSp>
          <p:nvCxnSpPr>
            <p:cNvPr id="81" name="Straight Connector 80"/>
            <p:cNvCxnSpPr/>
            <p:nvPr/>
          </p:nvCxnSpPr>
          <p:spPr>
            <a:xfrm>
              <a:off x="1402170" y="6888480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grpSp>
        <p:nvGrpSpPr>
          <p:cNvPr id="84" name="Group 83"/>
          <p:cNvGrpSpPr/>
          <p:nvPr/>
        </p:nvGrpSpPr>
        <p:grpSpPr>
          <a:xfrm>
            <a:off x="8464061" y="2070130"/>
            <a:ext cx="2210192" cy="3264123"/>
            <a:chOff x="1182976" y="4341334"/>
            <a:chExt cx="2210192" cy="3264123"/>
          </a:xfrm>
        </p:grpSpPr>
        <p:sp>
          <p:nvSpPr>
            <p:cNvPr id="85" name="TextBox 84"/>
            <p:cNvSpPr txBox="1"/>
            <p:nvPr/>
          </p:nvSpPr>
          <p:spPr>
            <a:xfrm>
              <a:off x="1268662" y="4341334"/>
              <a:ext cx="109159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98</a:t>
              </a:r>
            </a:p>
          </p:txBody>
        </p:sp>
        <p:grpSp>
          <p:nvGrpSpPr>
            <p:cNvPr id="86" name="Group 85"/>
            <p:cNvGrpSpPr/>
            <p:nvPr/>
          </p:nvGrpSpPr>
          <p:grpSpPr>
            <a:xfrm>
              <a:off x="2275335" y="4525585"/>
              <a:ext cx="815657" cy="1041192"/>
              <a:chOff x="6096000" y="1051768"/>
              <a:chExt cx="815657" cy="1041192"/>
            </a:xfrm>
          </p:grpSpPr>
          <p:cxnSp>
            <p:nvCxnSpPr>
              <p:cNvPr id="97" name="Straight Connector 96"/>
              <p:cNvCxnSpPr/>
              <p:nvPr/>
            </p:nvCxnSpPr>
            <p:spPr>
              <a:xfrm>
                <a:off x="6096000" y="1051768"/>
                <a:ext cx="0" cy="1041192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98" name="Straight Connector 97"/>
              <p:cNvCxnSpPr/>
              <p:nvPr/>
            </p:nvCxnSpPr>
            <p:spPr>
              <a:xfrm>
                <a:off x="6096000" y="1590248"/>
                <a:ext cx="815657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0070C0"/>
                </a:solidFill>
                <a:prstDash val="solid"/>
                <a:miter lim="800000"/>
              </a:ln>
              <a:effectLst/>
            </p:spPr>
          </p:cxnSp>
        </p:grpSp>
        <p:sp>
          <p:nvSpPr>
            <p:cNvPr id="87" name="TextBox 86"/>
            <p:cNvSpPr txBox="1"/>
            <p:nvPr/>
          </p:nvSpPr>
          <p:spPr>
            <a:xfrm>
              <a:off x="2246581" y="436098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228339" y="5022188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244477" y="4990379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254568" y="5639424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1581366" y="5626450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568938" y="5034831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1182976" y="6215822"/>
              <a:ext cx="126296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28</a:t>
              </a: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580364" y="6836016"/>
              <a:ext cx="82423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ED7D3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</a:p>
          </p:txBody>
        </p:sp>
        <p:cxnSp>
          <p:nvCxnSpPr>
            <p:cNvPr id="95" name="Straight Connector 94"/>
            <p:cNvCxnSpPr/>
            <p:nvPr/>
          </p:nvCxnSpPr>
          <p:spPr>
            <a:xfrm>
              <a:off x="1424521" y="5689529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  <p:cxnSp>
          <p:nvCxnSpPr>
            <p:cNvPr id="96" name="Straight Connector 95"/>
            <p:cNvCxnSpPr/>
            <p:nvPr/>
          </p:nvCxnSpPr>
          <p:spPr>
            <a:xfrm>
              <a:off x="1402170" y="6888480"/>
              <a:ext cx="815657" cy="0"/>
            </a:xfrm>
            <a:prstGeom prst="line">
              <a:avLst/>
            </a:prstGeom>
            <a:noFill/>
            <a:ln w="38100" cap="flat" cmpd="sng" algn="ctr">
              <a:solidFill>
                <a:srgbClr val="0070C0"/>
              </a:solidFill>
              <a:prstDash val="solid"/>
              <a:miter lim="800000"/>
            </a:ln>
            <a:effectLst/>
          </p:spPr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7138694-0694-418D-FD04-33E33879737C}"/>
              </a:ext>
            </a:extLst>
          </p:cNvPr>
          <p:cNvSpPr txBox="1"/>
          <p:nvPr/>
        </p:nvSpPr>
        <p:spPr>
          <a:xfrm>
            <a:off x="1877952" y="933483"/>
            <a:ext cx="85787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Tính</a:t>
            </a:r>
            <a:endParaRPr lang="en-US" sz="4000" b="1" dirty="0">
              <a:solidFill>
                <a:srgbClr val="863AE8"/>
              </a:solidFill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7AB659B-02FB-0897-C25D-3F38B4B239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6" t="9678" r="58389" b="69032"/>
          <a:stretch/>
        </p:blipFill>
        <p:spPr>
          <a:xfrm rot="1805606">
            <a:off x="1006991" y="681236"/>
            <a:ext cx="990159" cy="99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002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32DC8F68-B672-4EA9-B57A-4C3C684ADC29}"/>
              </a:ext>
            </a:extLst>
          </p:cNvPr>
          <p:cNvSpPr/>
          <p:nvPr/>
        </p:nvSpPr>
        <p:spPr>
          <a:xfrm>
            <a:off x="182880" y="427374"/>
            <a:ext cx="11811000" cy="6165155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409" y="2246624"/>
            <a:ext cx="11596468" cy="3189052"/>
          </a:xfrm>
          <a:prstGeom prst="rect">
            <a:avLst/>
          </a:prstGeom>
        </p:spPr>
      </p:pic>
      <p:grpSp>
        <p:nvGrpSpPr>
          <p:cNvPr id="131" name="Group 130"/>
          <p:cNvGrpSpPr/>
          <p:nvPr/>
        </p:nvGrpSpPr>
        <p:grpSpPr>
          <a:xfrm>
            <a:off x="4276083" y="5197467"/>
            <a:ext cx="3749310" cy="1328023"/>
            <a:chOff x="4276083" y="4380097"/>
            <a:chExt cx="3749310" cy="1328023"/>
          </a:xfrm>
        </p:grpSpPr>
        <p:sp>
          <p:nvSpPr>
            <p:cNvPr id="124" name="TextBox 123"/>
            <p:cNvSpPr txBox="1"/>
            <p:nvPr/>
          </p:nvSpPr>
          <p:spPr>
            <a:xfrm>
              <a:off x="4276083" y="4380097"/>
              <a:ext cx="3749310" cy="132802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600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3600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chó</a:t>
              </a:r>
              <a:endParaRPr lang="en-US" sz="3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sz="3600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US" sz="3600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nặng</a:t>
              </a:r>
              <a:r>
                <a:rPr lang="en-US" sz="3600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kg.</a:t>
              </a: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6359869" y="5007706"/>
              <a:ext cx="706012" cy="60780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345356" y="5203057"/>
            <a:ext cx="3749310" cy="1328023"/>
            <a:chOff x="345356" y="4380097"/>
            <a:chExt cx="3749310" cy="1328023"/>
          </a:xfrm>
        </p:grpSpPr>
        <p:sp>
          <p:nvSpPr>
            <p:cNvPr id="122" name="TextBox 121"/>
            <p:cNvSpPr txBox="1"/>
            <p:nvPr/>
          </p:nvSpPr>
          <p:spPr>
            <a:xfrm>
              <a:off x="345356" y="4380097"/>
              <a:ext cx="3749310" cy="132802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600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3600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mèo</a:t>
              </a:r>
              <a:endParaRPr lang="en-US" sz="36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/>
              <a:r>
                <a:rPr lang="en-US" sz="3600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US" sz="3600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nặng</a:t>
              </a:r>
              <a:r>
                <a:rPr lang="en-US" sz="3600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kg.</a:t>
              </a: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2472590" y="5043502"/>
              <a:ext cx="706012" cy="60780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37" name="Group 136"/>
          <p:cNvGrpSpPr/>
          <p:nvPr/>
        </p:nvGrpSpPr>
        <p:grpSpPr>
          <a:xfrm>
            <a:off x="8206810" y="5197467"/>
            <a:ext cx="3701899" cy="1328023"/>
            <a:chOff x="8206810" y="4374507"/>
            <a:chExt cx="3701899" cy="1328023"/>
          </a:xfrm>
        </p:grpSpPr>
        <p:sp>
          <p:nvSpPr>
            <p:cNvPr id="125" name="TextBox 124"/>
            <p:cNvSpPr txBox="1"/>
            <p:nvPr/>
          </p:nvSpPr>
          <p:spPr>
            <a:xfrm>
              <a:off x="8206810" y="4374507"/>
              <a:ext cx="3701899" cy="132802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4">
                  <a:lumMod val="50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600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rô-bốt</a:t>
              </a:r>
              <a:r>
                <a:rPr lang="en-US" sz="3600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3600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cân</a:t>
              </a:r>
              <a:r>
                <a:rPr lang="en-US" sz="3600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nặng</a:t>
              </a:r>
              <a:r>
                <a:rPr lang="en-US" sz="3600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kg.</a:t>
              </a: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10337509" y="5002116"/>
              <a:ext cx="706012" cy="607803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33" name="Rectangle 132"/>
          <p:cNvSpPr/>
          <p:nvPr/>
        </p:nvSpPr>
        <p:spPr>
          <a:xfrm>
            <a:off x="2420822" y="5825076"/>
            <a:ext cx="757780" cy="701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DE462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6260643" y="5819843"/>
            <a:ext cx="904463" cy="701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DE462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18</a:t>
            </a:r>
          </a:p>
        </p:txBody>
      </p:sp>
      <p:sp>
        <p:nvSpPr>
          <p:cNvPr id="140" name="Rectangle 139"/>
          <p:cNvSpPr/>
          <p:nvPr/>
        </p:nvSpPr>
        <p:spPr>
          <a:xfrm>
            <a:off x="10238283" y="5813452"/>
            <a:ext cx="904463" cy="70104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DE462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</a:t>
            </a:r>
          </a:p>
        </p:txBody>
      </p:sp>
      <p:sp>
        <p:nvSpPr>
          <p:cNvPr id="147" name="Rectangle 146"/>
          <p:cNvSpPr/>
          <p:nvPr/>
        </p:nvSpPr>
        <p:spPr>
          <a:xfrm>
            <a:off x="663765" y="1498113"/>
            <a:ext cx="8940792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2800" b="0" i="0" dirty="0">
                <a:solidFill>
                  <a:srgbClr val="333333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hình dưới đây, các con mèo có cân nặng bằng nhau, các con chó và rô-bốt cũng vậy.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1E4754B-2AFB-AA62-90C8-200A6A2EDA0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9" t="-452" r="40396" b="79162"/>
          <a:stretch/>
        </p:blipFill>
        <p:spPr>
          <a:xfrm rot="308201">
            <a:off x="625927" y="449565"/>
            <a:ext cx="990159" cy="990160"/>
          </a:xfrm>
          <a:prstGeom prst="rect">
            <a:avLst/>
          </a:prstGeom>
        </p:spPr>
      </p:pic>
      <p:sp>
        <p:nvSpPr>
          <p:cNvPr id="5" name="矩形: 圆角 14">
            <a:extLst>
              <a:ext uri="{FF2B5EF4-FFF2-40B4-BE49-F238E27FC236}">
                <a16:creationId xmlns:a16="http://schemas.microsoft.com/office/drawing/2014/main" xmlns="" id="{D40D5A60-6209-B714-820C-16E95600741B}"/>
              </a:ext>
            </a:extLst>
          </p:cNvPr>
          <p:cNvSpPr/>
          <p:nvPr/>
        </p:nvSpPr>
        <p:spPr>
          <a:xfrm>
            <a:off x="1773082" y="655506"/>
            <a:ext cx="1727150" cy="647699"/>
          </a:xfrm>
          <a:prstGeom prst="roundRect">
            <a:avLst/>
          </a:prstGeom>
          <a:gradFill flip="none" rotWithShape="1">
            <a:gsLst>
              <a:gs pos="0">
                <a:srgbClr val="41E1F4"/>
              </a:gs>
              <a:gs pos="70000">
                <a:srgbClr val="24C4F2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latin typeface="Cambria" panose="02040503050406030204" pitchFamily="18" charset="0"/>
                <a:ea typeface="Cambria" panose="02040503050406030204" pitchFamily="18" charset="0"/>
              </a:rPr>
              <a:t>Số ?</a:t>
            </a:r>
            <a:endParaRPr lang="zh-CN" altLang="en-US" sz="8000" b="1" dirty="0">
              <a:latin typeface="Cambria" panose="02040503050406030204" pitchFamily="18" charset="0"/>
              <a:ea typeface="字魂160号-檀宋" panose="00000500000000000000" pitchFamily="2" charset="-122"/>
              <a:sym typeface="字魂160号-檀宋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736752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" grpId="0" animBg="1"/>
      <p:bldP spid="134" grpId="0" animBg="1"/>
      <p:bldP spid="140" grpId="0" animBg="1"/>
      <p:bldP spid="1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3">
            <a:extLst>
              <a:ext uri="{FF2B5EF4-FFF2-40B4-BE49-F238E27FC236}">
                <a16:creationId xmlns:a16="http://schemas.microsoft.com/office/drawing/2014/main" xmlns="" id="{39EDB4C4-69D8-41F7-8934-A5F3292B59DD}"/>
              </a:ext>
            </a:extLst>
          </p:cNvPr>
          <p:cNvSpPr/>
          <p:nvPr/>
        </p:nvSpPr>
        <p:spPr>
          <a:xfrm>
            <a:off x="289560" y="259080"/>
            <a:ext cx="11750040" cy="6400800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13" name="文本框 11"/>
          <p:cNvSpPr txBox="1"/>
          <p:nvPr/>
        </p:nvSpPr>
        <p:spPr>
          <a:xfrm>
            <a:off x="2235295" y="341474"/>
            <a:ext cx="9061465" cy="194095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12700" cmpd="sng">
            <a:noFill/>
            <a:prstDash val="solid"/>
          </a:ln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29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chỗ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ngồi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ít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字魂100号-方方先锋体" panose="00000500000000000000" charset="-122"/>
              <a:cs typeface="字魂100号-方方先锋体" panose="00000500000000000000" charset="-12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25156" y="2948706"/>
            <a:ext cx="8585172" cy="2460167"/>
            <a:chOff x="2075807" y="3785494"/>
            <a:chExt cx="8585172" cy="2460167"/>
          </a:xfrm>
        </p:grpSpPr>
        <p:sp>
          <p:nvSpPr>
            <p:cNvPr id="25" name="TextBox 24"/>
            <p:cNvSpPr txBox="1"/>
            <p:nvPr/>
          </p:nvSpPr>
          <p:spPr>
            <a:xfrm>
              <a:off x="5108105" y="3785494"/>
              <a:ext cx="21297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u="sng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b="1" u="sng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u="sng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lang="en-US" sz="3600" b="1" u="sng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75807" y="4491335"/>
              <a:ext cx="858517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Ta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29 : 2 = 14 (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dư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1)</a:t>
              </a:r>
            </a:p>
            <a:p>
              <a:pPr algn="ctr"/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Vậy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ít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15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bàn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ctr"/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	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Đáp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15 </a:t>
              </a:r>
              <a:r>
                <a:rPr lang="en-US" sz="3600" b="1" dirty="0" err="1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bàn</a:t>
              </a:r>
              <a:r>
                <a:rPr lang="en-US" sz="3600" b="1" dirty="0">
                  <a:solidFill>
                    <a:srgbClr val="386D14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ABA8BBC-9CED-D706-77DB-2BF559A5521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1" t="5631" r="22964" b="73079"/>
          <a:stretch/>
        </p:blipFill>
        <p:spPr>
          <a:xfrm rot="20496249">
            <a:off x="899616" y="536976"/>
            <a:ext cx="1103790" cy="1103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040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xmlns="" id="{D9FA716D-88B7-4825-AB6A-9F0BEFE742D1}"/>
              </a:ext>
            </a:extLst>
          </p:cNvPr>
          <p:cNvSpPr/>
          <p:nvPr/>
        </p:nvSpPr>
        <p:spPr>
          <a:xfrm>
            <a:off x="412652" y="244549"/>
            <a:ext cx="11366696" cy="625194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6266" y="1467054"/>
            <a:ext cx="9713627" cy="4114800"/>
          </a:xfrm>
          <a:prstGeom prst="rect">
            <a:avLst/>
          </a:prstGeom>
        </p:spPr>
      </p:pic>
      <p:sp>
        <p:nvSpPr>
          <p:cNvPr id="20" name="TextBox 13">
            <a:extLst>
              <a:ext uri="{FF2B5EF4-FFF2-40B4-BE49-F238E27FC236}">
                <a16:creationId xmlns:a16="http://schemas.microsoft.com/office/drawing/2014/main" xmlns="" id="{DF0FF355-EBD3-4F66-B42A-66FA9CBA4526}"/>
              </a:ext>
            </a:extLst>
          </p:cNvPr>
          <p:cNvSpPr txBox="1"/>
          <p:nvPr/>
        </p:nvSpPr>
        <p:spPr>
          <a:xfrm>
            <a:off x="1405994" y="361705"/>
            <a:ext cx="4521658" cy="92621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zh-CN"/>
            </a:defPPr>
            <a:lvl1pPr marL="285750" indent="-285750" defTabSz="1216660">
              <a:lnSpc>
                <a:spcPct val="11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字魂95号-手刻宋" panose="00000500000000000000" pitchFamily="2" charset="-122"/>
                <a:ea typeface="字魂95号-手刻宋" panose="00000500000000000000" pitchFamily="2" charset="-122"/>
              </a:defRPr>
            </a:lvl1pPr>
          </a:lstStyle>
          <a:p>
            <a:pPr marL="0" marR="0" lvl="0" indent="0" algn="ctr" defTabSz="1216660" rtl="0" eaLnBrk="1" fontAlgn="auto" latinLnBrk="0" hangingPunct="1">
              <a:lnSpc>
                <a:spcPct val="11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Tìm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số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 </a:t>
            </a:r>
            <a:r>
              <a:rPr kumimoji="0" lang="en-US" altLang="zh-CN" sz="4400" b="1" i="0" u="none" strike="noStrike" kern="1200" cap="none" spc="0" normalizeH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bị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"/>
              </a:rPr>
              <a:t> chia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effectLst/>
              <a:uLnTx/>
              <a:uFillTx/>
              <a:latin typeface="Cambria" panose="02040503050406030204" pitchFamily="18" charset="0"/>
              <a:sym typeface=""/>
            </a:endParaRPr>
          </a:p>
        </p:txBody>
      </p:sp>
      <p:sp>
        <p:nvSpPr>
          <p:cNvPr id="21" name="Rounded Rectangle 20"/>
          <p:cNvSpPr/>
          <p:nvPr/>
        </p:nvSpPr>
        <p:spPr>
          <a:xfrm flipH="1">
            <a:off x="7071360" y="2943147"/>
            <a:ext cx="563880" cy="52525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2" name="Rounded Rectangle 21"/>
          <p:cNvSpPr/>
          <p:nvPr/>
        </p:nvSpPr>
        <p:spPr>
          <a:xfrm flipH="1">
            <a:off x="6968490" y="2971581"/>
            <a:ext cx="769620" cy="50705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85</a:t>
            </a:r>
          </a:p>
        </p:txBody>
      </p:sp>
      <p:sp>
        <p:nvSpPr>
          <p:cNvPr id="23" name="Rounded Rectangle 22"/>
          <p:cNvSpPr/>
          <p:nvPr/>
        </p:nvSpPr>
        <p:spPr>
          <a:xfrm flipH="1">
            <a:off x="6659880" y="3737247"/>
            <a:ext cx="563880" cy="52525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Rounded Rectangle 23"/>
          <p:cNvSpPr/>
          <p:nvPr/>
        </p:nvSpPr>
        <p:spPr>
          <a:xfrm flipH="1">
            <a:off x="6583680" y="3736327"/>
            <a:ext cx="769620" cy="50705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84</a:t>
            </a:r>
          </a:p>
        </p:txBody>
      </p:sp>
      <p:sp>
        <p:nvSpPr>
          <p:cNvPr id="25" name="Rounded Rectangle 24"/>
          <p:cNvSpPr/>
          <p:nvPr/>
        </p:nvSpPr>
        <p:spPr>
          <a:xfrm flipH="1">
            <a:off x="3677587" y="4390167"/>
            <a:ext cx="563880" cy="52525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8" name="Rounded Rectangle 27"/>
          <p:cNvSpPr/>
          <p:nvPr/>
        </p:nvSpPr>
        <p:spPr>
          <a:xfrm flipH="1">
            <a:off x="3574717" y="4409788"/>
            <a:ext cx="769620" cy="50705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365948" y="2844225"/>
            <a:ext cx="2270760" cy="584775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 x 5 = 85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583680" y="4583577"/>
            <a:ext cx="2270760" cy="584775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28 x 3 = 84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574717" y="5218746"/>
            <a:ext cx="2270760" cy="584775"/>
          </a:xfrm>
          <a:prstGeom prst="rect">
            <a:avLst/>
          </a:prstGeom>
          <a:solidFill>
            <a:srgbClr val="FFFF00"/>
          </a:solidFill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15 x 4 = 60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CF76E25-5C13-D992-53E3-3ECD600AF4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655" y="193591"/>
            <a:ext cx="815296" cy="121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5853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  <p:bldP spid="28" grpId="0" animBg="1"/>
      <p:bldP spid="4" grpId="0" animBg="1"/>
      <p:bldP spid="29" grpId="0" animBg="1"/>
      <p:bldP spid="3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1AFB9ED-1AAA-1AF8-2012-C761BE9D6D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4578">
            <a:off x="1652830" y="2044340"/>
            <a:ext cx="6289967" cy="152688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4C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"/>
          <p:cNvGrpSpPr/>
          <p:nvPr/>
        </p:nvGrpSpPr>
        <p:grpSpPr>
          <a:xfrm>
            <a:off x="268066" y="244479"/>
            <a:ext cx="11655868" cy="6419035"/>
            <a:chOff x="0" y="0"/>
            <a:chExt cx="4604787" cy="2535915"/>
          </a:xfrm>
        </p:grpSpPr>
        <p:sp>
          <p:nvSpPr>
            <p:cNvPr id="11" name="Freeform 3"/>
            <p:cNvSpPr/>
            <p:nvPr/>
          </p:nvSpPr>
          <p:spPr>
            <a:xfrm>
              <a:off x="0" y="0"/>
              <a:ext cx="4604787" cy="2535915"/>
            </a:xfrm>
            <a:custGeom>
              <a:avLst/>
              <a:gdLst/>
              <a:ahLst/>
              <a:cxnLst/>
              <a:rect l="l" t="t" r="r" b="b"/>
              <a:pathLst>
                <a:path w="4604787" h="2535915">
                  <a:moveTo>
                    <a:pt x="22583" y="0"/>
                  </a:moveTo>
                  <a:lnTo>
                    <a:pt x="4582204" y="0"/>
                  </a:lnTo>
                  <a:cubicBezTo>
                    <a:pt x="4594677" y="0"/>
                    <a:pt x="4604787" y="10111"/>
                    <a:pt x="4604787" y="22583"/>
                  </a:cubicBezTo>
                  <a:lnTo>
                    <a:pt x="4604787" y="2513332"/>
                  </a:lnTo>
                  <a:cubicBezTo>
                    <a:pt x="4604787" y="2525805"/>
                    <a:pt x="4594677" y="2535915"/>
                    <a:pt x="4582204" y="2535915"/>
                  </a:cubicBezTo>
                  <a:lnTo>
                    <a:pt x="22583" y="2535915"/>
                  </a:lnTo>
                  <a:cubicBezTo>
                    <a:pt x="10111" y="2535915"/>
                    <a:pt x="0" y="2525805"/>
                    <a:pt x="0" y="2513332"/>
                  </a:cubicBezTo>
                  <a:lnTo>
                    <a:pt x="0" y="22583"/>
                  </a:lnTo>
                  <a:cubicBezTo>
                    <a:pt x="0" y="10111"/>
                    <a:pt x="10111" y="0"/>
                    <a:pt x="2258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0AAB7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4"/>
            <p:cNvSpPr txBox="1"/>
            <p:nvPr/>
          </p:nvSpPr>
          <p:spPr>
            <a:xfrm>
              <a:off x="0" y="-47625"/>
              <a:ext cx="4604787" cy="258354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788161" y="490900"/>
            <a:ext cx="9936480" cy="2281476"/>
          </a:xfrm>
          <a:prstGeom prst="wedgeRoundRectCallout">
            <a:avLst>
              <a:gd name="adj1" fmla="val -42963"/>
              <a:gd name="adj2" fmla="val 75919"/>
              <a:gd name="adj3" fmla="val 16667"/>
            </a:avLst>
          </a:prstGeom>
          <a:solidFill>
            <a:srgbClr val="6AC4C5"/>
          </a:solidFill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Chào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Nam.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rất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thích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thao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đặc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biệt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môn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liên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đến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trái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bóng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hãy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giúp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thu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thập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loại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bóng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cách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chọn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bóng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đó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rồi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trả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câu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nhé</a:t>
            </a:r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4" name="图片 35" descr="千库网_男孩努力加油表情包_元素编号13346271">
            <a:hlinkClick r:id="" action="ppaction://noaction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804161"/>
            <a:ext cx="3973921" cy="3973921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393" l="2508" r="100000">
                        <a14:foregroundMark x1="32288" y1="53770" x2="26332" y2="66885"/>
                        <a14:foregroundMark x1="12226" y1="68852" x2="17241" y2="74426"/>
                        <a14:foregroundMark x1="20690" y1="47869" x2="27586" y2="61967"/>
                        <a14:foregroundMark x1="18495" y1="43279" x2="25705" y2="70164"/>
                        <a14:foregroundMark x1="23197" y1="23279" x2="17555" y2="41639"/>
                        <a14:foregroundMark x1="43574" y1="11803" x2="26959" y2="39016"/>
                        <a14:foregroundMark x1="47649" y1="12459" x2="72100" y2="30492"/>
                        <a14:foregroundMark x1="67085" y1="4918" x2="69592" y2="29180"/>
                        <a14:foregroundMark x1="76176" y1="29180" x2="76176" y2="68525"/>
                        <a14:foregroundMark x1="88401" y1="40656" x2="88088" y2="61639"/>
                        <a14:foregroundMark x1="66458" y1="40000" x2="65517" y2="67869"/>
                        <a14:foregroundMark x1="51097" y1="62623" x2="57680" y2="74426"/>
                        <a14:foregroundMark x1="43260" y1="54754" x2="46082" y2="77377"/>
                        <a14:foregroundMark x1="50470" y1="86885" x2="70533" y2="7803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25011" y="3896092"/>
            <a:ext cx="1697820" cy="1623307"/>
          </a:xfrm>
          <a:prstGeom prst="rect">
            <a:avLst/>
          </a:prstGeom>
        </p:spPr>
      </p:pic>
      <p:pic>
        <p:nvPicPr>
          <p:cNvPr id="7" name="Picture 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145" b="97170" l="932" r="98447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43596" y="3832542"/>
            <a:ext cx="1708075" cy="1686857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248" b="99417" l="3560" r="97735">
                        <a14:foregroundMark x1="12621" y1="62099" x2="26214" y2="70554"/>
                        <a14:foregroundMark x1="13592" y1="60350" x2="10680" y2="64140"/>
                        <a14:foregroundMark x1="14239" y1="56560" x2="34304" y2="80758"/>
                        <a14:foregroundMark x1="26214" y1="42566" x2="54045" y2="22449"/>
                        <a14:foregroundMark x1="74110" y1="16327" x2="82201" y2="19825"/>
                        <a14:foregroundMark x1="73786" y1="13994" x2="73786" y2="13994"/>
                        <a14:foregroundMark x1="70550" y1="11953" x2="78964" y2="12828"/>
                        <a14:foregroundMark x1="66019" y1="11953" x2="71197" y2="11370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72434" y="3832542"/>
            <a:ext cx="1581624" cy="1755654"/>
          </a:xfrm>
          <a:prstGeom prst="rect">
            <a:avLst/>
          </a:prstGeom>
        </p:spPr>
      </p:pic>
      <p:pic>
        <p:nvPicPr>
          <p:cNvPr id="1026" name="Picture 2" descr="Bóng Tennis Trên Nền Trắng Hình ảnh Sẵn có - Tải xuống Hình ảnh Ngay bây  giờ - Quả bóng quần vợt, Cắt ra, Nền trắng - iStock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1274" y="4022285"/>
            <a:ext cx="1307369" cy="130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tải xuống (2)">
            <a:hlinkClick r:id="" action="ppaction://media"/>
            <a:extLst>
              <a:ext uri="{FF2B5EF4-FFF2-40B4-BE49-F238E27FC236}">
                <a16:creationId xmlns:a16="http://schemas.microsoft.com/office/drawing/2014/main" xmlns="" id="{1F9D5C37-44E4-1548-DF30-0EDA574542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752549" y="397540"/>
            <a:ext cx="406400" cy="406400"/>
          </a:xfrm>
          <a:prstGeom prst="rect">
            <a:avLst/>
          </a:prstGeom>
        </p:spPr>
      </p:pic>
      <p:sp>
        <p:nvSpPr>
          <p:cNvPr id="13" name="Rectangle 12">
            <a:hlinkClick r:id="rId19" action="ppaction://hlinksldjump"/>
            <a:extLst>
              <a:ext uri="{FF2B5EF4-FFF2-40B4-BE49-F238E27FC236}">
                <a16:creationId xmlns:a16="http://schemas.microsoft.com/office/drawing/2014/main" xmlns="" id="{35A4D8F6-BFF3-DF80-23E6-375923CCEFBD}"/>
              </a:ext>
            </a:extLst>
          </p:cNvPr>
          <p:cNvSpPr/>
          <p:nvPr/>
        </p:nvSpPr>
        <p:spPr>
          <a:xfrm>
            <a:off x="276447" y="297712"/>
            <a:ext cx="893134" cy="32960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27150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8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8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4C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"/>
          <p:cNvGrpSpPr/>
          <p:nvPr/>
        </p:nvGrpSpPr>
        <p:grpSpPr>
          <a:xfrm>
            <a:off x="268066" y="244479"/>
            <a:ext cx="11655868" cy="6419035"/>
            <a:chOff x="0" y="0"/>
            <a:chExt cx="4604787" cy="2535915"/>
          </a:xfrm>
        </p:grpSpPr>
        <p:sp>
          <p:nvSpPr>
            <p:cNvPr id="11" name="Freeform 3"/>
            <p:cNvSpPr/>
            <p:nvPr/>
          </p:nvSpPr>
          <p:spPr>
            <a:xfrm>
              <a:off x="0" y="0"/>
              <a:ext cx="4604787" cy="2535915"/>
            </a:xfrm>
            <a:custGeom>
              <a:avLst/>
              <a:gdLst/>
              <a:ahLst/>
              <a:cxnLst/>
              <a:rect l="l" t="t" r="r" b="b"/>
              <a:pathLst>
                <a:path w="4604787" h="2535915">
                  <a:moveTo>
                    <a:pt x="22583" y="0"/>
                  </a:moveTo>
                  <a:lnTo>
                    <a:pt x="4582204" y="0"/>
                  </a:lnTo>
                  <a:cubicBezTo>
                    <a:pt x="4594677" y="0"/>
                    <a:pt x="4604787" y="10111"/>
                    <a:pt x="4604787" y="22583"/>
                  </a:cubicBezTo>
                  <a:lnTo>
                    <a:pt x="4604787" y="2513332"/>
                  </a:lnTo>
                  <a:cubicBezTo>
                    <a:pt x="4604787" y="2525805"/>
                    <a:pt x="4594677" y="2535915"/>
                    <a:pt x="4582204" y="2535915"/>
                  </a:cubicBezTo>
                  <a:lnTo>
                    <a:pt x="22583" y="2535915"/>
                  </a:lnTo>
                  <a:cubicBezTo>
                    <a:pt x="10111" y="2535915"/>
                    <a:pt x="0" y="2525805"/>
                    <a:pt x="0" y="2513332"/>
                  </a:cubicBezTo>
                  <a:lnTo>
                    <a:pt x="0" y="22583"/>
                  </a:lnTo>
                  <a:cubicBezTo>
                    <a:pt x="0" y="10111"/>
                    <a:pt x="10111" y="0"/>
                    <a:pt x="2258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0AAB7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4"/>
            <p:cNvSpPr txBox="1"/>
            <p:nvPr/>
          </p:nvSpPr>
          <p:spPr>
            <a:xfrm>
              <a:off x="0" y="-47625"/>
              <a:ext cx="4604787" cy="258354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" name="文本框 6">
            <a:extLst>
              <a:ext uri="{FF2B5EF4-FFF2-40B4-BE49-F238E27FC236}">
                <a16:creationId xmlns:a16="http://schemas.microsoft.com/office/drawing/2014/main" xmlns="" id="{C7BD42A7-54BB-3E6F-B46B-4E666C12A8EC}"/>
              </a:ext>
            </a:extLst>
          </p:cNvPr>
          <p:cNvSpPr txBox="1"/>
          <p:nvPr/>
        </p:nvSpPr>
        <p:spPr>
          <a:xfrm>
            <a:off x="1524174" y="578820"/>
            <a:ext cx="9620162" cy="1021556"/>
          </a:xfrm>
          <a:prstGeom prst="roundRect">
            <a:avLst/>
          </a:prstGeom>
          <a:solidFill>
            <a:srgbClr val="14A7A6"/>
          </a:solidFill>
          <a:ln>
            <a:solidFill>
              <a:srgbClr val="14A7A6"/>
            </a:solidFill>
          </a:ln>
        </p:spPr>
        <p:txBody>
          <a:bodyPr wrap="square" rtlCol="0" anchor="t">
            <a:spAutoFit/>
          </a:bodyPr>
          <a:lstStyle/>
          <a:p>
            <a:pPr algn="ctr" defTabSz="914446">
              <a:defRPr/>
            </a:pPr>
            <a:r>
              <a:rPr lang="en-US" altLang="zh-CN" sz="54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雷盖体" panose="00000800000000000000" pitchFamily="2" charset="-122"/>
              </a:rPr>
              <a:t>35 : 3 = ?</a:t>
            </a:r>
          </a:p>
        </p:txBody>
      </p:sp>
      <p:sp>
        <p:nvSpPr>
          <p:cNvPr id="6" name="圆角矩形 4">
            <a:extLst>
              <a:ext uri="{FF2B5EF4-FFF2-40B4-BE49-F238E27FC236}">
                <a16:creationId xmlns:a16="http://schemas.microsoft.com/office/drawing/2014/main" xmlns="" id="{4FEA8ADA-B353-5853-8AC8-7901E0A372F6}"/>
              </a:ext>
            </a:extLst>
          </p:cNvPr>
          <p:cNvSpPr/>
          <p:nvPr/>
        </p:nvSpPr>
        <p:spPr>
          <a:xfrm>
            <a:off x="999846" y="2800069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algn="ctr" defTabSz="914446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A. 11</a:t>
            </a:r>
          </a:p>
        </p:txBody>
      </p:sp>
      <p:pic>
        <p:nvPicPr>
          <p:cNvPr id="16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34" y="627016"/>
            <a:ext cx="1367841" cy="1367841"/>
          </a:xfrm>
          <a:prstGeom prst="rect">
            <a:avLst/>
          </a:prstGeom>
        </p:spPr>
      </p:pic>
      <p:sp>
        <p:nvSpPr>
          <p:cNvPr id="18" name="圆角矩形 4">
            <a:extLst>
              <a:ext uri="{FF2B5EF4-FFF2-40B4-BE49-F238E27FC236}">
                <a16:creationId xmlns:a16="http://schemas.microsoft.com/office/drawing/2014/main" xmlns="" id="{4FEA8ADA-B353-5853-8AC8-7901E0A372F6}"/>
              </a:ext>
            </a:extLst>
          </p:cNvPr>
          <p:cNvSpPr/>
          <p:nvPr/>
        </p:nvSpPr>
        <p:spPr>
          <a:xfrm>
            <a:off x="7964928" y="2710205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algn="ctr" defTabSz="914446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C. 11 </a:t>
            </a:r>
            <a:r>
              <a:rPr lang="en-US" altLang="zh-CN" sz="4000" b="1" dirty="0" err="1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dư</a:t>
            </a: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2</a:t>
            </a:r>
          </a:p>
        </p:txBody>
      </p:sp>
      <p:sp>
        <p:nvSpPr>
          <p:cNvPr id="19" name="圆角矩形 4">
            <a:extLst>
              <a:ext uri="{FF2B5EF4-FFF2-40B4-BE49-F238E27FC236}">
                <a16:creationId xmlns:a16="http://schemas.microsoft.com/office/drawing/2014/main" xmlns="" id="{4FEA8ADA-B353-5853-8AC8-7901E0A372F6}"/>
              </a:ext>
            </a:extLst>
          </p:cNvPr>
          <p:cNvSpPr/>
          <p:nvPr/>
        </p:nvSpPr>
        <p:spPr>
          <a:xfrm>
            <a:off x="999846" y="4324973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algn="ctr" defTabSz="914446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C. 11 </a:t>
            </a:r>
            <a:r>
              <a:rPr lang="en-US" altLang="zh-CN" sz="4000" b="1" dirty="0" err="1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dư</a:t>
            </a: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1</a:t>
            </a:r>
          </a:p>
        </p:txBody>
      </p:sp>
      <p:sp>
        <p:nvSpPr>
          <p:cNvPr id="20" name="圆角矩形 4">
            <a:extLst>
              <a:ext uri="{FF2B5EF4-FFF2-40B4-BE49-F238E27FC236}">
                <a16:creationId xmlns:a16="http://schemas.microsoft.com/office/drawing/2014/main" xmlns="" id="{4FEA8ADA-B353-5853-8AC8-7901E0A372F6}"/>
              </a:ext>
            </a:extLst>
          </p:cNvPr>
          <p:cNvSpPr/>
          <p:nvPr/>
        </p:nvSpPr>
        <p:spPr>
          <a:xfrm>
            <a:off x="7964928" y="4344164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algn="ctr" defTabSz="914446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D. 11 </a:t>
            </a:r>
            <a:r>
              <a:rPr lang="en-US" altLang="zh-CN" sz="4000" b="1" dirty="0" err="1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dư</a:t>
            </a: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3</a:t>
            </a:r>
          </a:p>
        </p:txBody>
      </p:sp>
      <p:pic>
        <p:nvPicPr>
          <p:cNvPr id="34" name="图片 35" descr="千库网_男孩努力加油表情包_元素编号1334627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4854" y="2632615"/>
            <a:ext cx="4294208" cy="429420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6393" l="2508" r="100000">
                        <a14:foregroundMark x1="32288" y1="53770" x2="26332" y2="66885"/>
                        <a14:foregroundMark x1="12226" y1="68852" x2="17241" y2="74426"/>
                        <a14:foregroundMark x1="20690" y1="47869" x2="27586" y2="61967"/>
                        <a14:foregroundMark x1="18495" y1="43279" x2="25705" y2="70164"/>
                        <a14:foregroundMark x1="23197" y1="23279" x2="17555" y2="41639"/>
                        <a14:foregroundMark x1="43574" y1="11803" x2="26959" y2="39016"/>
                        <a14:foregroundMark x1="47649" y1="12459" x2="72100" y2="30492"/>
                        <a14:foregroundMark x1="67085" y1="4918" x2="69592" y2="29180"/>
                        <a14:foregroundMark x1="76176" y1="29180" x2="76176" y2="68525"/>
                        <a14:foregroundMark x1="88401" y1="40656" x2="88088" y2="61639"/>
                        <a14:foregroundMark x1="66458" y1="40000" x2="65517" y2="67869"/>
                        <a14:foregroundMark x1="51097" y1="62623" x2="57680" y2="74426"/>
                        <a14:foregroundMark x1="43260" y1="54754" x2="46082" y2="77377"/>
                        <a14:foregroundMark x1="50470" y1="86885" x2="70533" y2="78033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3354" y="2265993"/>
            <a:ext cx="1622772" cy="1551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7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8" grpId="0" animBg="1"/>
      <p:bldP spid="19" grpId="0" animBg="1"/>
      <p:bldP spid="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4C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"/>
          <p:cNvGrpSpPr/>
          <p:nvPr/>
        </p:nvGrpSpPr>
        <p:grpSpPr>
          <a:xfrm>
            <a:off x="268066" y="244479"/>
            <a:ext cx="11655868" cy="6419035"/>
            <a:chOff x="0" y="0"/>
            <a:chExt cx="4604787" cy="2535915"/>
          </a:xfrm>
        </p:grpSpPr>
        <p:sp>
          <p:nvSpPr>
            <p:cNvPr id="11" name="Freeform 3"/>
            <p:cNvSpPr/>
            <p:nvPr/>
          </p:nvSpPr>
          <p:spPr>
            <a:xfrm>
              <a:off x="0" y="0"/>
              <a:ext cx="4604787" cy="2535915"/>
            </a:xfrm>
            <a:custGeom>
              <a:avLst/>
              <a:gdLst/>
              <a:ahLst/>
              <a:cxnLst/>
              <a:rect l="l" t="t" r="r" b="b"/>
              <a:pathLst>
                <a:path w="4604787" h="2535915">
                  <a:moveTo>
                    <a:pt x="22583" y="0"/>
                  </a:moveTo>
                  <a:lnTo>
                    <a:pt x="4582204" y="0"/>
                  </a:lnTo>
                  <a:cubicBezTo>
                    <a:pt x="4594677" y="0"/>
                    <a:pt x="4604787" y="10111"/>
                    <a:pt x="4604787" y="22583"/>
                  </a:cubicBezTo>
                  <a:lnTo>
                    <a:pt x="4604787" y="2513332"/>
                  </a:lnTo>
                  <a:cubicBezTo>
                    <a:pt x="4604787" y="2525805"/>
                    <a:pt x="4594677" y="2535915"/>
                    <a:pt x="4582204" y="2535915"/>
                  </a:cubicBezTo>
                  <a:lnTo>
                    <a:pt x="22583" y="2535915"/>
                  </a:lnTo>
                  <a:cubicBezTo>
                    <a:pt x="10111" y="2535915"/>
                    <a:pt x="0" y="2525805"/>
                    <a:pt x="0" y="2513332"/>
                  </a:cubicBezTo>
                  <a:lnTo>
                    <a:pt x="0" y="22583"/>
                  </a:lnTo>
                  <a:cubicBezTo>
                    <a:pt x="0" y="10111"/>
                    <a:pt x="10111" y="0"/>
                    <a:pt x="2258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0AAB7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4"/>
            <p:cNvSpPr txBox="1"/>
            <p:nvPr/>
          </p:nvSpPr>
          <p:spPr>
            <a:xfrm>
              <a:off x="0" y="-47625"/>
              <a:ext cx="4604787" cy="258354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文本框 6">
            <a:extLst>
              <a:ext uri="{FF2B5EF4-FFF2-40B4-BE49-F238E27FC236}">
                <a16:creationId xmlns:a16="http://schemas.microsoft.com/office/drawing/2014/main" xmlns="" id="{C7BD42A7-54BB-3E6F-B46B-4E666C12A8EC}"/>
              </a:ext>
            </a:extLst>
          </p:cNvPr>
          <p:cNvSpPr txBox="1"/>
          <p:nvPr/>
        </p:nvSpPr>
        <p:spPr>
          <a:xfrm>
            <a:off x="1524174" y="578820"/>
            <a:ext cx="9620162" cy="1021556"/>
          </a:xfrm>
          <a:prstGeom prst="roundRect">
            <a:avLst/>
          </a:prstGeom>
          <a:solidFill>
            <a:srgbClr val="14A7A6"/>
          </a:solidFill>
          <a:ln>
            <a:solidFill>
              <a:srgbClr val="14A7A6"/>
            </a:solidFill>
          </a:ln>
        </p:spPr>
        <p:txBody>
          <a:bodyPr wrap="square" rtlCol="0" anchor="t">
            <a:spAutoFit/>
          </a:bodyPr>
          <a:lstStyle/>
          <a:p>
            <a:pPr algn="ctr" defTabSz="609630">
              <a:defRPr/>
            </a:pPr>
            <a:r>
              <a:rPr lang="en-US" altLang="zh-CN" sz="5400" b="1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95 : 5 = ?</a:t>
            </a:r>
          </a:p>
        </p:txBody>
      </p:sp>
      <p:sp>
        <p:nvSpPr>
          <p:cNvPr id="3" name="圆角矩形 4">
            <a:extLst>
              <a:ext uri="{FF2B5EF4-FFF2-40B4-BE49-F238E27FC236}">
                <a16:creationId xmlns:a16="http://schemas.microsoft.com/office/drawing/2014/main" xmlns="" id="{4FEA8ADA-B353-5853-8AC8-7901E0A372F6}"/>
              </a:ext>
            </a:extLst>
          </p:cNvPr>
          <p:cNvSpPr/>
          <p:nvPr/>
        </p:nvSpPr>
        <p:spPr>
          <a:xfrm>
            <a:off x="999846" y="2800069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algn="ctr" defTabSz="914446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A. 19</a:t>
            </a:r>
          </a:p>
        </p:txBody>
      </p:sp>
      <p:pic>
        <p:nvPicPr>
          <p:cNvPr id="4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34" y="627016"/>
            <a:ext cx="1367841" cy="1367841"/>
          </a:xfrm>
          <a:prstGeom prst="rect">
            <a:avLst/>
          </a:prstGeom>
        </p:spPr>
      </p:pic>
      <p:sp>
        <p:nvSpPr>
          <p:cNvPr id="5" name="圆角矩形 4">
            <a:extLst>
              <a:ext uri="{FF2B5EF4-FFF2-40B4-BE49-F238E27FC236}">
                <a16:creationId xmlns:a16="http://schemas.microsoft.com/office/drawing/2014/main" xmlns="" id="{4FEA8ADA-B353-5853-8AC8-7901E0A372F6}"/>
              </a:ext>
            </a:extLst>
          </p:cNvPr>
          <p:cNvSpPr/>
          <p:nvPr/>
        </p:nvSpPr>
        <p:spPr>
          <a:xfrm>
            <a:off x="7964928" y="2710205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algn="ctr" defTabSz="609630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B. 18</a:t>
            </a:r>
          </a:p>
        </p:txBody>
      </p:sp>
      <p:sp>
        <p:nvSpPr>
          <p:cNvPr id="6" name="圆角矩形 4">
            <a:extLst>
              <a:ext uri="{FF2B5EF4-FFF2-40B4-BE49-F238E27FC236}">
                <a16:creationId xmlns:a16="http://schemas.microsoft.com/office/drawing/2014/main" xmlns="" id="{4FEA8ADA-B353-5853-8AC8-7901E0A372F6}"/>
              </a:ext>
            </a:extLst>
          </p:cNvPr>
          <p:cNvSpPr/>
          <p:nvPr/>
        </p:nvSpPr>
        <p:spPr>
          <a:xfrm>
            <a:off x="999846" y="4324973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algn="ctr" defTabSz="914446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C. 20</a:t>
            </a:r>
          </a:p>
        </p:txBody>
      </p:sp>
      <p:sp>
        <p:nvSpPr>
          <p:cNvPr id="7" name="圆角矩形 4">
            <a:extLst>
              <a:ext uri="{FF2B5EF4-FFF2-40B4-BE49-F238E27FC236}">
                <a16:creationId xmlns:a16="http://schemas.microsoft.com/office/drawing/2014/main" xmlns="" id="{4FEA8ADA-B353-5853-8AC8-7901E0A372F6}"/>
              </a:ext>
            </a:extLst>
          </p:cNvPr>
          <p:cNvSpPr/>
          <p:nvPr/>
        </p:nvSpPr>
        <p:spPr>
          <a:xfrm>
            <a:off x="7964928" y="4344164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algn="ctr" defTabSz="609630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D. 21</a:t>
            </a:r>
          </a:p>
        </p:txBody>
      </p:sp>
      <p:pic>
        <p:nvPicPr>
          <p:cNvPr id="8" name="图片 35" descr="千库网_男孩努力加油表情包_元素编号1334627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6352" y="2691014"/>
            <a:ext cx="4294208" cy="42942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45" b="97170" l="932" r="98447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9033" y="2442426"/>
            <a:ext cx="1612255" cy="159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564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348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9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98" tmFilter="0, 0; 0.125,0.2665; 0.25,0.4; 0.375,0.465; 0.5,0.5;  0.625,0.535; 0.75,0.6; 0.875,0.7335; 1,1">
                                          <p:stCondLst>
                                            <p:cond delay="3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99" tmFilter="0, 0; 0.125,0.2665; 0.25,0.4; 0.375,0.465; 0.5,0.5;  0.625,0.535; 0.75,0.6; 0.875,0.7335; 1,1">
                                          <p:stCondLst>
                                            <p:cond delay="79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8" tmFilter="0, 0; 0.125,0.2665; 0.25,0.4; 0.375,0.465; 0.5,0.5;  0.625,0.535; 0.75,0.6; 0.875,0.7335; 1,1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16">
                                          <p:stCondLst>
                                            <p:cond delay="39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00" decel="50000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6">
                                          <p:stCondLst>
                                            <p:cond delay="7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00" decel="50000">
                                          <p:stCondLst>
                                            <p:cond delay="80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6">
                                          <p:stCondLst>
                                            <p:cond delay="9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00" decel="50000">
                                          <p:stCondLst>
                                            <p:cond delay="100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16">
                                          <p:stCondLst>
                                            <p:cond delay="108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00" decel="50000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4C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2"/>
          <p:cNvGrpSpPr/>
          <p:nvPr/>
        </p:nvGrpSpPr>
        <p:grpSpPr>
          <a:xfrm>
            <a:off x="268066" y="244479"/>
            <a:ext cx="11655868" cy="6419035"/>
            <a:chOff x="0" y="0"/>
            <a:chExt cx="4604787" cy="2535915"/>
          </a:xfrm>
        </p:grpSpPr>
        <p:sp>
          <p:nvSpPr>
            <p:cNvPr id="11" name="Freeform 3"/>
            <p:cNvSpPr/>
            <p:nvPr/>
          </p:nvSpPr>
          <p:spPr>
            <a:xfrm>
              <a:off x="0" y="0"/>
              <a:ext cx="4604787" cy="2535915"/>
            </a:xfrm>
            <a:custGeom>
              <a:avLst/>
              <a:gdLst/>
              <a:ahLst/>
              <a:cxnLst/>
              <a:rect l="l" t="t" r="r" b="b"/>
              <a:pathLst>
                <a:path w="4604787" h="2535915">
                  <a:moveTo>
                    <a:pt x="22583" y="0"/>
                  </a:moveTo>
                  <a:lnTo>
                    <a:pt x="4582204" y="0"/>
                  </a:lnTo>
                  <a:cubicBezTo>
                    <a:pt x="4594677" y="0"/>
                    <a:pt x="4604787" y="10111"/>
                    <a:pt x="4604787" y="22583"/>
                  </a:cubicBezTo>
                  <a:lnTo>
                    <a:pt x="4604787" y="2513332"/>
                  </a:lnTo>
                  <a:cubicBezTo>
                    <a:pt x="4604787" y="2525805"/>
                    <a:pt x="4594677" y="2535915"/>
                    <a:pt x="4582204" y="2535915"/>
                  </a:cubicBezTo>
                  <a:lnTo>
                    <a:pt x="22583" y="2535915"/>
                  </a:lnTo>
                  <a:cubicBezTo>
                    <a:pt x="10111" y="2535915"/>
                    <a:pt x="0" y="2525805"/>
                    <a:pt x="0" y="2513332"/>
                  </a:cubicBezTo>
                  <a:lnTo>
                    <a:pt x="0" y="22583"/>
                  </a:lnTo>
                  <a:cubicBezTo>
                    <a:pt x="0" y="10111"/>
                    <a:pt x="10111" y="0"/>
                    <a:pt x="2258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0AAB7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TextBox 4"/>
            <p:cNvSpPr txBox="1"/>
            <p:nvPr/>
          </p:nvSpPr>
          <p:spPr>
            <a:xfrm>
              <a:off x="0" y="-47625"/>
              <a:ext cx="4604787" cy="258354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文本框 6">
            <a:extLst>
              <a:ext uri="{FF2B5EF4-FFF2-40B4-BE49-F238E27FC236}">
                <a16:creationId xmlns:a16="http://schemas.microsoft.com/office/drawing/2014/main" xmlns="" id="{C7BD42A7-54BB-3E6F-B46B-4E666C12A8EC}"/>
              </a:ext>
            </a:extLst>
          </p:cNvPr>
          <p:cNvSpPr txBox="1"/>
          <p:nvPr/>
        </p:nvSpPr>
        <p:spPr>
          <a:xfrm>
            <a:off x="1524174" y="578820"/>
            <a:ext cx="9620162" cy="1021556"/>
          </a:xfrm>
          <a:prstGeom prst="roundRect">
            <a:avLst/>
          </a:prstGeom>
          <a:solidFill>
            <a:srgbClr val="14A7A6"/>
          </a:solidFill>
          <a:ln>
            <a:solidFill>
              <a:srgbClr val="14A7A6"/>
            </a:solidFill>
          </a:ln>
        </p:spPr>
        <p:txBody>
          <a:bodyPr wrap="square" rtlCol="0" anchor="t">
            <a:spAutoFit/>
          </a:bodyPr>
          <a:lstStyle/>
          <a:p>
            <a:pPr algn="ctr" defTabSz="609630">
              <a:defRPr/>
            </a:pPr>
            <a:r>
              <a:rPr lang="en-US" altLang="zh-CN" sz="5400" b="1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49 : 6 = ?</a:t>
            </a:r>
          </a:p>
        </p:txBody>
      </p:sp>
      <p:sp>
        <p:nvSpPr>
          <p:cNvPr id="3" name="圆角矩形 4">
            <a:extLst>
              <a:ext uri="{FF2B5EF4-FFF2-40B4-BE49-F238E27FC236}">
                <a16:creationId xmlns:a16="http://schemas.microsoft.com/office/drawing/2014/main" xmlns="" id="{4FEA8ADA-B353-5853-8AC8-7901E0A372F6}"/>
              </a:ext>
            </a:extLst>
          </p:cNvPr>
          <p:cNvSpPr/>
          <p:nvPr/>
        </p:nvSpPr>
        <p:spPr>
          <a:xfrm>
            <a:off x="999846" y="2800069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algn="ctr" defTabSz="609630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A. 8 </a:t>
            </a:r>
            <a:r>
              <a:rPr lang="en-US" altLang="zh-CN" sz="4000" b="1" dirty="0" err="1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dư</a:t>
            </a: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2</a:t>
            </a:r>
          </a:p>
        </p:txBody>
      </p:sp>
      <p:pic>
        <p:nvPicPr>
          <p:cNvPr id="4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34" y="627016"/>
            <a:ext cx="1367841" cy="1367841"/>
          </a:xfrm>
          <a:prstGeom prst="rect">
            <a:avLst/>
          </a:prstGeom>
        </p:spPr>
      </p:pic>
      <p:sp>
        <p:nvSpPr>
          <p:cNvPr id="5" name="圆角矩形 4">
            <a:extLst>
              <a:ext uri="{FF2B5EF4-FFF2-40B4-BE49-F238E27FC236}">
                <a16:creationId xmlns:a16="http://schemas.microsoft.com/office/drawing/2014/main" xmlns="" id="{4FEA8ADA-B353-5853-8AC8-7901E0A372F6}"/>
              </a:ext>
            </a:extLst>
          </p:cNvPr>
          <p:cNvSpPr/>
          <p:nvPr/>
        </p:nvSpPr>
        <p:spPr>
          <a:xfrm>
            <a:off x="7964928" y="2710205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algn="ctr" defTabSz="609630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B. 8</a:t>
            </a:r>
          </a:p>
        </p:txBody>
      </p:sp>
      <p:sp>
        <p:nvSpPr>
          <p:cNvPr id="6" name="圆角矩形 4">
            <a:extLst>
              <a:ext uri="{FF2B5EF4-FFF2-40B4-BE49-F238E27FC236}">
                <a16:creationId xmlns:a16="http://schemas.microsoft.com/office/drawing/2014/main" xmlns="" id="{4FEA8ADA-B353-5853-8AC8-7901E0A372F6}"/>
              </a:ext>
            </a:extLst>
          </p:cNvPr>
          <p:cNvSpPr/>
          <p:nvPr/>
        </p:nvSpPr>
        <p:spPr>
          <a:xfrm>
            <a:off x="999846" y="4324973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algn="ctr" defTabSz="609630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C. 7</a:t>
            </a:r>
          </a:p>
        </p:txBody>
      </p:sp>
      <p:sp>
        <p:nvSpPr>
          <p:cNvPr id="7" name="圆角矩形 4">
            <a:extLst>
              <a:ext uri="{FF2B5EF4-FFF2-40B4-BE49-F238E27FC236}">
                <a16:creationId xmlns:a16="http://schemas.microsoft.com/office/drawing/2014/main" xmlns="" id="{4FEA8ADA-B353-5853-8AC8-7901E0A372F6}"/>
              </a:ext>
            </a:extLst>
          </p:cNvPr>
          <p:cNvSpPr/>
          <p:nvPr/>
        </p:nvSpPr>
        <p:spPr>
          <a:xfrm>
            <a:off x="7964928" y="4344164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algn="ctr" defTabSz="914446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D. 8 </a:t>
            </a:r>
            <a:r>
              <a:rPr lang="en-US" altLang="zh-CN" sz="4000" b="1" dirty="0" err="1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dư</a:t>
            </a: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1</a:t>
            </a:r>
          </a:p>
        </p:txBody>
      </p:sp>
      <p:pic>
        <p:nvPicPr>
          <p:cNvPr id="8" name="图片 35" descr="千库网_男孩努力加油表情包_元素编号1334627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6352" y="2691014"/>
            <a:ext cx="4294208" cy="4294208"/>
          </a:xfrm>
          <a:prstGeom prst="rect">
            <a:avLst/>
          </a:prstGeom>
        </p:spPr>
      </p:pic>
      <p:pic>
        <p:nvPicPr>
          <p:cNvPr id="9" name="Picture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248" b="99417" l="3560" r="97735">
                        <a14:foregroundMark x1="12621" y1="62099" x2="26214" y2="70554"/>
                        <a14:foregroundMark x1="13592" y1="60350" x2="10680" y2="64140"/>
                        <a14:foregroundMark x1="14239" y1="56560" x2="34304" y2="80758"/>
                        <a14:foregroundMark x1="26214" y1="42566" x2="54045" y2="22449"/>
                        <a14:foregroundMark x1="74110" y1="16327" x2="82201" y2="19825"/>
                        <a14:foregroundMark x1="73786" y1="13994" x2="73786" y2="13994"/>
                        <a14:foregroundMark x1="70550" y1="11953" x2="78964" y2="12828"/>
                        <a14:foregroundMark x1="66019" y1="11953" x2="71197" y2="11370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67600" y="3784601"/>
            <a:ext cx="1765648" cy="195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348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4C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"/>
          <p:cNvGrpSpPr/>
          <p:nvPr/>
        </p:nvGrpSpPr>
        <p:grpSpPr>
          <a:xfrm>
            <a:off x="268066" y="244479"/>
            <a:ext cx="11655868" cy="6419035"/>
            <a:chOff x="0" y="0"/>
            <a:chExt cx="4604787" cy="2535915"/>
          </a:xfrm>
        </p:grpSpPr>
        <p:sp>
          <p:nvSpPr>
            <p:cNvPr id="12" name="Freeform 3"/>
            <p:cNvSpPr/>
            <p:nvPr/>
          </p:nvSpPr>
          <p:spPr>
            <a:xfrm>
              <a:off x="0" y="0"/>
              <a:ext cx="4604787" cy="2535915"/>
            </a:xfrm>
            <a:custGeom>
              <a:avLst/>
              <a:gdLst/>
              <a:ahLst/>
              <a:cxnLst/>
              <a:rect l="l" t="t" r="r" b="b"/>
              <a:pathLst>
                <a:path w="4604787" h="2535915">
                  <a:moveTo>
                    <a:pt x="22583" y="0"/>
                  </a:moveTo>
                  <a:lnTo>
                    <a:pt x="4582204" y="0"/>
                  </a:lnTo>
                  <a:cubicBezTo>
                    <a:pt x="4594677" y="0"/>
                    <a:pt x="4604787" y="10111"/>
                    <a:pt x="4604787" y="22583"/>
                  </a:cubicBezTo>
                  <a:lnTo>
                    <a:pt x="4604787" y="2513332"/>
                  </a:lnTo>
                  <a:cubicBezTo>
                    <a:pt x="4604787" y="2525805"/>
                    <a:pt x="4594677" y="2535915"/>
                    <a:pt x="4582204" y="2535915"/>
                  </a:cubicBezTo>
                  <a:lnTo>
                    <a:pt x="22583" y="2535915"/>
                  </a:lnTo>
                  <a:cubicBezTo>
                    <a:pt x="10111" y="2535915"/>
                    <a:pt x="0" y="2525805"/>
                    <a:pt x="0" y="2513332"/>
                  </a:cubicBezTo>
                  <a:lnTo>
                    <a:pt x="0" y="22583"/>
                  </a:lnTo>
                  <a:cubicBezTo>
                    <a:pt x="0" y="10111"/>
                    <a:pt x="10111" y="0"/>
                    <a:pt x="22583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F0AAB7"/>
              </a:solidFill>
              <a:prstDash val="solid"/>
              <a:round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TextBox 4"/>
            <p:cNvSpPr txBox="1"/>
            <p:nvPr/>
          </p:nvSpPr>
          <p:spPr>
            <a:xfrm>
              <a:off x="0" y="-47625"/>
              <a:ext cx="4604787" cy="258354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文本框 6">
            <a:extLst>
              <a:ext uri="{FF2B5EF4-FFF2-40B4-BE49-F238E27FC236}">
                <a16:creationId xmlns:a16="http://schemas.microsoft.com/office/drawing/2014/main" xmlns="" id="{C7BD42A7-54BB-3E6F-B46B-4E666C12A8EC}"/>
              </a:ext>
            </a:extLst>
          </p:cNvPr>
          <p:cNvSpPr txBox="1"/>
          <p:nvPr/>
        </p:nvSpPr>
        <p:spPr>
          <a:xfrm>
            <a:off x="1524174" y="578820"/>
            <a:ext cx="9620162" cy="1123712"/>
          </a:xfrm>
          <a:prstGeom prst="roundRect">
            <a:avLst/>
          </a:prstGeom>
          <a:solidFill>
            <a:srgbClr val="14A7A6"/>
          </a:solidFill>
          <a:ln>
            <a:solidFill>
              <a:srgbClr val="14A7A6"/>
            </a:solidFill>
          </a:ln>
        </p:spPr>
        <p:txBody>
          <a:bodyPr wrap="square" rtlCol="0" anchor="t">
            <a:spAutoFit/>
          </a:bodyPr>
          <a:lstStyle/>
          <a:p>
            <a:pPr algn="ctr" defTabSz="609630">
              <a:defRPr/>
            </a:pPr>
            <a:r>
              <a:rPr lang="en-US" altLang="zh-CN" sz="6000" b="1" dirty="0">
                <a:solidFill>
                  <a:prstClr val="white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83 : 4 = ?</a:t>
            </a:r>
          </a:p>
        </p:txBody>
      </p:sp>
      <p:sp>
        <p:nvSpPr>
          <p:cNvPr id="3" name="圆角矩形 4">
            <a:extLst>
              <a:ext uri="{FF2B5EF4-FFF2-40B4-BE49-F238E27FC236}">
                <a16:creationId xmlns:a16="http://schemas.microsoft.com/office/drawing/2014/main" xmlns="" id="{4FEA8ADA-B353-5853-8AC8-7901E0A372F6}"/>
              </a:ext>
            </a:extLst>
          </p:cNvPr>
          <p:cNvSpPr/>
          <p:nvPr/>
        </p:nvSpPr>
        <p:spPr>
          <a:xfrm>
            <a:off x="999846" y="2800069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algn="ctr" defTabSz="609630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A. 20 </a:t>
            </a:r>
            <a:r>
              <a:rPr lang="en-US" altLang="zh-CN" sz="4000" b="1" dirty="0" err="1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dư</a:t>
            </a: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1</a:t>
            </a:r>
          </a:p>
        </p:txBody>
      </p:sp>
      <p:pic>
        <p:nvPicPr>
          <p:cNvPr id="4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34" y="627016"/>
            <a:ext cx="1367841" cy="1367841"/>
          </a:xfrm>
          <a:prstGeom prst="rect">
            <a:avLst/>
          </a:prstGeom>
        </p:spPr>
      </p:pic>
      <p:sp>
        <p:nvSpPr>
          <p:cNvPr id="5" name="圆角矩形 4">
            <a:extLst>
              <a:ext uri="{FF2B5EF4-FFF2-40B4-BE49-F238E27FC236}">
                <a16:creationId xmlns:a16="http://schemas.microsoft.com/office/drawing/2014/main" xmlns="" id="{4FEA8ADA-B353-5853-8AC8-7901E0A372F6}"/>
              </a:ext>
            </a:extLst>
          </p:cNvPr>
          <p:cNvSpPr/>
          <p:nvPr/>
        </p:nvSpPr>
        <p:spPr>
          <a:xfrm>
            <a:off x="7964928" y="2710205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algn="ctr" defTabSz="609630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B. 20 </a:t>
            </a:r>
            <a:r>
              <a:rPr lang="en-US" altLang="zh-CN" sz="4000" b="1" dirty="0" err="1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dư</a:t>
            </a: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2</a:t>
            </a:r>
          </a:p>
        </p:txBody>
      </p:sp>
      <p:sp>
        <p:nvSpPr>
          <p:cNvPr id="6" name="圆角矩形 4">
            <a:extLst>
              <a:ext uri="{FF2B5EF4-FFF2-40B4-BE49-F238E27FC236}">
                <a16:creationId xmlns:a16="http://schemas.microsoft.com/office/drawing/2014/main" xmlns="" id="{4FEA8ADA-B353-5853-8AC8-7901E0A372F6}"/>
              </a:ext>
            </a:extLst>
          </p:cNvPr>
          <p:cNvSpPr/>
          <p:nvPr/>
        </p:nvSpPr>
        <p:spPr>
          <a:xfrm>
            <a:off x="999846" y="4324973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algn="ctr" defTabSz="609630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C. 20 </a:t>
            </a:r>
            <a:r>
              <a:rPr lang="en-US" altLang="zh-CN" sz="4000" b="1" dirty="0" err="1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dư</a:t>
            </a: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 3</a:t>
            </a:r>
          </a:p>
        </p:txBody>
      </p:sp>
      <p:sp>
        <p:nvSpPr>
          <p:cNvPr id="7" name="圆角矩形 4">
            <a:extLst>
              <a:ext uri="{FF2B5EF4-FFF2-40B4-BE49-F238E27FC236}">
                <a16:creationId xmlns:a16="http://schemas.microsoft.com/office/drawing/2014/main" xmlns="" id="{4FEA8ADA-B353-5853-8AC8-7901E0A372F6}"/>
              </a:ext>
            </a:extLst>
          </p:cNvPr>
          <p:cNvSpPr/>
          <p:nvPr/>
        </p:nvSpPr>
        <p:spPr>
          <a:xfrm>
            <a:off x="7964928" y="4344164"/>
            <a:ext cx="3022138" cy="876940"/>
          </a:xfrm>
          <a:prstGeom prst="roundRect">
            <a:avLst/>
          </a:prstGeom>
          <a:noFill/>
          <a:ln>
            <a:solidFill>
              <a:srgbClr val="14A7A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tIns="0" bIns="91440" numCol="1" spcCol="0" rtlCol="0" fromWordArt="0" anchor="ctr" anchorCtr="0" forceAA="0" compatLnSpc="1">
            <a:noAutofit/>
          </a:bodyPr>
          <a:lstStyle/>
          <a:p>
            <a:pPr algn="ctr" defTabSz="914446">
              <a:lnSpc>
                <a:spcPct val="150000"/>
              </a:lnSpc>
              <a:defRPr/>
            </a:pPr>
            <a:r>
              <a:rPr lang="en-US" altLang="zh-CN" sz="4000" b="1" dirty="0">
                <a:solidFill>
                  <a:srgbClr val="14A7A6"/>
                </a:solidFill>
                <a:latin typeface="Calibri" panose="020F0502020204030204" pitchFamily="34" charset="0"/>
                <a:ea typeface="雷盖体" panose="00000800000000000000" pitchFamily="2" charset="-122"/>
                <a:cs typeface="Calibri" panose="020F0502020204030204" pitchFamily="34" charset="0"/>
                <a:sym typeface="雷盖体" panose="00000800000000000000" pitchFamily="2" charset="-122"/>
              </a:rPr>
              <a:t>D. 20</a:t>
            </a:r>
          </a:p>
        </p:txBody>
      </p:sp>
      <p:pic>
        <p:nvPicPr>
          <p:cNvPr id="8" name="图片 35" descr="千库网_男孩努力加油表情包_元素编号1334627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6352" y="2691014"/>
            <a:ext cx="4294208" cy="4294208"/>
          </a:xfrm>
          <a:prstGeom prst="rect">
            <a:avLst/>
          </a:prstGeom>
        </p:spPr>
      </p:pic>
      <p:pic>
        <p:nvPicPr>
          <p:cNvPr id="10" name="Picture 2" descr="Bóng Tennis Trên Nền Trắng Hình ảnh Sẵn có - Tải xuống Hình ảnh Ngay bây  giờ - Quả bóng quần vợt, Cắt ra, Nền trắng - iStoc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254" y="4109759"/>
            <a:ext cx="1307369" cy="130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1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4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FDBAE89-291E-5779-29E6-6E05FADDBF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9360" y="1187996"/>
            <a:ext cx="7784944" cy="301126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B05EF01-E546-03A2-7A95-ACB9C7AA1390}"/>
              </a:ext>
            </a:extLst>
          </p:cNvPr>
          <p:cNvGrpSpPr/>
          <p:nvPr/>
        </p:nvGrpSpPr>
        <p:grpSpPr>
          <a:xfrm>
            <a:off x="-241935" y="265300"/>
            <a:ext cx="11090910" cy="5793105"/>
            <a:chOff x="-241935" y="265300"/>
            <a:chExt cx="11090910" cy="5793105"/>
          </a:xfrm>
        </p:grpSpPr>
        <p:pic>
          <p:nvPicPr>
            <p:cNvPr id="2" name="图片 19" descr="9">
              <a:extLst>
                <a:ext uri="{FF2B5EF4-FFF2-40B4-BE49-F238E27FC236}">
                  <a16:creationId xmlns:a16="http://schemas.microsoft.com/office/drawing/2014/main" xmlns="" id="{5BCE70C9-711F-6FF7-93CD-2C05C17EE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9457" t="25698" r="12809"/>
            <a:stretch>
              <a:fillRect/>
            </a:stretch>
          </p:blipFill>
          <p:spPr>
            <a:xfrm>
              <a:off x="-241935" y="265300"/>
              <a:ext cx="11090910" cy="579310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D0C1AF1F-48EC-9496-DE3F-ACEBDE0B934A}"/>
                </a:ext>
              </a:extLst>
            </p:cNvPr>
            <p:cNvSpPr txBox="1"/>
            <p:nvPr/>
          </p:nvSpPr>
          <p:spPr>
            <a:xfrm>
              <a:off x="1628127" y="2832093"/>
              <a:ext cx="735078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685800" marR="0" lvl="0" indent="-6858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Ôn tập kiến thức đã học.</a:t>
              </a:r>
            </a:p>
            <a:p>
              <a:pPr marL="685800" marR="0" lvl="0" indent="-6858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Chuẩn bị bài tiếp theo.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988AEF-BFD8-C03B-5E80-E4D87830E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654" y="2222091"/>
            <a:ext cx="2834640" cy="43706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C63532C-000E-4A55-DCBD-DF39522D34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9946" y="1244708"/>
            <a:ext cx="346282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8360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16" name="图片 15" descr="14"/>
          <p:cNvPicPr>
            <a:picLocks noChangeAspect="1"/>
          </p:cNvPicPr>
          <p:nvPr/>
        </p:nvPicPr>
        <p:blipFill>
          <a:blip r:embed="rId6"/>
          <a:srcRect l="61350" t="32917" r="13862" b="7037"/>
          <a:stretch>
            <a:fillRect/>
          </a:stretch>
        </p:blipFill>
        <p:spPr>
          <a:xfrm>
            <a:off x="8936990" y="3530600"/>
            <a:ext cx="2930525" cy="3327400"/>
          </a:xfrm>
          <a:prstGeom prst="rect">
            <a:avLst/>
          </a:prstGeom>
        </p:spPr>
      </p:pic>
      <p:pic>
        <p:nvPicPr>
          <p:cNvPr id="20" name="图片 19" descr="9"/>
          <p:cNvPicPr>
            <a:picLocks noChangeAspect="1"/>
          </p:cNvPicPr>
          <p:nvPr/>
        </p:nvPicPr>
        <p:blipFill>
          <a:blip r:embed="rId7"/>
          <a:srcRect l="19457" t="25698" r="12809"/>
          <a:stretch>
            <a:fillRect/>
          </a:stretch>
        </p:blipFill>
        <p:spPr>
          <a:xfrm>
            <a:off x="550545" y="-635"/>
            <a:ext cx="11090910" cy="5793105"/>
          </a:xfrm>
          <a:prstGeom prst="rect">
            <a:avLst/>
          </a:prstGeom>
        </p:spPr>
      </p:pic>
      <p:pic>
        <p:nvPicPr>
          <p:cNvPr id="21" name="图片 20" descr="8"/>
          <p:cNvPicPr>
            <a:picLocks noChangeAspect="1"/>
          </p:cNvPicPr>
          <p:nvPr/>
        </p:nvPicPr>
        <p:blipFill>
          <a:blip r:embed="rId8"/>
          <a:srcRect l="67664" t="22660" r="5549" b="19703"/>
          <a:stretch>
            <a:fillRect/>
          </a:stretch>
        </p:blipFill>
        <p:spPr>
          <a:xfrm flipH="1">
            <a:off x="62230" y="3479800"/>
            <a:ext cx="3089275" cy="316484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8"/>
          <a:srcRect l="4539" t="32405" r="79261" b="40878"/>
          <a:stretch>
            <a:fillRect/>
          </a:stretch>
        </p:blipFill>
        <p:spPr>
          <a:xfrm>
            <a:off x="62230" y="749935"/>
            <a:ext cx="1629410" cy="1279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A1C789B-E8AC-7C38-7922-7775044AAF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7347" y="1646159"/>
            <a:ext cx="8059611" cy="304826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6" name="Oval 5"/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5" name="Group 54"/>
          <p:cNvGrpSpPr/>
          <p:nvPr/>
        </p:nvGrpSpPr>
        <p:grpSpPr>
          <a:xfrm>
            <a:off x="9337225" y="3217319"/>
            <a:ext cx="2925535" cy="2695872"/>
            <a:chOff x="9337225" y="3217319"/>
            <a:chExt cx="2925535" cy="269587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337225" y="3217319"/>
              <a:ext cx="1668088" cy="2695872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824893" y="3428999"/>
              <a:ext cx="1437867" cy="1323491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grpSp>
        <p:nvGrpSpPr>
          <p:cNvPr id="53" name="Group 52"/>
          <p:cNvGrpSpPr/>
          <p:nvPr/>
        </p:nvGrpSpPr>
        <p:grpSpPr>
          <a:xfrm>
            <a:off x="4035420" y="4008711"/>
            <a:ext cx="3081020" cy="2723766"/>
            <a:chOff x="4035420" y="4008711"/>
            <a:chExt cx="3081020" cy="2723766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EFE4B0"/>
                </a:clrFrom>
                <a:clrTo>
                  <a:srgbClr val="EFE4B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300596" y="4008711"/>
              <a:ext cx="1815844" cy="2723766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7"/>
            <a:srcRect r="25406"/>
            <a:stretch/>
          </p:blipFill>
          <p:spPr>
            <a:xfrm>
              <a:off x="4035420" y="4533825"/>
              <a:ext cx="1501919" cy="2013464"/>
            </a:xfrm>
            <a:prstGeom prst="rect">
              <a:avLst/>
            </a:prstGeom>
          </p:spPr>
        </p:pic>
      </p:grpSp>
      <p:grpSp>
        <p:nvGrpSpPr>
          <p:cNvPr id="54" name="Group 53"/>
          <p:cNvGrpSpPr/>
          <p:nvPr/>
        </p:nvGrpSpPr>
        <p:grpSpPr>
          <a:xfrm>
            <a:off x="7501009" y="3963318"/>
            <a:ext cx="2789705" cy="2817689"/>
            <a:chOff x="7501009" y="3963318"/>
            <a:chExt cx="2789705" cy="2817689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EFE4B0"/>
                </a:clrFrom>
                <a:clrTo>
                  <a:srgbClr val="EFE4B0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501009" y="3963318"/>
              <a:ext cx="1761214" cy="2721877"/>
            </a:xfrm>
            <a:prstGeom prst="rect">
              <a:avLst/>
            </a:prstGeom>
          </p:spPr>
        </p:pic>
        <p:pic>
          <p:nvPicPr>
            <p:cNvPr id="40" name="Picture 39"/>
            <p:cNvPicPr>
              <a:picLocks noChangeAspect="1"/>
            </p:cNvPicPr>
            <p:nvPr/>
          </p:nvPicPr>
          <p:blipFill rotWithShape="1">
            <a:blip r:embed="rId9"/>
            <a:srcRect r="31131"/>
            <a:stretch/>
          </p:blipFill>
          <p:spPr>
            <a:xfrm rot="21109562" flipH="1">
              <a:off x="9060775" y="4724995"/>
              <a:ext cx="1229939" cy="2056012"/>
            </a:xfrm>
            <a:prstGeom prst="rect">
              <a:avLst/>
            </a:prstGeom>
          </p:spPr>
        </p:pic>
      </p:grpSp>
      <p:grpSp>
        <p:nvGrpSpPr>
          <p:cNvPr id="52" name="Group 51"/>
          <p:cNvGrpSpPr/>
          <p:nvPr/>
        </p:nvGrpSpPr>
        <p:grpSpPr>
          <a:xfrm>
            <a:off x="1629006" y="3393770"/>
            <a:ext cx="2629142" cy="2717440"/>
            <a:chOff x="1629006" y="3393770"/>
            <a:chExt cx="2629142" cy="2717440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C90E"/>
                </a:clrFrom>
                <a:clrTo>
                  <a:srgbClr val="FFC90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2576714" y="3393770"/>
              <a:ext cx="1681434" cy="2717440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29006" y="3836851"/>
              <a:ext cx="1141474" cy="1123673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A20F24F-6504-42BB-8F6A-FB8A746A9D9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85656" y="1709961"/>
            <a:ext cx="10845724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395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6" name="Oval 5"/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37225" y="3217319"/>
            <a:ext cx="1668088" cy="269587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00596" y="4008711"/>
            <a:ext cx="1815844" cy="27237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1009" y="3963318"/>
            <a:ext cx="1761214" cy="272187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633" y="2360235"/>
            <a:ext cx="1141474" cy="112367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8"/>
          <a:srcRect r="25406"/>
          <a:stretch/>
        </p:blipFill>
        <p:spPr>
          <a:xfrm>
            <a:off x="422187" y="2644984"/>
            <a:ext cx="1169653" cy="156803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9"/>
          <a:srcRect r="31131"/>
          <a:stretch/>
        </p:blipFill>
        <p:spPr>
          <a:xfrm rot="19993501" flipH="1">
            <a:off x="2802462" y="1505054"/>
            <a:ext cx="1229939" cy="205601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589811">
            <a:off x="2522585" y="1983661"/>
            <a:ext cx="1318366" cy="121349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576714" y="3393770"/>
            <a:ext cx="1681434" cy="2717440"/>
          </a:xfrm>
          <a:prstGeom prst="rect">
            <a:avLst/>
          </a:prstGeom>
        </p:spPr>
      </p:pic>
      <p:pic>
        <p:nvPicPr>
          <p:cNvPr id="24" name="Picture 4" descr="Download Software Development Services - Covent Garden PNG Image ...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9891" y="1549300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166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6" name="Oval 5"/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20877" y="3943078"/>
            <a:ext cx="1668088" cy="269587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1656" y="3943078"/>
            <a:ext cx="1815844" cy="27237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1009" y="3963318"/>
            <a:ext cx="1761214" cy="272187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633" y="2360235"/>
            <a:ext cx="1141474" cy="112367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2"/>
          <a:srcRect r="25406"/>
          <a:stretch/>
        </p:blipFill>
        <p:spPr>
          <a:xfrm>
            <a:off x="422187" y="2644984"/>
            <a:ext cx="1169653" cy="156803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3"/>
          <a:srcRect r="31131"/>
          <a:stretch/>
        </p:blipFill>
        <p:spPr>
          <a:xfrm rot="19993501" flipH="1">
            <a:off x="2802462" y="1505054"/>
            <a:ext cx="1229939" cy="205601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589811">
            <a:off x="2522585" y="1983661"/>
            <a:ext cx="1318366" cy="121349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576714" y="3393770"/>
            <a:ext cx="1681434" cy="271744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EE9B33D0-3132-4FDB-BE40-702C6522C26F}"/>
              </a:ext>
            </a:extLst>
          </p:cNvPr>
          <p:cNvSpPr/>
          <p:nvPr/>
        </p:nvSpPr>
        <p:spPr>
          <a:xfrm>
            <a:off x="4460959" y="125523"/>
            <a:ext cx="7521132" cy="14398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xmlns="" id="{36064B48-86B3-488C-A1BE-071D4D9A41BE}"/>
              </a:ext>
            </a:extLst>
          </p:cNvPr>
          <p:cNvSpPr txBox="1"/>
          <p:nvPr/>
        </p:nvSpPr>
        <p:spPr>
          <a:xfrm>
            <a:off x="5530950" y="219050"/>
            <a:ext cx="53811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77 : 5 </a:t>
            </a: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</a:t>
            </a: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Đ Ghé thăm Fb.com/nkpowerskills">
            <a:extLst>
              <a:ext uri="{FF2B5EF4-FFF2-40B4-BE49-F238E27FC236}">
                <a16:creationId xmlns:a16="http://schemas.microsoft.com/office/drawing/2014/main" xmlns="" id="{FA0A2D0B-7661-4EDE-9C12-0C3DBE2E4B7F}"/>
              </a:ext>
            </a:extLst>
          </p:cNvPr>
          <p:cNvSpPr/>
          <p:nvPr/>
        </p:nvSpPr>
        <p:spPr>
          <a:xfrm>
            <a:off x="8312367" y="2673642"/>
            <a:ext cx="3680713" cy="95291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9" name="Ghé thăm Fb.com/nkpowerskills">
            <a:extLst>
              <a:ext uri="{FF2B5EF4-FFF2-40B4-BE49-F238E27FC236}">
                <a16:creationId xmlns:a16="http://schemas.microsoft.com/office/drawing/2014/main" xmlns="" id="{1CB1D181-9A22-4CBA-8D37-66C45043E56B}"/>
              </a:ext>
            </a:extLst>
          </p:cNvPr>
          <p:cNvSpPr/>
          <p:nvPr/>
        </p:nvSpPr>
        <p:spPr>
          <a:xfrm>
            <a:off x="4440559" y="2673642"/>
            <a:ext cx="3680713" cy="95291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sp>
        <p:nvSpPr>
          <p:cNvPr id="40" name="Ghé thăm Fb.com/nkpowerskills">
            <a:extLst>
              <a:ext uri="{FF2B5EF4-FFF2-40B4-BE49-F238E27FC236}">
                <a16:creationId xmlns:a16="http://schemas.microsoft.com/office/drawing/2014/main" xmlns="" id="{701F2EBA-5D2A-4285-8E31-9C37E68A69AA}"/>
              </a:ext>
            </a:extLst>
          </p:cNvPr>
          <p:cNvSpPr/>
          <p:nvPr/>
        </p:nvSpPr>
        <p:spPr>
          <a:xfrm>
            <a:off x="4443378" y="1661640"/>
            <a:ext cx="3680713" cy="95291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3" name="Ghé thăm Fb.com/nkpowerskills">
            <a:extLst>
              <a:ext uri="{FF2B5EF4-FFF2-40B4-BE49-F238E27FC236}">
                <a16:creationId xmlns:a16="http://schemas.microsoft.com/office/drawing/2014/main" xmlns="" id="{2A15BFDB-4DE8-4AB1-B9EC-E614DAD9BACC}"/>
              </a:ext>
            </a:extLst>
          </p:cNvPr>
          <p:cNvSpPr/>
          <p:nvPr/>
        </p:nvSpPr>
        <p:spPr>
          <a:xfrm>
            <a:off x="8301378" y="1649248"/>
            <a:ext cx="3680713" cy="95291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44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9E09A448-01CC-4879-B429-B53D2902B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792" y="29206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F5C071CD-68F6-4FD6-BDEC-5B3747AB9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792" y="186102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C77A419A-2143-4345-B52B-DB7BCD6C0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106" y="195829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ED288A81-AB1F-492F-956E-D304A8391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704" y="29206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01 NK PowerSkills">
            <a:extLst>
              <a:ext uri="{FF2B5EF4-FFF2-40B4-BE49-F238E27FC236}">
                <a16:creationId xmlns:a16="http://schemas.microsoft.com/office/drawing/2014/main" xmlns="" id="{C196AC2C-04F4-4548-98DE-1C0C6C143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892673" y="2820597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E649098-F246-E109-630A-2BD29448E9AB}"/>
              </a:ext>
            </a:extLst>
          </p:cNvPr>
          <p:cNvSpPr txBox="1"/>
          <p:nvPr/>
        </p:nvSpPr>
        <p:spPr>
          <a:xfrm>
            <a:off x="362902" y="6211669"/>
            <a:ext cx="104955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TRẢ LỜI XONG BẤM VÀO HẰNG NGA ĐỂ PHÁT ĐÈN LỒNG CHO CÁC EM</a:t>
            </a:r>
          </a:p>
        </p:txBody>
      </p:sp>
    </p:spTree>
    <p:extLst>
      <p:ext uri="{BB962C8B-B14F-4D97-AF65-F5344CB8AC3E}">
        <p14:creationId xmlns:p14="http://schemas.microsoft.com/office/powerpoint/2010/main" val="188804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0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0093 L 2.5E-6 -0.00093 C 0.00651 -0.00301 0.01302 -0.00579 0.01992 -0.00672 C 0.03463 -0.00926 0.06445 -0.01042 0.06445 -0.01042 C 0.07812 -0.00949 0.09192 -0.00949 0.10586 -0.00672 C 0.12018 -0.0044 0.1345 2.22222E-6 0.14922 0.00092 C 0.20846 0.00324 0.26797 0.00185 0.32747 0.00278 C 0.33229 0.00463 0.33711 0.00694 0.34205 0.00856 C 0.37969 0.01875 0.38047 0.01759 0.41562 0.02176 C 0.48528 0.03842 0.45794 0.03055 0.49804 0.04282 C 0.51133 0.05578 0.50169 0.04699 0.52148 0.0618 C 0.52812 0.0669 0.53567 0.06944 0.5414 0.07731 C 0.55338 0.09236 0.55442 0.09305 0.56823 0.11551 C 0.57409 0.125 0.57942 0.13588 0.58594 0.14398 C 0.60495 0.16666 0.59349 0.15208 0.61836 0.18981 C 0.62174 0.19491 0.62565 0.19884 0.62838 0.20509 C 0.63971 0.22916 0.62578 0.19861 0.63724 0.22616 C 0.63867 0.22916 0.64036 0.23241 0.64179 0.23588 C 0.64375 0.24004 0.64531 0.24491 0.64739 0.24907 C 0.64987 0.2544 0.65286 0.25856 0.65521 0.26435 C 0.65924 0.275 0.66159 0.28819 0.66627 0.29861 C 0.67291 0.31366 0.68008 0.32546 0.68411 0.34259 C 0.68567 0.34884 0.68528 0.35509 0.68633 0.3618 C 0.68724 0.36666 0.68828 0.37199 0.68971 0.37708 C 0.69023 0.37893 0.69153 0.38032 0.69179 0.38264 C 0.69258 0.38703 0.69179 0.39143 0.69179 0.39629 " pathEditMode="relative" rAng="0" ptsTypes="AAAAAAAAAAAAAAAAAAAAAAAAAA">
                                      <p:cBhvr>
                                        <p:cTn id="12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609" y="19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4" grpId="0" animBg="1"/>
      <p:bldP spid="36" grpId="0"/>
      <p:bldP spid="37" grpId="0" animBg="1"/>
      <p:bldP spid="39" grpId="0" animBg="1"/>
      <p:bldP spid="40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6" name="Oval 5"/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20877" y="3943078"/>
            <a:ext cx="1668088" cy="269587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1656" y="3943078"/>
            <a:ext cx="1815844" cy="27237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1009" y="3963318"/>
            <a:ext cx="1761214" cy="272187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633" y="2360235"/>
            <a:ext cx="1141474" cy="112367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2"/>
          <a:srcRect r="25406"/>
          <a:stretch/>
        </p:blipFill>
        <p:spPr>
          <a:xfrm>
            <a:off x="422187" y="2644984"/>
            <a:ext cx="1169653" cy="156803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3"/>
          <a:srcRect r="31131"/>
          <a:stretch/>
        </p:blipFill>
        <p:spPr>
          <a:xfrm rot="19993501" flipH="1">
            <a:off x="2802462" y="1505054"/>
            <a:ext cx="1229939" cy="205601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589811">
            <a:off x="11035065" y="4684265"/>
            <a:ext cx="1318366" cy="121349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576714" y="3393770"/>
            <a:ext cx="1681434" cy="271744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EE9B33D0-3132-4FDB-BE40-702C6522C26F}"/>
              </a:ext>
            </a:extLst>
          </p:cNvPr>
          <p:cNvSpPr/>
          <p:nvPr/>
        </p:nvSpPr>
        <p:spPr>
          <a:xfrm>
            <a:off x="4460959" y="125523"/>
            <a:ext cx="7521132" cy="14398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xmlns="" id="{36064B48-86B3-488C-A1BE-071D4D9A41BE}"/>
              </a:ext>
            </a:extLst>
          </p:cNvPr>
          <p:cNvSpPr txBox="1"/>
          <p:nvPr/>
        </p:nvSpPr>
        <p:spPr>
          <a:xfrm>
            <a:off x="4971657" y="302511"/>
            <a:ext cx="60202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33 : 2 </a:t>
            </a: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</a:t>
            </a: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60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Đ Ghé thăm Fb.com/nkpowerskills">
            <a:extLst>
              <a:ext uri="{FF2B5EF4-FFF2-40B4-BE49-F238E27FC236}">
                <a16:creationId xmlns:a16="http://schemas.microsoft.com/office/drawing/2014/main" xmlns="" id="{FA0A2D0B-7661-4EDE-9C12-0C3DBE2E4B7F}"/>
              </a:ext>
            </a:extLst>
          </p:cNvPr>
          <p:cNvSpPr/>
          <p:nvPr/>
        </p:nvSpPr>
        <p:spPr>
          <a:xfrm>
            <a:off x="8354158" y="1700664"/>
            <a:ext cx="3680713" cy="95291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9" name="Ghé thăm Fb.com/nkpowerskills">
            <a:extLst>
              <a:ext uri="{FF2B5EF4-FFF2-40B4-BE49-F238E27FC236}">
                <a16:creationId xmlns:a16="http://schemas.microsoft.com/office/drawing/2014/main" xmlns="" id="{1CB1D181-9A22-4CBA-8D37-66C45043E56B}"/>
              </a:ext>
            </a:extLst>
          </p:cNvPr>
          <p:cNvSpPr/>
          <p:nvPr/>
        </p:nvSpPr>
        <p:spPr>
          <a:xfrm>
            <a:off x="4440559" y="2673642"/>
            <a:ext cx="3680713" cy="95291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0" name="Ghé thăm Fb.com/nkpowerskills">
            <a:extLst>
              <a:ext uri="{FF2B5EF4-FFF2-40B4-BE49-F238E27FC236}">
                <a16:creationId xmlns:a16="http://schemas.microsoft.com/office/drawing/2014/main" xmlns="" id="{701F2EBA-5D2A-4285-8E31-9C37E68A69AA}"/>
              </a:ext>
            </a:extLst>
          </p:cNvPr>
          <p:cNvSpPr/>
          <p:nvPr/>
        </p:nvSpPr>
        <p:spPr>
          <a:xfrm>
            <a:off x="4443378" y="1661640"/>
            <a:ext cx="3680713" cy="95291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Ghé thăm Fb.com/nkpowerskills">
            <a:extLst>
              <a:ext uri="{FF2B5EF4-FFF2-40B4-BE49-F238E27FC236}">
                <a16:creationId xmlns:a16="http://schemas.microsoft.com/office/drawing/2014/main" xmlns="" id="{2A15BFDB-4DE8-4AB1-B9EC-E614DAD9BACC}"/>
              </a:ext>
            </a:extLst>
          </p:cNvPr>
          <p:cNvSpPr/>
          <p:nvPr/>
        </p:nvSpPr>
        <p:spPr>
          <a:xfrm>
            <a:off x="8458681" y="2680346"/>
            <a:ext cx="3680713" cy="95291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44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9E09A448-01CC-4879-B429-B53D2902B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7367" y="170066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F5C071CD-68F6-4FD6-BDEC-5B3747AB9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088" y="263155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C77A419A-2143-4345-B52B-DB7BCD6C0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106" y="195829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ED288A81-AB1F-492F-956E-D304A8391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704" y="29206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01 NK PowerSkills">
            <a:extLst>
              <a:ext uri="{FF2B5EF4-FFF2-40B4-BE49-F238E27FC236}">
                <a16:creationId xmlns:a16="http://schemas.microsoft.com/office/drawing/2014/main" xmlns="" id="{C196AC2C-04F4-4548-98DE-1C0C6C143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02397" y="3207870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244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0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25 -0.06921 L -0.05625 -0.06875 C -0.04935 -0.0699 -0.04258 -0.07129 -0.03555 -0.07106 C -0.02149 -0.07083 0.00716 -0.06713 0.00716 -0.0669 L 0.04167 -0.05277 L 0.06133 -0.04444 C 0.0681 -0.04166 0.07487 -0.03703 0.08203 -0.03634 L 0.10169 -0.03426 C 0.1681 -0.0169 0.09726 -0.03472 0.16393 -0.0199 C 0.18125 -0.01597 0.19831 -0.01041 0.21575 -0.00764 L 0.26653 0.0007 C 0.2707 0.00185 0.29088 0.00787 0.29765 0.01088 C 0.30338 0.0132 0.30898 0.01644 0.31497 0.01922 C 0.32096 0.02153 0.32721 0.02292 0.33333 0.02523 C 0.33646 0.02639 0.33945 0.02778 0.34258 0.0294 C 0.34831 0.03473 0.35403 0.04028 0.35989 0.04584 C 0.36393 0.04931 0.36888 0.05093 0.37252 0.05602 C 0.37617 0.06088 0.37838 0.06875 0.38177 0.07454 C 0.38763 0.08403 0.39466 0.09121 0.40026 0.10116 C 0.40768 0.11459 0.41302 0.13148 0.42096 0.14422 C 0.42864 0.15672 0.44414 0.17963 0.4487 0.19769 C 0.45013 0.20371 0.45117 0.21042 0.45325 0.21598 C 0.45781 0.22801 0.4638 0.23843 0.46823 0.25093 C 0.48984 0.3125 0.47187 0.25718 0.48555 0.30834 C 0.48711 0.31459 0.48971 0.32014 0.49127 0.32685 C 0.49388 0.3382 0.49453 0.35116 0.49831 0.36158 C 0.50989 0.39398 0.50364 0.38334 0.51445 0.39861 C 0.5151 0.40185 0.51601 0.40533 0.51667 0.4088 C 0.51719 0.41135 0.51732 0.41435 0.51784 0.41713 C 0.51849 0.42037 0.51927 0.42385 0.52018 0.42732 C 0.52174 0.43473 0.52031 0.43172 0.52252 0.43565 " pathEditMode="relative" rAng="0" ptsTypes="AAAAAAAAAAAAAAAAAAAAAAAAAAAAAAA">
                                      <p:cBhvr>
                                        <p:cTn id="12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32" y="25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4" grpId="0" animBg="1"/>
      <p:bldP spid="36" grpId="0"/>
      <p:bldP spid="37" grpId="0" animBg="1"/>
      <p:bldP spid="39" grpId="0" animBg="1"/>
      <p:bldP spid="40" grpId="0" animBg="1"/>
      <p:bldP spid="4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6" name="Oval 5"/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20877" y="3943078"/>
            <a:ext cx="1668088" cy="269587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1656" y="3943078"/>
            <a:ext cx="1815844" cy="27237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1009" y="3963318"/>
            <a:ext cx="1761214" cy="272187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633" y="2360235"/>
            <a:ext cx="1141474" cy="112367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2"/>
          <a:srcRect r="31131"/>
          <a:stretch/>
        </p:blipFill>
        <p:spPr>
          <a:xfrm rot="19993501" flipH="1">
            <a:off x="9171263" y="4564327"/>
            <a:ext cx="1229939" cy="205601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589811">
            <a:off x="11035065" y="4684265"/>
            <a:ext cx="1318366" cy="121349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576714" y="3393770"/>
            <a:ext cx="1681434" cy="271744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EE9B33D0-3132-4FDB-BE40-702C6522C26F}"/>
              </a:ext>
            </a:extLst>
          </p:cNvPr>
          <p:cNvSpPr/>
          <p:nvPr/>
        </p:nvSpPr>
        <p:spPr>
          <a:xfrm>
            <a:off x="4460959" y="125523"/>
            <a:ext cx="7521132" cy="14398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xmlns="" id="{36064B48-86B3-488C-A1BE-071D4D9A41BE}"/>
              </a:ext>
            </a:extLst>
          </p:cNvPr>
          <p:cNvSpPr txBox="1"/>
          <p:nvPr/>
        </p:nvSpPr>
        <p:spPr>
          <a:xfrm>
            <a:off x="5417222" y="371088"/>
            <a:ext cx="6256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28 : 3 = ?</a:t>
            </a:r>
          </a:p>
        </p:txBody>
      </p:sp>
      <p:sp>
        <p:nvSpPr>
          <p:cNvPr id="37" name="Đ Ghé thăm Fb.com/nkpowerskills">
            <a:extLst>
              <a:ext uri="{FF2B5EF4-FFF2-40B4-BE49-F238E27FC236}">
                <a16:creationId xmlns:a16="http://schemas.microsoft.com/office/drawing/2014/main" xmlns="" id="{FA0A2D0B-7661-4EDE-9C12-0C3DBE2E4B7F}"/>
              </a:ext>
            </a:extLst>
          </p:cNvPr>
          <p:cNvSpPr/>
          <p:nvPr/>
        </p:nvSpPr>
        <p:spPr>
          <a:xfrm>
            <a:off x="8312367" y="2673642"/>
            <a:ext cx="3680713" cy="95291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9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39" name="Ghé thăm Fb.com/nkpowerskills">
            <a:extLst>
              <a:ext uri="{FF2B5EF4-FFF2-40B4-BE49-F238E27FC236}">
                <a16:creationId xmlns:a16="http://schemas.microsoft.com/office/drawing/2014/main" xmlns="" id="{1CB1D181-9A22-4CBA-8D37-66C45043E56B}"/>
              </a:ext>
            </a:extLst>
          </p:cNvPr>
          <p:cNvSpPr/>
          <p:nvPr/>
        </p:nvSpPr>
        <p:spPr>
          <a:xfrm>
            <a:off x="4440559" y="2673642"/>
            <a:ext cx="3680713" cy="95291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9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40" name="Ghé thăm Fb.com/nkpowerskills">
            <a:extLst>
              <a:ext uri="{FF2B5EF4-FFF2-40B4-BE49-F238E27FC236}">
                <a16:creationId xmlns:a16="http://schemas.microsoft.com/office/drawing/2014/main" xmlns="" id="{701F2EBA-5D2A-4285-8E31-9C37E68A69AA}"/>
              </a:ext>
            </a:extLst>
          </p:cNvPr>
          <p:cNvSpPr/>
          <p:nvPr/>
        </p:nvSpPr>
        <p:spPr>
          <a:xfrm>
            <a:off x="4443378" y="1661640"/>
            <a:ext cx="3680713" cy="95291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8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3" name="Ghé thăm Fb.com/nkpowerskills">
            <a:extLst>
              <a:ext uri="{FF2B5EF4-FFF2-40B4-BE49-F238E27FC236}">
                <a16:creationId xmlns:a16="http://schemas.microsoft.com/office/drawing/2014/main" xmlns="" id="{2A15BFDB-4DE8-4AB1-B9EC-E614DAD9BACC}"/>
              </a:ext>
            </a:extLst>
          </p:cNvPr>
          <p:cNvSpPr/>
          <p:nvPr/>
        </p:nvSpPr>
        <p:spPr>
          <a:xfrm>
            <a:off x="8301378" y="1649248"/>
            <a:ext cx="3680713" cy="95291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9</a:t>
            </a:r>
          </a:p>
        </p:txBody>
      </p:sp>
      <p:pic>
        <p:nvPicPr>
          <p:cNvPr id="44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9E09A448-01CC-4879-B429-B53D2902B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792" y="29206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F5C071CD-68F6-4FD6-BDEC-5B3747AB9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792" y="186102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C77A419A-2143-4345-B52B-DB7BCD6C0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2106" y="195829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ED288A81-AB1F-492F-956E-D304A8391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704" y="29206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01 NK PowerSkills">
            <a:extLst>
              <a:ext uri="{FF2B5EF4-FFF2-40B4-BE49-F238E27FC236}">
                <a16:creationId xmlns:a16="http://schemas.microsoft.com/office/drawing/2014/main" xmlns="" id="{C196AC2C-04F4-4548-98DE-1C0C6C1433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09763" y="2665229"/>
            <a:ext cx="2977886" cy="293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8"/>
          <a:srcRect r="25406"/>
          <a:stretch/>
        </p:blipFill>
        <p:spPr>
          <a:xfrm>
            <a:off x="422187" y="2644984"/>
            <a:ext cx="1169653" cy="156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94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300"/>
                            </p:stCondLst>
                            <p:childTnLst>
                              <p:par>
                                <p:cTn id="43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0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8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3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8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300"/>
                            </p:stCondLst>
                            <p:childTnLst>
                              <p:par>
                                <p:cTn id="86" presetID="10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500"/>
                            </p:stCondLst>
                            <p:childTnLst>
                              <p:par>
                                <p:cTn id="1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0.00139 L -2.08333E-6 -0.00116 C 0.01068 -0.0088 0.01888 -0.01597 0.03034 -0.01597 C 0.05768 -0.01597 0.08477 -0.00949 0.11159 -0.00347 C 0.11875 0.00093 0.14662 0.01921 0.15391 0.02593 C 0.17175 0.04236 0.18972 0.05926 0.20664 0.0787 C 0.22136 0.09537 0.23034 0.1044 0.24362 0.12292 C 0.24896 0.13032 0.25456 0.1375 0.25938 0.1463 C 0.26849 0.16181 0.2763 0.18472 0.28268 0.20509 C 0.28685 0.21806 0.29154 0.23056 0.29427 0.24514 C 0.29701 0.2588 0.29531 0.25255 0.29948 0.26412 C 0.3 0.26667 0.30013 0.26991 0.30065 0.27269 C 0.30404 0.28588 0.30391 0.27639 0.30391 0.28333 " pathEditMode="relative" rAng="0" ptsTypes="AAAAAAAAAAAAA">
                                      <p:cBhvr>
                                        <p:cTn id="12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95" y="134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4" grpId="0" animBg="1"/>
      <p:bldP spid="36" grpId="0"/>
      <p:bldP spid="37" grpId="0" animBg="1"/>
      <p:bldP spid="39" grpId="0" animBg="1"/>
      <p:bldP spid="40" grpId="0" animBg="1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/>
          <a:srcRect l="3724" t="21106" r="16714" b="16951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438812" y="-107695"/>
            <a:ext cx="3328096" cy="3762375"/>
            <a:chOff x="256899" y="0"/>
            <a:chExt cx="2830987" cy="32003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04421" y="0"/>
              <a:ext cx="2583465" cy="3055135"/>
            </a:xfrm>
            <a:prstGeom prst="rect">
              <a:avLst/>
            </a:prstGeom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</p:pic>
        <p:sp>
          <p:nvSpPr>
            <p:cNvPr id="6" name="Oval 5"/>
            <p:cNvSpPr/>
            <p:nvPr/>
          </p:nvSpPr>
          <p:spPr>
            <a:xfrm>
              <a:off x="881930" y="2246313"/>
              <a:ext cx="592931" cy="31194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256899" y="2246313"/>
              <a:ext cx="770012" cy="954086"/>
            </a:xfrm>
            <a:prstGeom prst="ellipse">
              <a:avLst/>
            </a:prstGeom>
            <a:solidFill>
              <a:srgbClr val="8FCD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Freeform 9"/>
            <p:cNvSpPr/>
            <p:nvPr/>
          </p:nvSpPr>
          <p:spPr>
            <a:xfrm>
              <a:off x="1074812" y="2260600"/>
              <a:ext cx="269875" cy="301730"/>
            </a:xfrm>
            <a:custGeom>
              <a:avLst/>
              <a:gdLst>
                <a:gd name="connsiteX0" fmla="*/ 269875 w 269875"/>
                <a:gd name="connsiteY0" fmla="*/ 0 h 301730"/>
                <a:gd name="connsiteX1" fmla="*/ 250825 w 269875"/>
                <a:gd name="connsiteY1" fmla="*/ 3175 h 301730"/>
                <a:gd name="connsiteX2" fmla="*/ 225425 w 269875"/>
                <a:gd name="connsiteY2" fmla="*/ 19050 h 301730"/>
                <a:gd name="connsiteX3" fmla="*/ 206375 w 269875"/>
                <a:gd name="connsiteY3" fmla="*/ 38100 h 301730"/>
                <a:gd name="connsiteX4" fmla="*/ 177800 w 269875"/>
                <a:gd name="connsiteY4" fmla="*/ 53975 h 301730"/>
                <a:gd name="connsiteX5" fmla="*/ 158750 w 269875"/>
                <a:gd name="connsiteY5" fmla="*/ 73025 h 301730"/>
                <a:gd name="connsiteX6" fmla="*/ 149225 w 269875"/>
                <a:gd name="connsiteY6" fmla="*/ 85725 h 301730"/>
                <a:gd name="connsiteX7" fmla="*/ 139700 w 269875"/>
                <a:gd name="connsiteY7" fmla="*/ 92075 h 301730"/>
                <a:gd name="connsiteX8" fmla="*/ 123825 w 269875"/>
                <a:gd name="connsiteY8" fmla="*/ 111125 h 301730"/>
                <a:gd name="connsiteX9" fmla="*/ 114300 w 269875"/>
                <a:gd name="connsiteY9" fmla="*/ 117475 h 301730"/>
                <a:gd name="connsiteX10" fmla="*/ 85725 w 269875"/>
                <a:gd name="connsiteY10" fmla="*/ 142875 h 301730"/>
                <a:gd name="connsiteX11" fmla="*/ 57150 w 269875"/>
                <a:gd name="connsiteY11" fmla="*/ 155575 h 301730"/>
                <a:gd name="connsiteX12" fmla="*/ 28575 w 269875"/>
                <a:gd name="connsiteY12" fmla="*/ 177800 h 301730"/>
                <a:gd name="connsiteX13" fmla="*/ 19050 w 269875"/>
                <a:gd name="connsiteY13" fmla="*/ 184150 h 301730"/>
                <a:gd name="connsiteX14" fmla="*/ 6350 w 269875"/>
                <a:gd name="connsiteY14" fmla="*/ 203200 h 301730"/>
                <a:gd name="connsiteX15" fmla="*/ 0 w 269875"/>
                <a:gd name="connsiteY15" fmla="*/ 212725 h 301730"/>
                <a:gd name="connsiteX16" fmla="*/ 6350 w 269875"/>
                <a:gd name="connsiteY16" fmla="*/ 257175 h 301730"/>
                <a:gd name="connsiteX17" fmla="*/ 12700 w 269875"/>
                <a:gd name="connsiteY17" fmla="*/ 276225 h 301730"/>
                <a:gd name="connsiteX18" fmla="*/ 19050 w 269875"/>
                <a:gd name="connsiteY18" fmla="*/ 285750 h 301730"/>
                <a:gd name="connsiteX19" fmla="*/ 28575 w 269875"/>
                <a:gd name="connsiteY19" fmla="*/ 298450 h 301730"/>
                <a:gd name="connsiteX20" fmla="*/ 47625 w 269875"/>
                <a:gd name="connsiteY20" fmla="*/ 301625 h 301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9875" h="301730">
                  <a:moveTo>
                    <a:pt x="269875" y="0"/>
                  </a:moveTo>
                  <a:cubicBezTo>
                    <a:pt x="263525" y="1058"/>
                    <a:pt x="256875" y="975"/>
                    <a:pt x="250825" y="3175"/>
                  </a:cubicBezTo>
                  <a:cubicBezTo>
                    <a:pt x="246613" y="4707"/>
                    <a:pt x="230850" y="15433"/>
                    <a:pt x="225425" y="19050"/>
                  </a:cubicBezTo>
                  <a:cubicBezTo>
                    <a:pt x="218478" y="29470"/>
                    <a:pt x="218884" y="31150"/>
                    <a:pt x="206375" y="38100"/>
                  </a:cubicBezTo>
                  <a:cubicBezTo>
                    <a:pt x="184294" y="50367"/>
                    <a:pt x="196260" y="37361"/>
                    <a:pt x="177800" y="53975"/>
                  </a:cubicBezTo>
                  <a:cubicBezTo>
                    <a:pt x="171125" y="59982"/>
                    <a:pt x="164138" y="65841"/>
                    <a:pt x="158750" y="73025"/>
                  </a:cubicBezTo>
                  <a:cubicBezTo>
                    <a:pt x="155575" y="77258"/>
                    <a:pt x="152967" y="81983"/>
                    <a:pt x="149225" y="85725"/>
                  </a:cubicBezTo>
                  <a:cubicBezTo>
                    <a:pt x="146527" y="88423"/>
                    <a:pt x="142875" y="89958"/>
                    <a:pt x="139700" y="92075"/>
                  </a:cubicBezTo>
                  <a:cubicBezTo>
                    <a:pt x="133456" y="101441"/>
                    <a:pt x="132992" y="103485"/>
                    <a:pt x="123825" y="111125"/>
                  </a:cubicBezTo>
                  <a:cubicBezTo>
                    <a:pt x="120894" y="113568"/>
                    <a:pt x="116998" y="114777"/>
                    <a:pt x="114300" y="117475"/>
                  </a:cubicBezTo>
                  <a:cubicBezTo>
                    <a:pt x="101275" y="130500"/>
                    <a:pt x="107622" y="135576"/>
                    <a:pt x="85725" y="142875"/>
                  </a:cubicBezTo>
                  <a:cubicBezTo>
                    <a:pt x="71881" y="147490"/>
                    <a:pt x="67213" y="147189"/>
                    <a:pt x="57150" y="155575"/>
                  </a:cubicBezTo>
                  <a:cubicBezTo>
                    <a:pt x="27307" y="180444"/>
                    <a:pt x="76723" y="145702"/>
                    <a:pt x="28575" y="177800"/>
                  </a:cubicBezTo>
                  <a:lnTo>
                    <a:pt x="19050" y="184150"/>
                  </a:lnTo>
                  <a:lnTo>
                    <a:pt x="6350" y="203200"/>
                  </a:lnTo>
                  <a:lnTo>
                    <a:pt x="0" y="212725"/>
                  </a:lnTo>
                  <a:cubicBezTo>
                    <a:pt x="1527" y="226467"/>
                    <a:pt x="2559" y="243275"/>
                    <a:pt x="6350" y="257175"/>
                  </a:cubicBezTo>
                  <a:cubicBezTo>
                    <a:pt x="8111" y="263633"/>
                    <a:pt x="8987" y="270656"/>
                    <a:pt x="12700" y="276225"/>
                  </a:cubicBezTo>
                  <a:cubicBezTo>
                    <a:pt x="14817" y="279400"/>
                    <a:pt x="16832" y="282645"/>
                    <a:pt x="19050" y="285750"/>
                  </a:cubicBezTo>
                  <a:cubicBezTo>
                    <a:pt x="22126" y="290056"/>
                    <a:pt x="24510" y="295062"/>
                    <a:pt x="28575" y="298450"/>
                  </a:cubicBezTo>
                  <a:cubicBezTo>
                    <a:pt x="33590" y="302629"/>
                    <a:pt x="41889" y="301625"/>
                    <a:pt x="47625" y="301625"/>
                  </a:cubicBezTo>
                </a:path>
              </a:pathLst>
            </a:custGeom>
            <a:ln w="127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 rot="19620532">
              <a:off x="1478459" y="2415523"/>
              <a:ext cx="73288" cy="2331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flipH="1">
              <a:off x="1452637" y="2441575"/>
              <a:ext cx="101600" cy="116680"/>
            </a:xfrm>
            <a:prstGeom prst="line">
              <a:avLst/>
            </a:prstGeom>
            <a:ln w="190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20877" y="3943078"/>
            <a:ext cx="1668088" cy="269587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71656" y="3943078"/>
            <a:ext cx="1815844" cy="27237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0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501009" y="3963318"/>
            <a:ext cx="1761214" cy="272187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6633" y="2360235"/>
            <a:ext cx="1141474" cy="112367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2"/>
          <a:srcRect r="31131"/>
          <a:stretch/>
        </p:blipFill>
        <p:spPr>
          <a:xfrm rot="19993501" flipH="1">
            <a:off x="9171263" y="4564327"/>
            <a:ext cx="1229939" cy="205601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589811">
            <a:off x="11035065" y="4684265"/>
            <a:ext cx="1318366" cy="121349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2576714" y="3393770"/>
            <a:ext cx="1681434" cy="2717440"/>
          </a:xfrm>
          <a:prstGeom prst="rect">
            <a:avLst/>
          </a:prstGeom>
        </p:spPr>
      </p:pic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xmlns="" id="{EE9B33D0-3132-4FDB-BE40-702C6522C26F}"/>
              </a:ext>
            </a:extLst>
          </p:cNvPr>
          <p:cNvSpPr/>
          <p:nvPr/>
        </p:nvSpPr>
        <p:spPr>
          <a:xfrm>
            <a:off x="4460959" y="125523"/>
            <a:ext cx="7521132" cy="14398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06 NK PowerSkills">
            <a:extLst>
              <a:ext uri="{FF2B5EF4-FFF2-40B4-BE49-F238E27FC236}">
                <a16:creationId xmlns:a16="http://schemas.microsoft.com/office/drawing/2014/main" xmlns="" id="{36064B48-86B3-488C-A1BE-071D4D9A41BE}"/>
              </a:ext>
            </a:extLst>
          </p:cNvPr>
          <p:cNvSpPr txBox="1"/>
          <p:nvPr/>
        </p:nvSpPr>
        <p:spPr>
          <a:xfrm>
            <a:off x="5438519" y="599838"/>
            <a:ext cx="53811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59 : 4 = ?</a:t>
            </a:r>
          </a:p>
        </p:txBody>
      </p:sp>
      <p:sp>
        <p:nvSpPr>
          <p:cNvPr id="37" name="Đ Ghé thăm Fb.com/nkpowerskills">
            <a:extLst>
              <a:ext uri="{FF2B5EF4-FFF2-40B4-BE49-F238E27FC236}">
                <a16:creationId xmlns:a16="http://schemas.microsoft.com/office/drawing/2014/main" xmlns="" id="{FA0A2D0B-7661-4EDE-9C12-0C3DBE2E4B7F}"/>
              </a:ext>
            </a:extLst>
          </p:cNvPr>
          <p:cNvSpPr/>
          <p:nvPr/>
        </p:nvSpPr>
        <p:spPr>
          <a:xfrm>
            <a:off x="4448381" y="1600222"/>
            <a:ext cx="3680713" cy="95291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14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</p:txBody>
      </p:sp>
      <p:sp>
        <p:nvSpPr>
          <p:cNvPr id="39" name="Ghé thăm Fb.com/nkpowerskills">
            <a:extLst>
              <a:ext uri="{FF2B5EF4-FFF2-40B4-BE49-F238E27FC236}">
                <a16:creationId xmlns:a16="http://schemas.microsoft.com/office/drawing/2014/main" xmlns="" id="{1CB1D181-9A22-4CBA-8D37-66C45043E56B}"/>
              </a:ext>
            </a:extLst>
          </p:cNvPr>
          <p:cNvSpPr/>
          <p:nvPr/>
        </p:nvSpPr>
        <p:spPr>
          <a:xfrm>
            <a:off x="4440559" y="2673642"/>
            <a:ext cx="3680713" cy="95291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14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</a:t>
            </a:r>
          </a:p>
        </p:txBody>
      </p:sp>
      <p:sp>
        <p:nvSpPr>
          <p:cNvPr id="40" name="Ghé thăm Fb.com/nkpowerskills">
            <a:extLst>
              <a:ext uri="{FF2B5EF4-FFF2-40B4-BE49-F238E27FC236}">
                <a16:creationId xmlns:a16="http://schemas.microsoft.com/office/drawing/2014/main" xmlns="" id="{701F2EBA-5D2A-4285-8E31-9C37E68A69AA}"/>
              </a:ext>
            </a:extLst>
          </p:cNvPr>
          <p:cNvSpPr/>
          <p:nvPr/>
        </p:nvSpPr>
        <p:spPr>
          <a:xfrm>
            <a:off x="8273533" y="2838630"/>
            <a:ext cx="3680713" cy="95291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14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43" name="Ghé thăm Fb.com/nkpowerskills">
            <a:extLst>
              <a:ext uri="{FF2B5EF4-FFF2-40B4-BE49-F238E27FC236}">
                <a16:creationId xmlns:a16="http://schemas.microsoft.com/office/drawing/2014/main" xmlns="" id="{2A15BFDB-4DE8-4AB1-B9EC-E614DAD9BACC}"/>
              </a:ext>
            </a:extLst>
          </p:cNvPr>
          <p:cNvSpPr/>
          <p:nvPr/>
        </p:nvSpPr>
        <p:spPr>
          <a:xfrm>
            <a:off x="8301378" y="1649248"/>
            <a:ext cx="3680713" cy="952912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14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</p:txBody>
      </p:sp>
      <p:pic>
        <p:nvPicPr>
          <p:cNvPr id="44" name="Picture 4" descr="Káº¿t quáº£ hÃ¬nh áº£nh cho right icon">
            <a:extLst>
              <a:ext uri="{FF2B5EF4-FFF2-40B4-BE49-F238E27FC236}">
                <a16:creationId xmlns:a16="http://schemas.microsoft.com/office/drawing/2014/main" xmlns="" id="{9E09A448-01CC-4879-B429-B53D2902B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245" y="156906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F5C071CD-68F6-4FD6-BDEC-5B3747AB9D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17792" y="186102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C77A419A-2143-4345-B52B-DB7BCD6C02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716" y="2780183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6" descr="Káº¿t quáº£ hÃ¬nh áº£nh cho wrong icon">
            <a:extLst>
              <a:ext uri="{FF2B5EF4-FFF2-40B4-BE49-F238E27FC236}">
                <a16:creationId xmlns:a16="http://schemas.microsoft.com/office/drawing/2014/main" xmlns="" id="{ED288A81-AB1F-492F-956E-D304A8391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704" y="292069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17"/>
          <a:srcRect r="25406"/>
          <a:stretch/>
        </p:blipFill>
        <p:spPr>
          <a:xfrm>
            <a:off x="4112173" y="4587698"/>
            <a:ext cx="1169653" cy="1568030"/>
          </a:xfrm>
          <a:prstGeom prst="rect">
            <a:avLst/>
          </a:prstGeom>
        </p:spPr>
      </p:pic>
      <p:pic>
        <p:nvPicPr>
          <p:cNvPr id="32" name="Picture 12" descr="Káº¿t quáº£ hÃ¬nh áº£nh cho win text gif">
            <a:extLst>
              <a:ext uri="{FF2B5EF4-FFF2-40B4-BE49-F238E27FC236}">
                <a16:creationId xmlns:a16="http://schemas.microsoft.com/office/drawing/2014/main" xmlns="" id="{345183B8-E764-4800-8FAC-D1E3A83DB5A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235" y="1696791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452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3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61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6 L 3.125E-6 0.00023 C 0.00351 -0.00579 0.00625 -0.01111 0.01015 -0.01111 C 0.0194 -0.01111 0.02851 -0.00625 0.03763 -0.00162 C 0.03997 0.00185 0.04948 0.01597 0.05195 0.02106 C 0.05794 0.03379 0.06393 0.04676 0.06966 0.0618 C 0.07461 0.07476 0.07773 0.08171 0.08216 0.09606 C 0.08398 0.10162 0.08593 0.10717 0.0875 0.11412 C 0.09062 0.12592 0.09323 0.14375 0.09531 0.15949 C 0.09674 0.16944 0.0983 0.17916 0.09935 0.19027 C 0.10026 0.20092 0.09961 0.19606 0.10104 0.20486 C 0.10117 0.20694 0.1013 0.20949 0.10143 0.21157 C 0.1026 0.22176 0.1026 0.21435 0.1026 0.2199 " pathEditMode="relative" rAng="0" ptsTypes="AAAAAAAAAAAAA">
                                      <p:cBhvr>
                                        <p:cTn id="10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30" y="104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4" grpId="0" animBg="1"/>
      <p:bldP spid="36" grpId="0"/>
      <p:bldP spid="37" grpId="0" animBg="1"/>
      <p:bldP spid="39" grpId="0" animBg="1"/>
      <p:bldP spid="40" grpId="0" animBg="1"/>
      <p:bldP spid="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4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70" y="0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6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21" name="图片 20" descr="8"/>
          <p:cNvPicPr>
            <a:picLocks noChangeAspect="1"/>
          </p:cNvPicPr>
          <p:nvPr/>
        </p:nvPicPr>
        <p:blipFill>
          <a:blip r:embed="rId7"/>
          <a:srcRect l="67664" t="22660" r="5549" b="19703"/>
          <a:stretch>
            <a:fillRect/>
          </a:stretch>
        </p:blipFill>
        <p:spPr>
          <a:xfrm flipH="1">
            <a:off x="0" y="2888240"/>
            <a:ext cx="3914900" cy="401066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7"/>
          <a:srcRect l="4539" t="32405" r="79261" b="40878"/>
          <a:stretch>
            <a:fillRect/>
          </a:stretch>
        </p:blipFill>
        <p:spPr>
          <a:xfrm>
            <a:off x="105631" y="1419599"/>
            <a:ext cx="1629410" cy="1279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665B1CA-1619-3399-0BC2-6A4D372247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-126708"/>
            <a:ext cx="1538269" cy="15382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0ADDAFF-AAAE-4C6A-9496-0901055105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07541" y="362123"/>
            <a:ext cx="2664246" cy="17675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DE3E6F8-AA5F-4130-3B2A-A9FED0090B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14" b="90186" l="5999" r="90616">
                        <a14:foregroundMark x1="8271" y1="39705" x2="22018" y2="33355"/>
                        <a14:foregroundMark x1="22018" y1="33355" x2="27403" y2="35471"/>
                        <a14:foregroundMark x1="27403" y1="35471" x2="27562" y2="36113"/>
                        <a14:foregroundMark x1="6021" y1="43618" x2="6998" y2="40860"/>
                        <a14:foregroundMark x1="24653" y1="63374" x2="24494" y2="72482"/>
                        <a14:foregroundMark x1="26835" y1="61129" x2="27062" y2="71584"/>
                        <a14:foregroundMark x1="42240" y1="63631" x2="40854" y2="69788"/>
                        <a14:foregroundMark x1="34719" y1="79987" x2="35128" y2="89352"/>
                        <a14:foregroundMark x1="39900" y1="84541" x2="37787" y2="90250"/>
                        <a14:foregroundMark x1="55851" y1="70237" x2="58032" y2="75690"/>
                        <a14:foregroundMark x1="57964" y1="85504" x2="62395" y2="87107"/>
                        <a14:foregroundMark x1="60941" y1="81847" x2="60941" y2="81847"/>
                        <a14:foregroundMark x1="79482" y1="69339" x2="82708" y2="67479"/>
                        <a14:foregroundMark x1="90048" y1="27197" x2="90616" y2="27197"/>
                        <a14:foregroundMark x1="75210" y1="30853" x2="75210" y2="34958"/>
                        <a14:foregroundMark x1="80936" y1="35407" x2="81027" y2="388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682" y="4662540"/>
            <a:ext cx="6614310" cy="23432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4240653-7F4F-8D23-B140-07A3FC6DD0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86861" y="2019206"/>
            <a:ext cx="8858254" cy="17867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303B2FF-4065-12BC-152F-2DCAE15F68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58988" y="3973030"/>
            <a:ext cx="3493311" cy="8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1404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2093015999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153</TotalTime>
  <Words>590</Words>
  <Application>Microsoft Office PowerPoint</Application>
  <PresentationFormat>Custom</PresentationFormat>
  <Paragraphs>143</Paragraphs>
  <Slides>21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Office 主题​​</vt:lpstr>
      <vt:lpstr>Office Theme</vt:lpstr>
      <vt:lpstr>Office 主题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Windows User</cp:lastModifiedBy>
  <cp:revision>62</cp:revision>
  <dcterms:created xsi:type="dcterms:W3CDTF">2022-10-23T06:18:54Z</dcterms:created>
  <dcterms:modified xsi:type="dcterms:W3CDTF">2025-12-22T08:53:02Z</dcterms:modified>
</cp:coreProperties>
</file>