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2" r:id="rId3"/>
    <p:sldMasterId id="2147483718" r:id="rId4"/>
    <p:sldMasterId id="2147483726" r:id="rId5"/>
    <p:sldMasterId id="2147483738" r:id="rId6"/>
    <p:sldMasterId id="2147483750" r:id="rId7"/>
  </p:sldMasterIdLst>
  <p:notesMasterIdLst>
    <p:notesMasterId r:id="rId27"/>
  </p:notesMasterIdLst>
  <p:sldIdLst>
    <p:sldId id="4411" r:id="rId8"/>
    <p:sldId id="332" r:id="rId9"/>
    <p:sldId id="296" r:id="rId10"/>
    <p:sldId id="258" r:id="rId11"/>
    <p:sldId id="266" r:id="rId12"/>
    <p:sldId id="284" r:id="rId13"/>
    <p:sldId id="285" r:id="rId14"/>
    <p:sldId id="286" r:id="rId15"/>
    <p:sldId id="274" r:id="rId16"/>
    <p:sldId id="333" r:id="rId17"/>
    <p:sldId id="336" r:id="rId18"/>
    <p:sldId id="306" r:id="rId19"/>
    <p:sldId id="335" r:id="rId20"/>
    <p:sldId id="326" r:id="rId21"/>
    <p:sldId id="327" r:id="rId22"/>
    <p:sldId id="334" r:id="rId23"/>
    <p:sldId id="328" r:id="rId24"/>
    <p:sldId id="329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55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99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7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2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4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2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4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42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49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97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306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6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1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62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39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62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3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933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2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290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3737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537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7328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073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052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13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0664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8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473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50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83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902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34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1943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84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36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13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179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99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3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57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27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507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344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75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51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9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2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865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4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71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78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1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1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7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5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1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77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7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7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7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2490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018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74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0002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322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940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04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563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3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84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4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gi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481AF032-4F85-42C0-4C3C-9E2508FC1C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xmlns="" id="{A3F8A253-B4BD-EC53-E688-DB6A39F895FD}"/>
              </a:ext>
            </a:extLst>
          </p:cNvPr>
          <p:cNvGrpSpPr/>
          <p:nvPr userDrawn="1"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xmlns="" id="{6194ABFB-3EEC-C567-CB94-348081A0604B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xmlns="" id="{98AD4F28-A67E-BFA2-FC65-FD849CE51D61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5B474D9-AD5B-692B-5928-294280DBA5A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3CE79CB-9BAF-EC16-3BD1-1115053A01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143479"/>
            <a:ext cx="1518173" cy="15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0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81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xmlns="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98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34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1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4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1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19.png"/><Relationship Id="rId1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slide" Target="slide6.xml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2.gif"/><Relationship Id="rId11" Type="http://schemas.openxmlformats.org/officeDocument/2006/relationships/slide" Target="slide8.xml"/><Relationship Id="rId5" Type="http://schemas.openxmlformats.org/officeDocument/2006/relationships/image" Target="../media/image17.png"/><Relationship Id="rId15" Type="http://schemas.openxmlformats.org/officeDocument/2006/relationships/slide" Target="slide5.xml"/><Relationship Id="rId10" Type="http://schemas.openxmlformats.org/officeDocument/2006/relationships/image" Target="../media/image25.png"/><Relationship Id="rId19" Type="http://schemas.openxmlformats.org/officeDocument/2006/relationships/image" Target="../media/image29.png"/><Relationship Id="rId4" Type="http://schemas.openxmlformats.org/officeDocument/2006/relationships/image" Target="../media/image3.jpg"/><Relationship Id="rId9" Type="http://schemas.openxmlformats.org/officeDocument/2006/relationships/image" Target="../media/image24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slide" Target="slide4.xml"/><Relationship Id="rId2" Type="http://schemas.microsoft.com/office/2007/relationships/media" Target="../media/media1.mp3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2.png"/><Relationship Id="rId3" Type="http://schemas.openxmlformats.org/officeDocument/2006/relationships/image" Target="../media/image33.svg"/><Relationship Id="rId7" Type="http://schemas.openxmlformats.org/officeDocument/2006/relationships/image" Target="../media/image12.svg"/><Relationship Id="rId12" Type="http://schemas.openxmlformats.org/officeDocument/2006/relationships/image" Target="../media/image38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5.png"/><Relationship Id="rId5" Type="http://schemas.openxmlformats.org/officeDocument/2006/relationships/image" Target="../media/image10.sv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10.png"/><Relationship Id="rId9" Type="http://schemas.openxmlformats.org/officeDocument/2006/relationships/image" Target="../media/image35.sv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2985419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27: Giảm một số đi một số lần (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8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19B9E3D5-1A45-C73F-D326-3D148ABE2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540E5A7D-4BFE-972C-9D21-D34E996A7E61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617C258F-3924-5662-FAC4-9B5ACA4E769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A29B9EEC-103C-F439-E8C0-967C1EE484FD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3B5A6DC1-F6C5-3B11-F74C-2229A9C51F3D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943376EC-30E1-5446-5B9A-D1FF0A39527D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8EF6A46-31A0-728B-5F52-FD29C95417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8" name="Picture 7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xmlns="" id="{1C231B26-76C5-2212-7E77-AE055338E3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54" y="714535"/>
            <a:ext cx="8862523" cy="3012639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xmlns="" id="{C55A84B0-2B93-6A12-2B1A-DEBBD77F51A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105631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CEAE1C5-4B8A-3134-BC58-5F94688548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604" y="4680666"/>
            <a:ext cx="6649526" cy="2355725"/>
          </a:xfrm>
          <a:prstGeom prst="rect">
            <a:avLst/>
          </a:prstGeom>
        </p:spPr>
      </p:pic>
      <p:pic>
        <p:nvPicPr>
          <p:cNvPr id="14" name="图片 20" descr="8">
            <a:extLst>
              <a:ext uri="{FF2B5EF4-FFF2-40B4-BE49-F238E27FC236}">
                <a16:creationId xmlns:a16="http://schemas.microsoft.com/office/drawing/2014/main" xmlns="" id="{59F0DF4F-BA07-EFC7-1774-89DF381D92C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F6EB96-4C89-ECA8-F0E5-8075261A2A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7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xmlns="" id="{A225DFEF-8FAB-67AE-FE94-045290369A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7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xmlns="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xmlns="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xmlns="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xmlns="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xmlns="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xmlns="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xmlns="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xmlns="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xmlns="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CF75F369-903E-1404-5930-CFE1A8A8E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35B8B4E3-AF24-8B69-C106-9111E04BB52F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6DCEA53D-A12A-E020-A383-2F90727F61C7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575E66D7-266B-9DA1-32D3-6E2804712922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B7083ECD-F9F8-29BF-75CD-D04ADF7F5CEB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918F2DC5-AFC7-8C4A-46B0-DBE4B9C8900C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50EC6A0-B1DC-C91F-A2E8-B0DAD1E09E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blue letters&#10;&#10;AI-generated content may be incorrect.">
            <a:extLst>
              <a:ext uri="{FF2B5EF4-FFF2-40B4-BE49-F238E27FC236}">
                <a16:creationId xmlns:a16="http://schemas.microsoft.com/office/drawing/2014/main" xmlns="" id="{0137C4EB-ACC8-5461-038E-AEABC0FA14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0" y="983352"/>
            <a:ext cx="8975034" cy="31289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xmlns="" id="{0C79F175-BD12-B98A-13F6-EC0D8F32D6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9347ED0-4E66-E47D-1A75-06837B39EC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9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xmlns="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xmlns="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xmlns="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xmlns="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xmlns="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xmlns="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xmlns="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xmlns="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xmlns="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xmlns="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xmlns="" id="{96BFF43A-61B4-D976-F886-D00832F4C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xmlns="" id="{219A4C86-D5EF-71EF-971B-789E986ABFC2}"/>
              </a:ext>
            </a:extLst>
          </p:cNvPr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xmlns="" id="{B55C81B3-22C9-76FF-52A8-AF7F01A9C058}"/>
                </a:ext>
              </a:extLst>
            </p:cNvPr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xmlns="" id="{E5DB2E5B-407D-480F-4193-5A2828D2EC8E}"/>
                </a:ext>
              </a:extLst>
            </p:cNvPr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>
            <a:extLst>
              <a:ext uri="{FF2B5EF4-FFF2-40B4-BE49-F238E27FC236}">
                <a16:creationId xmlns:a16="http://schemas.microsoft.com/office/drawing/2014/main" xmlns="" id="{30F3D8A0-6E43-F40E-DA07-80B4D278B3C8}"/>
              </a:ext>
            </a:extLst>
          </p:cNvPr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xmlns="" id="{7AA24101-BB1B-E1B8-935A-5D68DE87F430}"/>
              </a:ext>
            </a:extLst>
          </p:cNvPr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38A170D-8E05-FAE0-D5A4-A2613AEA6E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78FF357F-ECBD-342D-77DA-195ADB9B4C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90" y="230715"/>
            <a:ext cx="9455716" cy="3176291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xmlns="" id="{4B7E19D4-DB19-E29B-CFC1-64438731B4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FEAC40-EC35-F868-AD98-F1CCEA35EA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4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xmlns="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B26BB207-B37C-B35D-E3D4-BCFD9982C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13" y="197263"/>
            <a:ext cx="4109060" cy="14143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xmlns="" id="{4EDC8FC8-956D-0509-C4E3-E8AC13742FCD}"/>
              </a:ext>
            </a:extLst>
          </p:cNvPr>
          <p:cNvSpPr/>
          <p:nvPr/>
        </p:nvSpPr>
        <p:spPr>
          <a:xfrm>
            <a:off x="-32486" y="3566416"/>
            <a:ext cx="2703150" cy="3291585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xmlns="" id="{17F979DB-E05B-6408-841F-7D07921873F1}"/>
              </a:ext>
            </a:extLst>
          </p:cNvPr>
          <p:cNvSpPr/>
          <p:nvPr/>
        </p:nvSpPr>
        <p:spPr>
          <a:xfrm rot="21359531">
            <a:off x="9204439" y="3475791"/>
            <a:ext cx="3179115" cy="3269247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xmlns="" id="{8444D0D0-7916-AC3E-828B-7DEA4C6BCD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80" y="1416004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9" name="Picture 8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xmlns="" id="{AF900C2E-7800-8A13-50CD-3577AB9C6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009225"/>
            <a:ext cx="7902816" cy="2276070"/>
          </a:xfrm>
          <a:prstGeom prst="rect">
            <a:avLst/>
          </a:prstGeom>
        </p:spPr>
      </p:pic>
      <p:pic>
        <p:nvPicPr>
          <p:cNvPr id="10" name="图片 20" descr="8">
            <a:extLst>
              <a:ext uri="{FF2B5EF4-FFF2-40B4-BE49-F238E27FC236}">
                <a16:creationId xmlns:a16="http://schemas.microsoft.com/office/drawing/2014/main" xmlns="" id="{3BF87215-8ECF-F620-ECEF-8FFC2272A55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75814" y="2938405"/>
            <a:ext cx="3914900" cy="40106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71656C1-A62D-8C31-FDBB-F41DFEF782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787" y="4680666"/>
            <a:ext cx="6649526" cy="235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xmlns="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xmlns="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xmlns="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5F1A62C9-DB68-4019-9D73-46F9CF74C8D0}"/>
              </a:ext>
            </a:extLst>
          </p:cNvPr>
          <p:cNvSpPr/>
          <p:nvPr/>
        </p:nvSpPr>
        <p:spPr>
          <a:xfrm>
            <a:off x="5285746" y="4869959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xmlns="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xmlns="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xmlns="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xmlns="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xmlns="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7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xmlns="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0" name="Picture 4" descr="Dizzy GIFs - Get the best gif on GIFER">
            <a:extLst>
              <a:ext uri="{FF2B5EF4-FFF2-40B4-BE49-F238E27FC236}">
                <a16:creationId xmlns:a16="http://schemas.microsoft.com/office/drawing/2014/main" xmlns="" id="{6B5CDACF-9372-469F-A4E8-D24B283757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065" y="4176039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7" name="Graphic 1116">
            <a:extLst>
              <a:ext uri="{FF2B5EF4-FFF2-40B4-BE49-F238E27FC236}">
                <a16:creationId xmlns:a16="http://schemas.microsoft.com/office/drawing/2014/main" xmlns="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xmlns="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xmlns="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xmlns="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4" descr="Dizzy GIFs - Get the best gif on GIFER">
            <a:extLst>
              <a:ext uri="{FF2B5EF4-FFF2-40B4-BE49-F238E27FC236}">
                <a16:creationId xmlns:a16="http://schemas.microsoft.com/office/drawing/2014/main" xmlns="" id="{02473DB1-3E7B-4F59-914F-B2AD596920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95" y="531540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xmlns="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xmlns="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xmlns="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xmlns="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xmlns="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xmlns="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2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xmlns="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Picture 4" descr="Dizzy GIFs - Get the best gif on GIFER">
            <a:extLst>
              <a:ext uri="{FF2B5EF4-FFF2-40B4-BE49-F238E27FC236}">
                <a16:creationId xmlns:a16="http://schemas.microsoft.com/office/drawing/2014/main" xmlns="" id="{576F5F72-7292-4191-BE7A-964B294EEB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87" y="3037832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xmlns="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xmlns="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xmlns="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xmlns="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xmlns="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xmlns="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xmlns="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xmlns="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xmlns="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xmlns="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5" action="ppaction://hlinksldjump">
                    <a:extLst>
                      <a:ext uri="{A12FA001-AC4F-418D-AE19-62706E023703}">
                        <ahyp:hlinkClr xmlns:ahyp="http://schemas.microsoft.com/office/drawing/2018/hyperlinkcolor" xmlns="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xmlns="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9" name="Group 1118">
            <a:extLst>
              <a:ext uri="{FF2B5EF4-FFF2-40B4-BE49-F238E27FC236}">
                <a16:creationId xmlns:a16="http://schemas.microsoft.com/office/drawing/2014/main" xmlns="" id="{00AF109B-8EDE-4F3A-A092-1B05053C31CF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1120" name="Google Shape;3344;p48">
              <a:hlinkClick r:id="" action="ppaction://noaction"/>
              <a:extLst>
                <a:ext uri="{FF2B5EF4-FFF2-40B4-BE49-F238E27FC236}">
                  <a16:creationId xmlns:a16="http://schemas.microsoft.com/office/drawing/2014/main" xmlns="" id="{EE5779A3-9CAA-414E-9242-5EE70F8E698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Right Arrow 5">
              <a:hlinkClick r:id="" action="ppaction://noaction"/>
              <a:extLst>
                <a:ext uri="{FF2B5EF4-FFF2-40B4-BE49-F238E27FC236}">
                  <a16:creationId xmlns:a16="http://schemas.microsoft.com/office/drawing/2014/main" xmlns="" id="{97B9886E-737D-4F23-B013-BC68F3A3B3DB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19" name="Hammer">
            <a:extLst>
              <a:ext uri="{FF2B5EF4-FFF2-40B4-BE49-F238E27FC236}">
                <a16:creationId xmlns:a16="http://schemas.microsoft.com/office/drawing/2014/main" xmlns="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2" y="3460114"/>
            <a:ext cx="3989804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10155934" y="3791399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0B64AB-11EB-723F-5A2A-B1B8E3E6808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15599" r="33560" b="27842"/>
          <a:stretch/>
        </p:blipFill>
        <p:spPr>
          <a:xfrm flipH="1">
            <a:off x="10103765" y="4066390"/>
            <a:ext cx="2038949" cy="10134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45B966-28C0-3D94-DBED-6F4570099C73}"/>
              </a:ext>
            </a:extLst>
          </p:cNvPr>
          <p:cNvSpPr/>
          <p:nvPr/>
        </p:nvSpPr>
        <p:spPr>
          <a:xfrm>
            <a:off x="102742" y="0"/>
            <a:ext cx="1181528" cy="3904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hlinkClick r:id="rId20" action="ppaction://hlinksldjump"/>
              </a:rPr>
              <a:t>Học </a:t>
            </a:r>
            <a:r>
              <a:rPr lang="en-US" dirty="0" err="1">
                <a:hlinkClick r:id="rId20" action="ppaction://hlinksldjump"/>
              </a:rPr>
              <a:t>tiếp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563B1-F910-8FF2-43F7-E32CB0CD67E3}"/>
              </a:ext>
            </a:extLst>
          </p:cNvPr>
          <p:cNvSpPr txBox="1"/>
          <p:nvPr/>
        </p:nvSpPr>
        <p:spPr>
          <a:xfrm>
            <a:off x="2080260" y="106799"/>
            <a:ext cx="9052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labubu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  6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1758D75-D4D7-0840-8050-AC9AAC075E71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16787380-0A23-A718-0112-62CD3D1FA81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76341CC0-B3AF-4AE1-B32B-A19C00B17E38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254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28356" y="1317151"/>
            <a:ext cx="2210192" cy="3264123"/>
            <a:chOff x="1182976" y="4341334"/>
            <a:chExt cx="2210192" cy="3264123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E686AA7-D889-C494-353E-1A0C64A480AB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5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1395C1B0-14E8-9428-C9A2-55B2502249A3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88EDE51A-116A-A9C8-FEF4-AA9DC79091E6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9350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50576" y="1232465"/>
            <a:ext cx="1907254" cy="1489768"/>
            <a:chOff x="4912759" y="2350589"/>
            <a:chExt cx="1907254" cy="1489768"/>
          </a:xfrm>
        </p:grpSpPr>
        <p:sp>
          <p:nvSpPr>
            <p:cNvPr id="21" name="TextBox 20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r>
                <a:rPr lang="en-US" sz="5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3" name="TextBox 22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533770" y="1764962"/>
            <a:ext cx="1846515" cy="2054557"/>
            <a:chOff x="1244477" y="4341334"/>
            <a:chExt cx="1846515" cy="2054557"/>
          </a:xfrm>
        </p:grpSpPr>
        <p:sp>
          <p:nvSpPr>
            <p:cNvPr id="28" name="TextBox 27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44477" y="4990379"/>
              <a:ext cx="1115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073FF3D-64DE-D641-CE0C-C52820400EDE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0C418E94-F3CF-4FE2-9D64-358E8E8221EE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Right Arrow 5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B21AAA49-DE6C-B4EA-DB96-662E42C7DB2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7712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ADD7174A-6D7F-4E4F-9B03-748E4EF5A065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050577" y="1476940"/>
            <a:ext cx="1907254" cy="1489768"/>
            <a:chOff x="4912759" y="2350589"/>
            <a:chExt cx="1907254" cy="1489768"/>
          </a:xfrm>
        </p:grpSpPr>
        <p:sp>
          <p:nvSpPr>
            <p:cNvPr id="36" name="TextBox 35"/>
            <p:cNvSpPr txBox="1"/>
            <p:nvPr/>
          </p:nvSpPr>
          <p:spPr>
            <a:xfrm>
              <a:off x="4912759" y="2350589"/>
              <a:ext cx="10915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81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004356" y="2417751"/>
              <a:ext cx="815657" cy="1422606"/>
              <a:chOff x="6180924" y="878945"/>
              <a:chExt cx="815657" cy="1422606"/>
            </a:xfrm>
          </p:grpSpPr>
          <p:cxnSp>
            <p:nvCxnSpPr>
              <p:cNvPr id="44" name="Straight Connector 43"/>
              <p:cNvCxnSpPr/>
              <p:nvPr/>
            </p:nvCxnSpPr>
            <p:spPr>
              <a:xfrm>
                <a:off x="6180924" y="878945"/>
                <a:ext cx="0" cy="1422606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6180924" y="168168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9" name="TextBox 38"/>
            <p:cNvSpPr txBox="1"/>
            <p:nvPr/>
          </p:nvSpPr>
          <p:spPr>
            <a:xfrm>
              <a:off x="5995783" y="2350589"/>
              <a:ext cx="8242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185075" y="1588482"/>
            <a:ext cx="2183514" cy="3273422"/>
            <a:chOff x="1224186" y="4341334"/>
            <a:chExt cx="2183514" cy="3273422"/>
          </a:xfrm>
        </p:grpSpPr>
        <p:sp>
          <p:nvSpPr>
            <p:cNvPr id="47" name="TextBox 46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9" name="TextBox 48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24186" y="560791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83470" y="504042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77487" y="6199629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74642" y="6845315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8" name="Straight Connector 57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pic>
        <p:nvPicPr>
          <p:cNvPr id="6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70485" y="200043"/>
            <a:ext cx="487363" cy="487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CB97B95-9A80-18AA-F264-B07ACB84BDA0}"/>
              </a:ext>
            </a:extLst>
          </p:cNvPr>
          <p:cNvGrpSpPr/>
          <p:nvPr/>
        </p:nvGrpSpPr>
        <p:grpSpPr>
          <a:xfrm>
            <a:off x="10903226" y="5854149"/>
            <a:ext cx="1087655" cy="856128"/>
            <a:chOff x="7377456" y="3577591"/>
            <a:chExt cx="1064577" cy="1047094"/>
          </a:xfrm>
        </p:grpSpPr>
        <p:sp>
          <p:nvSpPr>
            <p:cNvPr id="4" name="Google Shape;3344;p48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FB95117B-CAB7-9B81-3745-A224D217F415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2667" kern="0">
                <a:solidFill>
                  <a:srgbClr val="FF6B6B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  <a:p>
              <a:pPr algn="ctr" defTabSz="1219170">
                <a:buClr>
                  <a:srgbClr val="000000"/>
                </a:buClr>
              </a:pPr>
              <a:endParaRPr sz="3333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Right Arrow 5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73AD52CD-E241-25D7-6940-C55FB9B1EC13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76767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08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D2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862" y="250289"/>
            <a:ext cx="11542276" cy="6357423"/>
            <a:chOff x="0" y="0"/>
            <a:chExt cx="4559911" cy="25115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912" cy="2511574"/>
            </a:xfrm>
            <a:custGeom>
              <a:avLst/>
              <a:gdLst/>
              <a:ahLst/>
              <a:cxnLst/>
              <a:rect l="l" t="t" r="r" b="b"/>
              <a:pathLst>
                <a:path w="4559912" h="2511574">
                  <a:moveTo>
                    <a:pt x="22805" y="0"/>
                  </a:moveTo>
                  <a:lnTo>
                    <a:pt x="4537106" y="0"/>
                  </a:lnTo>
                  <a:cubicBezTo>
                    <a:pt x="4549701" y="0"/>
                    <a:pt x="4559912" y="10210"/>
                    <a:pt x="4559912" y="22805"/>
                  </a:cubicBezTo>
                  <a:lnTo>
                    <a:pt x="4559912" y="2488769"/>
                  </a:lnTo>
                  <a:cubicBezTo>
                    <a:pt x="4559912" y="2501364"/>
                    <a:pt x="4549701" y="2511574"/>
                    <a:pt x="4537106" y="2511574"/>
                  </a:cubicBezTo>
                  <a:lnTo>
                    <a:pt x="22805" y="2511574"/>
                  </a:lnTo>
                  <a:cubicBezTo>
                    <a:pt x="10210" y="2511574"/>
                    <a:pt x="0" y="2501364"/>
                    <a:pt x="0" y="2488769"/>
                  </a:cubicBezTo>
                  <a:lnTo>
                    <a:pt x="0" y="22805"/>
                  </a:lnTo>
                  <a:cubicBezTo>
                    <a:pt x="0" y="10210"/>
                    <a:pt x="10210" y="0"/>
                    <a:pt x="2280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59911" cy="255919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-89380" y="3370539"/>
            <a:ext cx="3488993" cy="3379961"/>
          </a:xfrm>
          <a:custGeom>
            <a:avLst/>
            <a:gdLst/>
            <a:ahLst/>
            <a:cxnLst/>
            <a:rect l="l" t="t" r="r" b="b"/>
            <a:pathLst>
              <a:path w="6512252" h="6308744">
                <a:moveTo>
                  <a:pt x="6512252" y="0"/>
                </a:moveTo>
                <a:lnTo>
                  <a:pt x="0" y="0"/>
                </a:lnTo>
                <a:lnTo>
                  <a:pt x="0" y="6308744"/>
                </a:lnTo>
                <a:lnTo>
                  <a:pt x="6512252" y="6308744"/>
                </a:lnTo>
                <a:lnTo>
                  <a:pt x="65122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120133" y="6132238"/>
            <a:ext cx="5440311" cy="462427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124747" y="5548830"/>
            <a:ext cx="2259073" cy="1330971"/>
          </a:xfrm>
          <a:custGeom>
            <a:avLst/>
            <a:gdLst/>
            <a:ahLst/>
            <a:cxnLst/>
            <a:rect l="l" t="t" r="r" b="b"/>
            <a:pathLst>
              <a:path w="3388610" h="1996456">
                <a:moveTo>
                  <a:pt x="0" y="0"/>
                </a:moveTo>
                <a:lnTo>
                  <a:pt x="3388610" y="0"/>
                </a:lnTo>
                <a:lnTo>
                  <a:pt x="3388610" y="1996456"/>
                </a:lnTo>
                <a:lnTo>
                  <a:pt x="0" y="19964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543348" y="3511088"/>
            <a:ext cx="1457825" cy="1517196"/>
          </a:xfrm>
          <a:custGeom>
            <a:avLst/>
            <a:gdLst/>
            <a:ahLst/>
            <a:cxnLst/>
            <a:rect l="l" t="t" r="r" b="b"/>
            <a:pathLst>
              <a:path w="2307605" h="2458168">
                <a:moveTo>
                  <a:pt x="0" y="0"/>
                </a:moveTo>
                <a:lnTo>
                  <a:pt x="2307605" y="0"/>
                </a:lnTo>
                <a:lnTo>
                  <a:pt x="2307605" y="2458167"/>
                </a:lnTo>
                <a:lnTo>
                  <a:pt x="0" y="24581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041269" y="3266725"/>
            <a:ext cx="2558939" cy="3305329"/>
            <a:chOff x="13408740" y="4339093"/>
            <a:chExt cx="4167653" cy="5715349"/>
          </a:xfrm>
        </p:grpSpPr>
        <p:sp>
          <p:nvSpPr>
            <p:cNvPr id="6" name="Freeform 6"/>
            <p:cNvSpPr/>
            <p:nvPr/>
          </p:nvSpPr>
          <p:spPr>
            <a:xfrm>
              <a:off x="14461528" y="4339093"/>
              <a:ext cx="3114865" cy="5715349"/>
            </a:xfrm>
            <a:custGeom>
              <a:avLst/>
              <a:gdLst/>
              <a:ahLst/>
              <a:cxnLst/>
              <a:rect l="l" t="t" r="r" b="b"/>
              <a:pathLst>
                <a:path w="3114865" h="5715349">
                  <a:moveTo>
                    <a:pt x="0" y="0"/>
                  </a:moveTo>
                  <a:lnTo>
                    <a:pt x="3114865" y="0"/>
                  </a:lnTo>
                  <a:lnTo>
                    <a:pt x="3114865" y="5715349"/>
                  </a:lnTo>
                  <a:lnTo>
                    <a:pt x="0" y="5715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 rot="-1608155">
              <a:off x="13408740" y="7032283"/>
              <a:ext cx="2105575" cy="2244315"/>
            </a:xfrm>
            <a:custGeom>
              <a:avLst/>
              <a:gdLst/>
              <a:ahLst/>
              <a:cxnLst/>
              <a:rect l="l" t="t" r="r" b="b"/>
              <a:pathLst>
                <a:path w="2105575" h="2244315">
                  <a:moveTo>
                    <a:pt x="0" y="0"/>
                  </a:moveTo>
                  <a:lnTo>
                    <a:pt x="2105576" y="0"/>
                  </a:lnTo>
                  <a:lnTo>
                    <a:pt x="2105576" y="2244314"/>
                  </a:lnTo>
                  <a:lnTo>
                    <a:pt x="0" y="2244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90" y="152570"/>
            <a:ext cx="1544454" cy="1544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B9E029-7BD7-BC9E-BC4E-C2BE942AAB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65666" y="1595528"/>
            <a:ext cx="5862811" cy="312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E997B49-ADD5-1A2A-9DE6-5C26A98B87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00363" y="733590"/>
            <a:ext cx="2505673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1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316</Words>
  <Application>Microsoft Office PowerPoint</Application>
  <PresentationFormat>Custom</PresentationFormat>
  <Paragraphs>98</Paragraphs>
  <Slides>19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-</vt:lpstr>
      <vt:lpstr>1_Office Theme</vt:lpstr>
      <vt:lpstr>Office 主题​​</vt:lpstr>
      <vt:lpstr>Custom Design</vt:lpstr>
      <vt:lpstr>2_Custom Design</vt:lpstr>
      <vt:lpstr>2_Office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45</cp:revision>
  <dcterms:created xsi:type="dcterms:W3CDTF">2022-08-21T08:41:58Z</dcterms:created>
  <dcterms:modified xsi:type="dcterms:W3CDTF">2025-12-22T09:02:21Z</dcterms:modified>
</cp:coreProperties>
</file>