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6" r:id="rId3"/>
    <p:sldMasterId id="2147483690" r:id="rId4"/>
  </p:sldMasterIdLst>
  <p:notesMasterIdLst>
    <p:notesMasterId r:id="rId18"/>
  </p:notesMasterIdLst>
  <p:sldIdLst>
    <p:sldId id="527" r:id="rId5"/>
    <p:sldId id="258" r:id="rId6"/>
    <p:sldId id="523" r:id="rId7"/>
    <p:sldId id="257" r:id="rId8"/>
    <p:sldId id="293" r:id="rId9"/>
    <p:sldId id="352" r:id="rId10"/>
    <p:sldId id="514" r:id="rId11"/>
    <p:sldId id="515" r:id="rId12"/>
    <p:sldId id="525" r:id="rId13"/>
    <p:sldId id="516" r:id="rId14"/>
    <p:sldId id="526" r:id="rId15"/>
    <p:sldId id="524" r:id="rId16"/>
    <p:sldId id="28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38" d="100"/>
          <a:sy n="38" d="100"/>
        </p:scale>
        <p:origin x="-1068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74D680-4281-4F60-8BB7-D7772CC9078A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F8FBDD-B113-440F-809D-A91ED7FC9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813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134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Hương Thảo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425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983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0565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381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89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93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32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21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91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70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16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95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88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74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08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84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8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0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52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43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7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70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4">
            <a:extLst>
              <a:ext uri="{FF2B5EF4-FFF2-40B4-BE49-F238E27FC236}">
                <a16:creationId xmlns:a16="http://schemas.microsoft.com/office/drawing/2014/main" xmlns="" id="{EE4A213D-3CC8-48AB-8424-034DE797FE13}"/>
              </a:ext>
            </a:extLst>
          </p:cNvPr>
          <p:cNvSpPr/>
          <p:nvPr userDrawn="1"/>
        </p:nvSpPr>
        <p:spPr>
          <a:xfrm>
            <a:off x="362494" y="359783"/>
            <a:ext cx="11467011" cy="61384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62号-元气酪酪体" panose="00000500000000000000" pitchFamily="2" charset="-122"/>
              <a:ea typeface="字魂162号-元气酪酪体" panose="00000500000000000000" pitchFamily="2" charset="-122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FE947134-F9DA-2415-2938-A31585E254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3995" y="403880"/>
            <a:ext cx="726420" cy="72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19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694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">
            <a:extLst>
              <a:ext uri="{FF2B5EF4-FFF2-40B4-BE49-F238E27FC236}">
                <a16:creationId xmlns:a16="http://schemas.microsoft.com/office/drawing/2014/main" xmlns="" id="{161A8820-E65D-42B2-8810-54A5F626078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62号-元气酪酪体" panose="00000500000000000000" pitchFamily="2" charset="-122"/>
              <a:ea typeface="字魂162号-元气酪酪体" panose="00000500000000000000" pitchFamily="2" charset="-122"/>
            </a:endParaRPr>
          </a:p>
        </p:txBody>
      </p:sp>
      <p:sp>
        <p:nvSpPr>
          <p:cNvPr id="6" name="矩形 7">
            <a:extLst>
              <a:ext uri="{FF2B5EF4-FFF2-40B4-BE49-F238E27FC236}">
                <a16:creationId xmlns:a16="http://schemas.microsoft.com/office/drawing/2014/main" xmlns="" id="{B78A014C-CFE1-4F93-918D-EFC31A6AD698}"/>
              </a:ext>
            </a:extLst>
          </p:cNvPr>
          <p:cNvSpPr/>
          <p:nvPr userDrawn="1"/>
        </p:nvSpPr>
        <p:spPr>
          <a:xfrm>
            <a:off x="242351" y="270272"/>
            <a:ext cx="11707299" cy="6317456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62号-元气酪酪体" panose="00000500000000000000" pitchFamily="2" charset="-122"/>
              <a:ea typeface="字魂162号-元气酪酪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0319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0987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200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20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2033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1052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169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0858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9073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796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959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6629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626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39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19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17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67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317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00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xmlns="" id="{BF1D36AD-8739-BD3A-EE8E-612DF33812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4">
            <a:extLst>
              <a:ext uri="{FF2B5EF4-FFF2-40B4-BE49-F238E27FC236}">
                <a16:creationId xmlns:a16="http://schemas.microsoft.com/office/drawing/2014/main" xmlns="" id="{8D7F5C5A-CF24-2597-584E-28EBAED00610}"/>
              </a:ext>
            </a:extLst>
          </p:cNvPr>
          <p:cNvSpPr/>
          <p:nvPr userDrawn="1"/>
        </p:nvSpPr>
        <p:spPr>
          <a:xfrm>
            <a:off x="362494" y="359783"/>
            <a:ext cx="11467011" cy="61384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62号-元气酪酪体" panose="00000500000000000000" pitchFamily="2" charset="-122"/>
              <a:ea typeface="字魂162号-元气酪酪体" panose="00000500000000000000" pitchFamily="2" charset="-122"/>
            </a:endParaRPr>
          </a:p>
        </p:txBody>
      </p:sp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32579580-139F-72FE-4471-AF7D1E226BE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607" y="74655"/>
            <a:ext cx="1419850" cy="141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554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CE735D7C-FE35-9328-9E08-623C6214E14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607" y="74655"/>
            <a:ext cx="1419850" cy="141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828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0">
            <a:extLst>
              <a:ext uri="{FF2B5EF4-FFF2-40B4-BE49-F238E27FC236}">
                <a16:creationId xmlns:a16="http://schemas.microsoft.com/office/drawing/2014/main" xmlns="" id="{6EF87789-CB36-2479-D2E0-C630E99E9B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164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342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11" Type="http://schemas.openxmlformats.org/officeDocument/2006/relationships/image" Target="../media/image17.jp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5"/>
            <a:ext cx="11379200" cy="2985419"/>
          </a:xfrm>
          <a:prstGeom prst="rect">
            <a:avLst/>
          </a:prstGeom>
        </p:spPr>
        <p:txBody>
          <a:bodyPr wrap="square" lIns="91428" tIns="45713" rIns="91428" bIns="45713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rgbClr val="F79646">
                    <a:lumMod val="75000"/>
                    <a:alpha val="91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Toán</a:t>
            </a:r>
          </a:p>
          <a:p>
            <a:pPr algn="ctr"/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29. Luyện tập chung </a:t>
            </a:r>
            <a:r>
              <a:rPr lang="en-US" sz="4000" b="1" kern="1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4000" b="1" kern="1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T2)</a:t>
            </a:r>
            <a:endParaRPr lang="en-US" sz="4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 Thị Nhung</a:t>
            </a:r>
            <a:endParaRPr lang="en-US" sz="4000" b="1" kern="10" dirty="0">
              <a:ln w="9525">
                <a:round/>
                <a:headEnd/>
                <a:tailEnd/>
              </a:ln>
              <a:solidFill>
                <a:srgbClr val="EEECE1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07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AA30F59B-0A9C-4AB7-9FB0-493505E93673}"/>
              </a:ext>
            </a:extLst>
          </p:cNvPr>
          <p:cNvGrpSpPr/>
          <p:nvPr/>
        </p:nvGrpSpPr>
        <p:grpSpPr>
          <a:xfrm>
            <a:off x="941097" y="29081"/>
            <a:ext cx="10803863" cy="1980471"/>
            <a:chOff x="1598868" y="-53558"/>
            <a:chExt cx="11182125" cy="1980471"/>
          </a:xfrm>
        </p:grpSpPr>
        <p:grpSp>
          <p:nvGrpSpPr>
            <p:cNvPr id="22" name="组合 24">
              <a:extLst>
                <a:ext uri="{FF2B5EF4-FFF2-40B4-BE49-F238E27FC236}">
                  <a16:creationId xmlns:a16="http://schemas.microsoft.com/office/drawing/2014/main" xmlns="" id="{4DCCEC22-1B09-45D5-A40A-2C686D0D30FB}"/>
                </a:ext>
              </a:extLst>
            </p:cNvPr>
            <p:cNvGrpSpPr/>
            <p:nvPr/>
          </p:nvGrpSpPr>
          <p:grpSpPr>
            <a:xfrm>
              <a:off x="1598868" y="-53558"/>
              <a:ext cx="900018" cy="768350"/>
              <a:chOff x="5864895" y="1639443"/>
              <a:chExt cx="560718" cy="527780"/>
            </a:xfrm>
          </p:grpSpPr>
          <p:sp>
            <p:nvSpPr>
              <p:cNvPr id="24" name="椭圆 26">
                <a:extLst>
                  <a:ext uri="{FF2B5EF4-FFF2-40B4-BE49-F238E27FC236}">
                    <a16:creationId xmlns:a16="http://schemas.microsoft.com/office/drawing/2014/main" xmlns="" id="{C83499E5-44CB-4C7F-A5AA-9955BFD32078}"/>
                  </a:ext>
                </a:extLst>
              </p:cNvPr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5" name="文本框 27">
                <a:extLst>
                  <a:ext uri="{FF2B5EF4-FFF2-40B4-BE49-F238E27FC236}">
                    <a16:creationId xmlns:a16="http://schemas.microsoft.com/office/drawing/2014/main" xmlns="" id="{74F1ED82-1669-4393-9594-C37D195E8ACE}"/>
                  </a:ext>
                </a:extLst>
              </p:cNvPr>
              <p:cNvSpPr txBox="1"/>
              <p:nvPr/>
            </p:nvSpPr>
            <p:spPr>
              <a:xfrm>
                <a:off x="5864895" y="1639443"/>
                <a:ext cx="560718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Arial"/>
                  </a:rPr>
                  <a:t>3</a:t>
                </a:r>
              </a:p>
            </p:txBody>
          </p:sp>
        </p:grp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D66F689A-598C-4EA8-831C-E618D1664CCD}"/>
                </a:ext>
              </a:extLst>
            </p:cNvPr>
            <p:cNvSpPr/>
            <p:nvPr/>
          </p:nvSpPr>
          <p:spPr>
            <a:xfrm>
              <a:off x="2436274" y="33230"/>
              <a:ext cx="10344719" cy="1893683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Rô-bốt dùng 35m vải để may quần áo công nhân. Mỗi bộ quần áo công nhân hết 3m vải. Hỏi Rô-bốt có thể may được nhiều nhất bao nhiêu bộ quần áo công nhân và còn thừa mấy mét vải?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9DB4DCA2-900B-4CBB-9658-162E51A1B8F0}"/>
              </a:ext>
            </a:extLst>
          </p:cNvPr>
          <p:cNvSpPr txBox="1"/>
          <p:nvPr/>
        </p:nvSpPr>
        <p:spPr>
          <a:xfrm>
            <a:off x="1720199" y="2446082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CA6DC7B-0D3A-4503-90F9-0EEA2185D69C}"/>
              </a:ext>
            </a:extLst>
          </p:cNvPr>
          <p:cNvSpPr txBox="1"/>
          <p:nvPr/>
        </p:nvSpPr>
        <p:spPr>
          <a:xfrm>
            <a:off x="716084" y="3027498"/>
            <a:ext cx="3996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m: 1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932817E-4BBF-48C3-B06E-DE3264E2B9CE}"/>
              </a:ext>
            </a:extLst>
          </p:cNvPr>
          <p:cNvSpPr txBox="1"/>
          <p:nvPr/>
        </p:nvSpPr>
        <p:spPr>
          <a:xfrm>
            <a:off x="703881" y="3688386"/>
            <a:ext cx="3996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 m: ….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930287DA-2A9F-41CE-B225-168F2B9C98CF}"/>
              </a:ext>
            </a:extLst>
          </p:cNvPr>
          <p:cNvSpPr txBox="1"/>
          <p:nvPr/>
        </p:nvSpPr>
        <p:spPr>
          <a:xfrm>
            <a:off x="643385" y="4416763"/>
            <a:ext cx="3996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……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vải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BA1F00A0-AB71-4005-A132-45C95B9B060C}"/>
              </a:ext>
            </a:extLst>
          </p:cNvPr>
          <p:cNvSpPr txBox="1"/>
          <p:nvPr/>
        </p:nvSpPr>
        <p:spPr>
          <a:xfrm>
            <a:off x="6769719" y="2461088"/>
            <a:ext cx="1967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giải</a:t>
            </a:r>
            <a:endParaRPr lang="en-US" sz="3200" b="1" u="sng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77E92C51-ACF1-4E72-B740-63CB66AAB7F7}"/>
              </a:ext>
            </a:extLst>
          </p:cNvPr>
          <p:cNvSpPr txBox="1"/>
          <p:nvPr/>
        </p:nvSpPr>
        <p:spPr>
          <a:xfrm>
            <a:off x="5592884" y="3057510"/>
            <a:ext cx="4919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 có 35 : 3 = 11 dư 2.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1251E5FF-8375-4FD9-96CB-6D35F13CCCA7}"/>
              </a:ext>
            </a:extLst>
          </p:cNvPr>
          <p:cNvSpPr txBox="1"/>
          <p:nvPr/>
        </p:nvSpPr>
        <p:spPr>
          <a:xfrm>
            <a:off x="4548609" y="3703392"/>
            <a:ext cx="72360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Vậy ta có thể may được nhiều nhất 11 bộ quần áo và còn dư 2 mét vải.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DD9221A0-40AF-4621-A07C-867CA25EE8DA}"/>
              </a:ext>
            </a:extLst>
          </p:cNvPr>
          <p:cNvSpPr txBox="1"/>
          <p:nvPr/>
        </p:nvSpPr>
        <p:spPr>
          <a:xfrm>
            <a:off x="5071730" y="4801663"/>
            <a:ext cx="6822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Đáp</a:t>
            </a:r>
            <a:r>
              <a:rPr lang="fr-FR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fr-FR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11 </a:t>
            </a:r>
            <a:r>
              <a:rPr lang="fr-FR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bộ</a:t>
            </a:r>
            <a:r>
              <a:rPr lang="fr-FR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quần</a:t>
            </a:r>
            <a:r>
              <a:rPr lang="fr-FR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áo</a:t>
            </a:r>
            <a:r>
              <a:rPr lang="fr-FR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thừa</a:t>
            </a:r>
            <a:r>
              <a:rPr lang="fr-FR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2m </a:t>
            </a:r>
            <a:r>
              <a:rPr lang="fr-FR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vải</a:t>
            </a:r>
            <a:r>
              <a:rPr lang="fr-FR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30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ội dung đoạn văn bản của bạn">
            <a:hlinkClick r:id="" action="ppaction://media"/>
            <a:extLst>
              <a:ext uri="{FF2B5EF4-FFF2-40B4-BE49-F238E27FC236}">
                <a16:creationId xmlns:a16="http://schemas.microsoft.com/office/drawing/2014/main" xmlns="" id="{62202811-616D-3DFC-F42E-C4DC09A4F0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16BC07F1-F39B-2AE8-DD9C-72BC51307A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607" y="74655"/>
            <a:ext cx="1419850" cy="141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16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AA30F59B-0A9C-4AB7-9FB0-493505E93673}"/>
              </a:ext>
            </a:extLst>
          </p:cNvPr>
          <p:cNvGrpSpPr/>
          <p:nvPr/>
        </p:nvGrpSpPr>
        <p:grpSpPr>
          <a:xfrm>
            <a:off x="941097" y="29081"/>
            <a:ext cx="10425108" cy="1576199"/>
            <a:chOff x="1598868" y="-53558"/>
            <a:chExt cx="10790109" cy="1576199"/>
          </a:xfrm>
        </p:grpSpPr>
        <p:grpSp>
          <p:nvGrpSpPr>
            <p:cNvPr id="22" name="组合 24">
              <a:extLst>
                <a:ext uri="{FF2B5EF4-FFF2-40B4-BE49-F238E27FC236}">
                  <a16:creationId xmlns:a16="http://schemas.microsoft.com/office/drawing/2014/main" xmlns="" id="{4DCCEC22-1B09-45D5-A40A-2C686D0D30FB}"/>
                </a:ext>
              </a:extLst>
            </p:cNvPr>
            <p:cNvGrpSpPr/>
            <p:nvPr/>
          </p:nvGrpSpPr>
          <p:grpSpPr>
            <a:xfrm>
              <a:off x="1598868" y="-53558"/>
              <a:ext cx="900018" cy="768350"/>
              <a:chOff x="5864895" y="1639443"/>
              <a:chExt cx="560718" cy="527780"/>
            </a:xfrm>
          </p:grpSpPr>
          <p:sp>
            <p:nvSpPr>
              <p:cNvPr id="24" name="椭圆 26">
                <a:extLst>
                  <a:ext uri="{FF2B5EF4-FFF2-40B4-BE49-F238E27FC236}">
                    <a16:creationId xmlns:a16="http://schemas.microsoft.com/office/drawing/2014/main" xmlns="" id="{C83499E5-44CB-4C7F-A5AA-9955BFD32078}"/>
                  </a:ext>
                </a:extLst>
              </p:cNvPr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5" name="文本框 27">
                <a:extLst>
                  <a:ext uri="{FF2B5EF4-FFF2-40B4-BE49-F238E27FC236}">
                    <a16:creationId xmlns:a16="http://schemas.microsoft.com/office/drawing/2014/main" xmlns="" id="{74F1ED82-1669-4393-9594-C37D195E8ACE}"/>
                  </a:ext>
                </a:extLst>
              </p:cNvPr>
              <p:cNvSpPr txBox="1"/>
              <p:nvPr/>
            </p:nvSpPr>
            <p:spPr>
              <a:xfrm>
                <a:off x="5864895" y="1639443"/>
                <a:ext cx="560718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Arial"/>
                  </a:rPr>
                  <a:t>4</a:t>
                </a:r>
              </a:p>
            </p:txBody>
          </p:sp>
        </p:grp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D66F689A-598C-4EA8-831C-E618D1664CCD}"/>
                </a:ext>
              </a:extLst>
            </p:cNvPr>
            <p:cNvSpPr/>
            <p:nvPr/>
          </p:nvSpPr>
          <p:spPr>
            <a:xfrm>
              <a:off x="2436274" y="33231"/>
              <a:ext cx="9952703" cy="1489410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Trong ngày hội trồng cây, Việt trồng được 5 cây. Số cây Rô-bốt trồng được gấp 3 lần số cây của Việt. Hỏi cả hai bạn trồng được bao nhiêu cây?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Text Box 158">
            <a:extLst>
              <a:ext uri="{FF2B5EF4-FFF2-40B4-BE49-F238E27FC236}">
                <a16:creationId xmlns:a16="http://schemas.microsoft.com/office/drawing/2014/main" xmlns="" id="{B1EBD1B9-8DE6-4F13-B6ED-A2CC2CF10F96}"/>
              </a:ext>
            </a:extLst>
          </p:cNvPr>
          <p:cNvSpPr txBox="1"/>
          <p:nvPr/>
        </p:nvSpPr>
        <p:spPr>
          <a:xfrm>
            <a:off x="1027653" y="2867967"/>
            <a:ext cx="1177925" cy="310515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Việt</a:t>
            </a:r>
            <a:endParaRPr lang="en-US" sz="3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6" name="Text Box 159">
            <a:extLst>
              <a:ext uri="{FF2B5EF4-FFF2-40B4-BE49-F238E27FC236}">
                <a16:creationId xmlns:a16="http://schemas.microsoft.com/office/drawing/2014/main" xmlns="" id="{F80A59AA-1892-4270-B38D-32DF7F6889DD}"/>
              </a:ext>
            </a:extLst>
          </p:cNvPr>
          <p:cNvSpPr txBox="1"/>
          <p:nvPr/>
        </p:nvSpPr>
        <p:spPr>
          <a:xfrm>
            <a:off x="337471" y="3403687"/>
            <a:ext cx="2054153" cy="551004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Rô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-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bốt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7" name="Text Box 158">
            <a:extLst>
              <a:ext uri="{FF2B5EF4-FFF2-40B4-BE49-F238E27FC236}">
                <a16:creationId xmlns:a16="http://schemas.microsoft.com/office/drawing/2014/main" xmlns="" id="{6183663E-2F93-45F8-A961-BF7EF4E2FC45}"/>
              </a:ext>
            </a:extLst>
          </p:cNvPr>
          <p:cNvSpPr txBox="1"/>
          <p:nvPr/>
        </p:nvSpPr>
        <p:spPr>
          <a:xfrm>
            <a:off x="1977015" y="2040954"/>
            <a:ext cx="1967242" cy="483576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Tóm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tắt</a:t>
            </a:r>
            <a:endParaRPr lang="en-US" sz="3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430CF118-9209-46B4-BDD8-4583D6514558}"/>
              </a:ext>
            </a:extLst>
          </p:cNvPr>
          <p:cNvGrpSpPr/>
          <p:nvPr/>
        </p:nvGrpSpPr>
        <p:grpSpPr>
          <a:xfrm>
            <a:off x="2025793" y="2965879"/>
            <a:ext cx="1159833" cy="252572"/>
            <a:chOff x="3051544" y="3800176"/>
            <a:chExt cx="2147777" cy="182679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DC45F7AB-AFFC-428D-83D4-051657BB101C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91516"/>
              <a:ext cx="2147777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95F72D44-8E1D-40DB-B1EB-DB93C447E256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6395A537-A947-4BC2-BA81-9FFCA910E5A3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27B1652F-5338-4AAB-952C-D0B95E2E91CC}"/>
              </a:ext>
            </a:extLst>
          </p:cNvPr>
          <p:cNvGrpSpPr/>
          <p:nvPr/>
        </p:nvGrpSpPr>
        <p:grpSpPr>
          <a:xfrm>
            <a:off x="2015518" y="3651164"/>
            <a:ext cx="3156983" cy="182679"/>
            <a:chOff x="3040911" y="3800176"/>
            <a:chExt cx="3156983" cy="182679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70C66610-0FA2-409E-9AE7-BD5B3A1C43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0911" y="3896316"/>
              <a:ext cx="3156983" cy="14291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9D78DA94-F3EA-4F32-B6AB-942C8A0980E4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23F57060-E82E-4A88-912F-45CA521763F4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6691DE5E-0163-4BFF-9FA8-73DBE55BB637}"/>
                </a:ext>
              </a:extLst>
            </p:cNvPr>
            <p:cNvCxnSpPr>
              <a:cxnSpLocks/>
            </p:cNvCxnSpPr>
            <p:nvPr/>
          </p:nvCxnSpPr>
          <p:spPr>
            <a:xfrm>
              <a:off x="6197894" y="3800176"/>
              <a:ext cx="0" cy="182679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59722C16-5455-42E9-93EF-3125C5B1FBD7}"/>
              </a:ext>
            </a:extLst>
          </p:cNvPr>
          <p:cNvSpPr txBox="1"/>
          <p:nvPr/>
        </p:nvSpPr>
        <p:spPr>
          <a:xfrm>
            <a:off x="2074744" y="2624543"/>
            <a:ext cx="2201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844E5A0F-6929-4947-B421-A23D1E05413C}"/>
              </a:ext>
            </a:extLst>
          </p:cNvPr>
          <p:cNvCxnSpPr>
            <a:cxnSpLocks/>
          </p:cNvCxnSpPr>
          <p:nvPr/>
        </p:nvCxnSpPr>
        <p:spPr>
          <a:xfrm>
            <a:off x="2025792" y="3081048"/>
            <a:ext cx="0" cy="570116"/>
          </a:xfrm>
          <a:prstGeom prst="line">
            <a:avLst/>
          </a:prstGeom>
          <a:ln w="381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A318B93F-F9C1-489A-8D7F-F8D532F03B5B}"/>
              </a:ext>
            </a:extLst>
          </p:cNvPr>
          <p:cNvCxnSpPr>
            <a:cxnSpLocks/>
          </p:cNvCxnSpPr>
          <p:nvPr/>
        </p:nvCxnSpPr>
        <p:spPr>
          <a:xfrm>
            <a:off x="3185626" y="3131446"/>
            <a:ext cx="0" cy="570116"/>
          </a:xfrm>
          <a:prstGeom prst="line">
            <a:avLst/>
          </a:prstGeom>
          <a:ln w="381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Left Brace 42">
            <a:extLst>
              <a:ext uri="{FF2B5EF4-FFF2-40B4-BE49-F238E27FC236}">
                <a16:creationId xmlns:a16="http://schemas.microsoft.com/office/drawing/2014/main" xmlns="" id="{3416AFBA-AF73-42C3-8935-AF183A5D588A}"/>
              </a:ext>
            </a:extLst>
          </p:cNvPr>
          <p:cNvSpPr/>
          <p:nvPr/>
        </p:nvSpPr>
        <p:spPr>
          <a:xfrm rot="10800000">
            <a:off x="5112442" y="2865139"/>
            <a:ext cx="433499" cy="1102730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4A5300C5-0699-496E-B178-E3C1FA316680}"/>
              </a:ext>
            </a:extLst>
          </p:cNvPr>
          <p:cNvSpPr txBox="1"/>
          <p:nvPr/>
        </p:nvSpPr>
        <p:spPr>
          <a:xfrm>
            <a:off x="5581036" y="3076662"/>
            <a:ext cx="1213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4715A86F-48D4-405C-B3AF-5C457A118908}"/>
              </a:ext>
            </a:extLst>
          </p:cNvPr>
          <p:cNvCxnSpPr>
            <a:cxnSpLocks/>
          </p:cNvCxnSpPr>
          <p:nvPr/>
        </p:nvCxnSpPr>
        <p:spPr>
          <a:xfrm>
            <a:off x="3185626" y="3651164"/>
            <a:ext cx="0" cy="182679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6B2D1592-D958-4A4B-B6C0-EA837C87AD00}"/>
              </a:ext>
            </a:extLst>
          </p:cNvPr>
          <p:cNvSpPr txBox="1"/>
          <p:nvPr/>
        </p:nvSpPr>
        <p:spPr>
          <a:xfrm>
            <a:off x="6726804" y="1973732"/>
            <a:ext cx="3609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giải</a:t>
            </a:r>
            <a:endParaRPr lang="en-US" sz="2800" b="1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39A4C825-C723-491C-9903-5B2254DA1754}"/>
              </a:ext>
            </a:extLst>
          </p:cNvPr>
          <p:cNvSpPr txBox="1"/>
          <p:nvPr/>
        </p:nvSpPr>
        <p:spPr>
          <a:xfrm>
            <a:off x="5890438" y="2499608"/>
            <a:ext cx="6078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mà Rô - bốt đã trồng được là: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8095E4BB-5534-4754-90A3-244C61FDF7E3}"/>
              </a:ext>
            </a:extLst>
          </p:cNvPr>
          <p:cNvSpPr txBox="1"/>
          <p:nvPr/>
        </p:nvSpPr>
        <p:spPr>
          <a:xfrm>
            <a:off x="6555765" y="3077149"/>
            <a:ext cx="4317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 x 3 = 15 (cây)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6A11E23C-9CEF-4937-97AF-88C80F341534}"/>
              </a:ext>
            </a:extLst>
          </p:cNvPr>
          <p:cNvSpPr txBox="1"/>
          <p:nvPr/>
        </p:nvSpPr>
        <p:spPr>
          <a:xfrm>
            <a:off x="6201149" y="3675605"/>
            <a:ext cx="5856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 cây hai bạn trồng được là: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466E6130-B4C9-4E59-8A0C-679B94844592}"/>
              </a:ext>
            </a:extLst>
          </p:cNvPr>
          <p:cNvSpPr txBox="1"/>
          <p:nvPr/>
        </p:nvSpPr>
        <p:spPr>
          <a:xfrm>
            <a:off x="6201149" y="4168804"/>
            <a:ext cx="5856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 + 15 = 20 (cây)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8CCE6BA5-AF87-4286-82BA-93D5AAC1490F}"/>
              </a:ext>
            </a:extLst>
          </p:cNvPr>
          <p:cNvSpPr txBox="1"/>
          <p:nvPr/>
        </p:nvSpPr>
        <p:spPr>
          <a:xfrm>
            <a:off x="6726804" y="4777174"/>
            <a:ext cx="5856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Đáp số: 20 cây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85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40" grpId="0"/>
      <p:bldP spid="43" grpId="0" animBg="1"/>
      <p:bldP spid="44" grpId="0"/>
      <p:bldP spid="4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>
            <a:extLst>
              <a:ext uri="{FF2B5EF4-FFF2-40B4-BE49-F238E27FC236}">
                <a16:creationId xmlns:a16="http://schemas.microsoft.com/office/drawing/2014/main" xmlns="" id="{FD6F9FE7-3D48-5D39-340D-3BD59F259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" y="-9680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45E7B39-7CA0-B3C5-5824-C7ED28630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520" y="1642034"/>
            <a:ext cx="11758960" cy="3573931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A79B6D31-CA35-0507-9872-31B79F167F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607" y="74655"/>
            <a:ext cx="1419850" cy="141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18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">
            <a:extLst>
              <a:ext uri="{FF2B5EF4-FFF2-40B4-BE49-F238E27FC236}">
                <a16:creationId xmlns:a16="http://schemas.microsoft.com/office/drawing/2014/main" xmlns="" id="{F4681C46-6D58-C8D4-4955-BB70ACC7C1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" y="-96800"/>
            <a:ext cx="12192000" cy="68580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C72EB567-F678-7859-D4E1-1A4D7829F27A}"/>
              </a:ext>
            </a:extLst>
          </p:cNvPr>
          <p:cNvSpPr/>
          <p:nvPr/>
        </p:nvSpPr>
        <p:spPr>
          <a:xfrm>
            <a:off x="1014057" y="1737058"/>
            <a:ext cx="10749280" cy="324484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solidFill>
                  <a:prstClr val="white"/>
                </a:solidFill>
              </a:ln>
              <a:gradFill>
                <a:gsLst>
                  <a:gs pos="29000">
                    <a:prstClr val="white"/>
                  </a:gs>
                  <a:gs pos="100000">
                    <a:srgbClr val="5B9BD5">
                      <a:lumMod val="30000"/>
                      <a:lumOff val="70000"/>
                    </a:srgbClr>
                  </a:gs>
                </a:gsLst>
                <a:lin ang="5400000" scaled="1"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图片 34">
            <a:extLst>
              <a:ext uri="{FF2B5EF4-FFF2-40B4-BE49-F238E27FC236}">
                <a16:creationId xmlns:a16="http://schemas.microsoft.com/office/drawing/2014/main" xmlns="" id="{6FF6443B-ACD8-AACB-2D95-BA565BA3F0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8460" y="429256"/>
            <a:ext cx="1402087" cy="1402087"/>
          </a:xfrm>
          <a:prstGeom prst="rect">
            <a:avLst/>
          </a:prstGeom>
        </p:spPr>
      </p:pic>
      <p:pic>
        <p:nvPicPr>
          <p:cNvPr id="3" name="图片 13">
            <a:extLst>
              <a:ext uri="{FF2B5EF4-FFF2-40B4-BE49-F238E27FC236}">
                <a16:creationId xmlns:a16="http://schemas.microsoft.com/office/drawing/2014/main" xmlns="" id="{157ADA3E-54F2-6B19-26CA-0327903956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274" y="3876155"/>
            <a:ext cx="2640037" cy="2640037"/>
          </a:xfrm>
          <a:prstGeom prst="rect">
            <a:avLst/>
          </a:prstGeom>
        </p:spPr>
      </p:pic>
      <p:pic>
        <p:nvPicPr>
          <p:cNvPr id="9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03" y="939802"/>
            <a:ext cx="1162811" cy="11074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97C725-2D20-6D74-D41C-9A37A0CAED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607" y="2096500"/>
            <a:ext cx="11579113" cy="2471399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A9F0BDF9-454D-FC6B-A893-0697FEA1E5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607" y="74655"/>
            <a:ext cx="1419850" cy="141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1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37ECCBC8-831A-4D98-ACB0-C8653B1F46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6"/>
          <a:stretch/>
        </p:blipFill>
        <p:spPr>
          <a:xfrm>
            <a:off x="-79313" y="-17804"/>
            <a:ext cx="12269109" cy="687456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894528" y="3277204"/>
            <a:ext cx="1310232" cy="1802659"/>
            <a:chOff x="-226791" y="2329989"/>
            <a:chExt cx="1310705" cy="180331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29" name="Picture 28">
                <a:hlinkClick r:id="" action="ppaction://noaction"/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xmlns="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795" y="5011477"/>
            <a:ext cx="918122" cy="6292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485" y="5504685"/>
            <a:ext cx="1290428" cy="3865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538" y="5447481"/>
            <a:ext cx="1290428" cy="38657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032" y="6248484"/>
            <a:ext cx="1290428" cy="3865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827" y="6327981"/>
            <a:ext cx="1290428" cy="38657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92406" y="-96222"/>
            <a:ext cx="5423603" cy="830793"/>
          </a:xfrm>
          <a:prstGeom prst="rect">
            <a:avLst/>
          </a:prstGeom>
          <a:noFill/>
        </p:spPr>
        <p:txBody>
          <a:bodyPr wrap="none" lIns="91407" tIns="45703" rIns="91407" bIns="45703">
            <a:spAutoFit/>
          </a:bodyPr>
          <a:lstStyle/>
          <a:p>
            <a:pPr algn="ctr" defTabSz="914126"/>
            <a:r>
              <a:rPr lang="en-US" sz="4799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799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99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4799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99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gieo</a:t>
            </a:r>
            <a:r>
              <a:rPr lang="en-US" sz="4799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99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endParaRPr lang="en-US" sz="4799" b="1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glow rad="63500">
                  <a:srgbClr val="5B9BD5">
                    <a:satMod val="175000"/>
                    <a:alpha val="40000"/>
                  </a:srgbClr>
                </a:glow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958" y="6248484"/>
            <a:ext cx="1290428" cy="3865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531" y="5494548"/>
            <a:ext cx="1290428" cy="38657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694410" y="72994"/>
            <a:ext cx="5861862" cy="5230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126"/>
            <a:r>
              <a:rPr lang="en-US" sz="2799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7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7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27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7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7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7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7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62641" y="877576"/>
            <a:ext cx="2232111" cy="7229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07" tIns="45703" rIns="91407" bIns="457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126"/>
            <a:r>
              <a:rPr lang="en-US" sz="2799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x 3 = …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350798" y="975925"/>
            <a:ext cx="702280" cy="52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sz="27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3311512" y="5333990"/>
            <a:ext cx="868371" cy="561376"/>
          </a:xfrm>
          <a:prstGeom prst="rect">
            <a:avLst/>
          </a:prstGeom>
        </p:spPr>
      </p:pic>
      <p:sp>
        <p:nvSpPr>
          <p:cNvPr id="43" name="Rounded Rectangle 42"/>
          <p:cNvSpPr/>
          <p:nvPr/>
        </p:nvSpPr>
        <p:spPr>
          <a:xfrm>
            <a:off x="1021177" y="1664303"/>
            <a:ext cx="2232111" cy="7229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07" tIns="45703" rIns="91407" bIns="457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126"/>
            <a:r>
              <a:rPr lang="en-US" sz="2799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: 5 = 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485351" y="1762070"/>
            <a:ext cx="433174" cy="52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sz="27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3653856" y="4376751"/>
            <a:ext cx="1310232" cy="1802659"/>
            <a:chOff x="-226791" y="2329989"/>
            <a:chExt cx="1310705" cy="1803311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xmlns="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52" name="Group 51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53" name="Picture 52">
                <a:hlinkClick r:id="" action="ppaction://noaction"/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xmlns="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124" y="5844421"/>
            <a:ext cx="918122" cy="629288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4070841" y="6166935"/>
            <a:ext cx="868371" cy="561376"/>
          </a:xfrm>
          <a:prstGeom prst="rect">
            <a:avLst/>
          </a:prstGeom>
        </p:spPr>
      </p:pic>
      <p:sp>
        <p:nvSpPr>
          <p:cNvPr id="57" name="Rounded Rectangle 56"/>
          <p:cNvSpPr/>
          <p:nvPr/>
        </p:nvSpPr>
        <p:spPr>
          <a:xfrm>
            <a:off x="1100684" y="2523589"/>
            <a:ext cx="2232111" cy="7229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07" tIns="45703" rIns="91407" bIns="457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sz="2799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x … = 28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899658" y="2596072"/>
            <a:ext cx="433174" cy="52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sz="27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4361786" y="3495595"/>
            <a:ext cx="1310232" cy="1802659"/>
            <a:chOff x="-226791" y="2329989"/>
            <a:chExt cx="1310705" cy="1803311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xmlns="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61" name="Group 60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62" name="Picture 61">
                <a:hlinkClick r:id="" action="ppaction://noaction"/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xmlns="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299" y="4963221"/>
            <a:ext cx="918122" cy="62928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5386016" y="5285735"/>
            <a:ext cx="868371" cy="561376"/>
          </a:xfrm>
          <a:prstGeom prst="rect">
            <a:avLst/>
          </a:prstGeom>
        </p:spPr>
      </p:pic>
      <p:sp>
        <p:nvSpPr>
          <p:cNvPr id="66" name="Rounded Rectangle 65"/>
          <p:cNvSpPr/>
          <p:nvPr/>
        </p:nvSpPr>
        <p:spPr>
          <a:xfrm>
            <a:off x="3729674" y="877576"/>
            <a:ext cx="2232111" cy="7229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07" tIns="45703" rIns="91407" bIns="457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sz="2799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x 5 = 30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906275" y="948729"/>
            <a:ext cx="680776" cy="52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sz="27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5435091" y="4242612"/>
            <a:ext cx="1310232" cy="1802659"/>
            <a:chOff x="-226791" y="2329989"/>
            <a:chExt cx="1310705" cy="1803311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xmlns="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70" name="Group 69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71" name="Picture 70">
                <a:hlinkClick r:id="" action="ppaction://noaction"/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xmlns="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475" y="5698142"/>
            <a:ext cx="918122" cy="629288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6446192" y="6020656"/>
            <a:ext cx="868371" cy="561376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729674" y="1658268"/>
            <a:ext cx="2232111" cy="7229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07" tIns="45703" rIns="91407" bIns="457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sz="2799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x  … = 49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4602831" y="1743539"/>
            <a:ext cx="433174" cy="52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sz="27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grpSp>
        <p:nvGrpSpPr>
          <p:cNvPr id="77" name="Group 76"/>
          <p:cNvGrpSpPr/>
          <p:nvPr/>
        </p:nvGrpSpPr>
        <p:grpSpPr>
          <a:xfrm>
            <a:off x="6676942" y="3569324"/>
            <a:ext cx="1310232" cy="1802659"/>
            <a:chOff x="-226791" y="2329989"/>
            <a:chExt cx="1310705" cy="1803311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xmlns="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79" name="Group 78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80" name="Picture 79">
                <a:hlinkClick r:id="" action="ppaction://noaction"/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xmlns="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880" y="4952401"/>
            <a:ext cx="918122" cy="62928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7686597" y="5274914"/>
            <a:ext cx="868371" cy="561376"/>
          </a:xfrm>
          <a:prstGeom prst="rect">
            <a:avLst/>
          </a:prstGeom>
        </p:spPr>
      </p:pic>
      <p:sp>
        <p:nvSpPr>
          <p:cNvPr id="84" name="Rounded Rectangle 83"/>
          <p:cNvSpPr/>
          <p:nvPr/>
        </p:nvSpPr>
        <p:spPr>
          <a:xfrm>
            <a:off x="3779217" y="2482879"/>
            <a:ext cx="2232111" cy="7229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07" tIns="45703" rIns="91407" bIns="457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sz="2799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6 = …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5264345" y="2541959"/>
            <a:ext cx="746983" cy="52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sz="27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grpSp>
        <p:nvGrpSpPr>
          <p:cNvPr id="86" name="Group 85"/>
          <p:cNvGrpSpPr/>
          <p:nvPr/>
        </p:nvGrpSpPr>
        <p:grpSpPr>
          <a:xfrm>
            <a:off x="7943343" y="4283363"/>
            <a:ext cx="1310232" cy="1802659"/>
            <a:chOff x="-226791" y="2329989"/>
            <a:chExt cx="1310705" cy="1803311"/>
          </a:xfrm>
        </p:grpSpPr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xmlns="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88" name="Group 87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89" name="Picture 88">
                <a:hlinkClick r:id="" action="ppaction://noaction"/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xmlns="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91" name="Picture 90">
            <a:extLst>
              <a:ext uri="{FF2B5EF4-FFF2-40B4-BE49-F238E27FC236}">
                <a16:creationId xmlns:a16="http://schemas.microsoft.com/office/drawing/2014/main" xmlns="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75" y="5701485"/>
            <a:ext cx="918122" cy="629288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8884991" y="6023998"/>
            <a:ext cx="868371" cy="561376"/>
          </a:xfrm>
          <a:prstGeom prst="rect">
            <a:avLst/>
          </a:prstGeom>
        </p:spPr>
      </p:pic>
      <p:grpSp>
        <p:nvGrpSpPr>
          <p:cNvPr id="95" name="Group 94"/>
          <p:cNvGrpSpPr/>
          <p:nvPr/>
        </p:nvGrpSpPr>
        <p:grpSpPr>
          <a:xfrm>
            <a:off x="9040080" y="3539580"/>
            <a:ext cx="1310232" cy="1802659"/>
            <a:chOff x="-226791" y="2329989"/>
            <a:chExt cx="1310705" cy="1803311"/>
          </a:xfrm>
        </p:grpSpPr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xmlns="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97" name="Group 96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98" name="Picture 97">
                <a:hlinkClick r:id="" action="ppaction://noaction"/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xmlns="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03455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500"/>
                            </p:stCondLst>
                            <p:childTnLst>
                              <p:par>
                                <p:cTn id="1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8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9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1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3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5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500"/>
                            </p:stCondLst>
                            <p:childTnLst>
                              <p:par>
                                <p:cTn id="19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500"/>
                            </p:stCondLst>
                            <p:childTnLst>
                              <p:par>
                                <p:cTn id="2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2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  <p:bldP spid="58" grpId="0"/>
      <p:bldP spid="67" grpId="0"/>
      <p:bldP spid="76" grpId="0"/>
      <p:bldP spid="8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4517919"/>
            <a:ext cx="2777278" cy="2348382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xmlns="" id="{D3F12D8C-1C04-8EF2-3664-368ACC7EAC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551" y="3559777"/>
            <a:ext cx="4243449" cy="42646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0802" y="-150784"/>
            <a:ext cx="1523956" cy="1678399"/>
          </a:xfrm>
          <a:prstGeom prst="rect">
            <a:avLst/>
          </a:prstGeom>
        </p:spPr>
      </p:pic>
      <p:grpSp>
        <p:nvGrpSpPr>
          <p:cNvPr id="7" name="组合 9">
            <a:extLst>
              <a:ext uri="{FF2B5EF4-FFF2-40B4-BE49-F238E27FC236}">
                <a16:creationId xmlns:a16="http://schemas.microsoft.com/office/drawing/2014/main" xmlns="" id="{BA2F9889-4ED7-BD2C-D113-3A66ED015D94}"/>
              </a:ext>
            </a:extLst>
          </p:cNvPr>
          <p:cNvGrpSpPr/>
          <p:nvPr/>
        </p:nvGrpSpPr>
        <p:grpSpPr>
          <a:xfrm>
            <a:off x="3217858" y="0"/>
            <a:ext cx="4179709" cy="1563916"/>
            <a:chOff x="4185391" y="401244"/>
            <a:chExt cx="4179709" cy="1563916"/>
          </a:xfrm>
        </p:grpSpPr>
        <p:sp>
          <p:nvSpPr>
            <p:cNvPr id="8" name="矩形: 圆角 40">
              <a:extLst>
                <a:ext uri="{FF2B5EF4-FFF2-40B4-BE49-F238E27FC236}">
                  <a16:creationId xmlns:a16="http://schemas.microsoft.com/office/drawing/2014/main" xmlns="" id="{C8003729-AE03-A70B-6D29-54606A226DEC}"/>
                </a:ext>
              </a:extLst>
            </p:cNvPr>
            <p:cNvSpPr/>
            <p:nvPr/>
          </p:nvSpPr>
          <p:spPr>
            <a:xfrm>
              <a:off x="5179757" y="855834"/>
              <a:ext cx="2578614" cy="983509"/>
            </a:xfrm>
            <a:prstGeom prst="roundRect">
              <a:avLst/>
            </a:prstGeom>
            <a:solidFill>
              <a:srgbClr val="F98F7C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62号-元气酪酪体" panose="00000500000000000000" pitchFamily="2" charset="-122"/>
                <a:ea typeface="字魂162号-元气酪酪体" panose="00000500000000000000" pitchFamily="2" charset="-122"/>
                <a:cs typeface="+mn-ea"/>
                <a:sym typeface="+mn-lt"/>
              </a:endParaRPr>
            </a:p>
          </p:txBody>
        </p:sp>
        <p:pic>
          <p:nvPicPr>
            <p:cNvPr id="9" name="图片 7">
              <a:extLst>
                <a:ext uri="{FF2B5EF4-FFF2-40B4-BE49-F238E27FC236}">
                  <a16:creationId xmlns:a16="http://schemas.microsoft.com/office/drawing/2014/main" xmlns="" id="{483EB17D-220F-AA9F-17E6-07F3E59515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714"/>
            <a:stretch/>
          </p:blipFill>
          <p:spPr>
            <a:xfrm>
              <a:off x="4185391" y="563031"/>
              <a:ext cx="1655398" cy="1402129"/>
            </a:xfrm>
            <a:prstGeom prst="rect">
              <a:avLst/>
            </a:prstGeom>
          </p:spPr>
        </p:pic>
        <p:pic>
          <p:nvPicPr>
            <p:cNvPr id="10" name="图片 61">
              <a:extLst>
                <a:ext uri="{FF2B5EF4-FFF2-40B4-BE49-F238E27FC236}">
                  <a16:creationId xmlns:a16="http://schemas.microsoft.com/office/drawing/2014/main" xmlns="" id="{3D442D6B-4246-C5B4-E1BE-9FAD74A923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27" r="-5739" b="28632"/>
            <a:stretch/>
          </p:blipFill>
          <p:spPr>
            <a:xfrm>
              <a:off x="7081769" y="401244"/>
              <a:ext cx="1283331" cy="1000672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89334470-FECB-8353-C0CC-7278715577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0537" y="0"/>
            <a:ext cx="5325508" cy="23112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BE03D30-BA43-827A-EC09-7CEB4BBF70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3272" y="2368092"/>
            <a:ext cx="10382388" cy="30787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042094D-678D-13D9-4FD3-1F48E22FCA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1695" y="1680539"/>
            <a:ext cx="4426080" cy="987638"/>
          </a:xfrm>
          <a:prstGeom prst="rect">
            <a:avLst/>
          </a:prstGeom>
        </p:spPr>
      </p:pic>
      <p:pic>
        <p:nvPicPr>
          <p:cNvPr id="15" name="Picture 1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656C3E86-B6CE-04EB-2285-1E981E0B41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607" y="74655"/>
            <a:ext cx="1419850" cy="141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32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"/>
          <p:cNvSpPr/>
          <p:nvPr/>
        </p:nvSpPr>
        <p:spPr>
          <a:xfrm>
            <a:off x="479653" y="227155"/>
            <a:ext cx="11232696" cy="6403689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xmlns="" id="{9D0439E7-F585-E816-B696-A0F59DC537E4}"/>
              </a:ext>
            </a:extLst>
          </p:cNvPr>
          <p:cNvSpPr/>
          <p:nvPr/>
        </p:nvSpPr>
        <p:spPr>
          <a:xfrm>
            <a:off x="4620158" y="3330439"/>
            <a:ext cx="2951683" cy="3527561"/>
          </a:xfrm>
          <a:custGeom>
            <a:avLst/>
            <a:gdLst/>
            <a:ahLst/>
            <a:cxnLst/>
            <a:rect l="l" t="t" r="r" b="b"/>
            <a:pathLst>
              <a:path w="6352383" h="7280668">
                <a:moveTo>
                  <a:pt x="0" y="0"/>
                </a:moveTo>
                <a:lnTo>
                  <a:pt x="6352383" y="0"/>
                </a:lnTo>
                <a:lnTo>
                  <a:pt x="6352383" y="7280668"/>
                </a:lnTo>
                <a:lnTo>
                  <a:pt x="0" y="72806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red and white text with black background&#10;&#10;AI-generated content may be incorrect.">
            <a:extLst>
              <a:ext uri="{FF2B5EF4-FFF2-40B4-BE49-F238E27FC236}">
                <a16:creationId xmlns:a16="http://schemas.microsoft.com/office/drawing/2014/main" xmlns="" id="{0CA9C3C7-64BD-8216-F0DA-F345D92CB1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249" y="1216225"/>
            <a:ext cx="9326971" cy="221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29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F35C76E-49BD-4509-A55E-94F6AA4BCB71}"/>
              </a:ext>
            </a:extLst>
          </p:cNvPr>
          <p:cNvGrpSpPr/>
          <p:nvPr/>
        </p:nvGrpSpPr>
        <p:grpSpPr>
          <a:xfrm>
            <a:off x="1437738" y="446567"/>
            <a:ext cx="6414524" cy="768350"/>
            <a:chOff x="1571236" y="-82639"/>
            <a:chExt cx="7024124" cy="768350"/>
          </a:xfrm>
        </p:grpSpPr>
        <p:grpSp>
          <p:nvGrpSpPr>
            <p:cNvPr id="11" name="组合 24">
              <a:extLst>
                <a:ext uri="{FF2B5EF4-FFF2-40B4-BE49-F238E27FC236}">
                  <a16:creationId xmlns:a16="http://schemas.microsoft.com/office/drawing/2014/main" xmlns="" id="{EAB5F2F1-DB35-4BD6-A6EC-84BBDB6B6C09}"/>
                </a:ext>
              </a:extLst>
            </p:cNvPr>
            <p:cNvGrpSpPr/>
            <p:nvPr/>
          </p:nvGrpSpPr>
          <p:grpSpPr>
            <a:xfrm>
              <a:off x="1571236" y="-82639"/>
              <a:ext cx="900018" cy="768350"/>
              <a:chOff x="5847680" y="1619467"/>
              <a:chExt cx="560718" cy="527780"/>
            </a:xfrm>
          </p:grpSpPr>
          <p:sp>
            <p:nvSpPr>
              <p:cNvPr id="14" name="椭圆 26">
                <a:extLst>
                  <a:ext uri="{FF2B5EF4-FFF2-40B4-BE49-F238E27FC236}">
                    <a16:creationId xmlns:a16="http://schemas.microsoft.com/office/drawing/2014/main" xmlns="" id="{5CC64FA1-6E2D-40EC-938F-753EFC05FF07}"/>
                  </a:ext>
                </a:extLst>
              </p:cNvPr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" name="文本框 27">
                <a:extLst>
                  <a:ext uri="{FF2B5EF4-FFF2-40B4-BE49-F238E27FC236}">
                    <a16:creationId xmlns:a16="http://schemas.microsoft.com/office/drawing/2014/main" xmlns="" id="{BE45C36E-59ED-4B70-A585-AEE8CA6F940E}"/>
                  </a:ext>
                </a:extLst>
              </p:cNvPr>
              <p:cNvSpPr txBox="1"/>
              <p:nvPr/>
            </p:nvSpPr>
            <p:spPr>
              <a:xfrm>
                <a:off x="5847680" y="1619467"/>
                <a:ext cx="560718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Source Han Sans CN Medium" panose="020B0600000000000000" pitchFamily="34" charset="-122"/>
                    <a:cs typeface="Calibri" panose="020F0502020204030204" pitchFamily="34" charset="0"/>
                    <a:sym typeface="Arial"/>
                  </a:rPr>
                  <a:t>1</a:t>
                </a: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B8062024-F140-4979-BF9E-6B148AD386CD}"/>
                </a:ext>
              </a:extLst>
            </p:cNvPr>
            <p:cNvSpPr/>
            <p:nvPr/>
          </p:nvSpPr>
          <p:spPr>
            <a:xfrm>
              <a:off x="2436274" y="33231"/>
              <a:ext cx="6159086" cy="579633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+mj-lt"/>
                </a:rPr>
                <a:t>Đặt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+mj-lt"/>
                </a:rPr>
                <a:t>tính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+mj-lt"/>
                </a:rPr>
                <a:t>rồi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+mj-lt"/>
                </a:rPr>
                <a:t>tính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+mj-lt"/>
                </a:rPr>
                <a:t> (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+mj-lt"/>
                </a:rPr>
                <a:t>theo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+mj-lt"/>
                </a:rPr>
                <a:t>mẫu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+mj-lt"/>
                </a:rPr>
                <a:t>):</a:t>
              </a:r>
              <a:endParaRPr lang="en-US" sz="3200" b="1" dirty="0">
                <a:latin typeface="+mj-lt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98E6CA2-0E83-4A1F-A9F8-146ADA1CB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842" y="1749741"/>
            <a:ext cx="10861358" cy="264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43">
            <a:extLst>
              <a:ext uri="{FF2B5EF4-FFF2-40B4-BE49-F238E27FC236}">
                <a16:creationId xmlns:a16="http://schemas.microsoft.com/office/drawing/2014/main" xmlns="" id="{991DACC0-D1FC-4846-800C-C6A0CBD1C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9835" y="880334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TextBox 49">
            <a:extLst>
              <a:ext uri="{FF2B5EF4-FFF2-40B4-BE49-F238E27FC236}">
                <a16:creationId xmlns:a16="http://schemas.microsoft.com/office/drawing/2014/main" xmlns="" id="{82B6CBDC-9AF8-4BB8-A881-1A7A00ACED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0516" y="863869"/>
            <a:ext cx="90727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60</a:t>
            </a:r>
          </a:p>
        </p:txBody>
      </p:sp>
      <p:grpSp>
        <p:nvGrpSpPr>
          <p:cNvPr id="16" name="Group 66">
            <a:extLst>
              <a:ext uri="{FF2B5EF4-FFF2-40B4-BE49-F238E27FC236}">
                <a16:creationId xmlns:a16="http://schemas.microsoft.com/office/drawing/2014/main" xmlns="" id="{8EEF7708-7AE9-4A0B-8A9F-80735667A64C}"/>
              </a:ext>
            </a:extLst>
          </p:cNvPr>
          <p:cNvGrpSpPr>
            <a:grpSpLocks/>
          </p:cNvGrpSpPr>
          <p:nvPr/>
        </p:nvGrpSpPr>
        <p:grpSpPr bwMode="auto">
          <a:xfrm>
            <a:off x="2510016" y="929985"/>
            <a:ext cx="882651" cy="1431301"/>
            <a:chOff x="2299" y="1252"/>
            <a:chExt cx="556" cy="65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352003CC-5192-4C5F-A685-FC78B9680FD9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55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CB5CCF1E-0F03-4072-8A03-3DAD4C203528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19" name="TextBox 36">
            <a:extLst>
              <a:ext uri="{FF2B5EF4-FFF2-40B4-BE49-F238E27FC236}">
                <a16:creationId xmlns:a16="http://schemas.microsoft.com/office/drawing/2014/main" xmlns="" id="{E5B157A6-A258-420A-AEB4-47F6AC846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1456" y="1522533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E8C52103-292F-425B-90D3-9E3EE72C573A}"/>
              </a:ext>
            </a:extLst>
          </p:cNvPr>
          <p:cNvCxnSpPr>
            <a:cxnSpLocks/>
          </p:cNvCxnSpPr>
          <p:nvPr/>
        </p:nvCxnSpPr>
        <p:spPr>
          <a:xfrm>
            <a:off x="1515308" y="2321256"/>
            <a:ext cx="972481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34" name="TextBox 38">
            <a:extLst>
              <a:ext uri="{FF2B5EF4-FFF2-40B4-BE49-F238E27FC236}">
                <a16:creationId xmlns:a16="http://schemas.microsoft.com/office/drawing/2014/main" xmlns="" id="{A39E5E31-2064-41E5-8D15-E1D2A101A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95" y="2321256"/>
            <a:ext cx="2857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3" name="TextBox 36">
            <a:extLst>
              <a:ext uri="{FF2B5EF4-FFF2-40B4-BE49-F238E27FC236}">
                <a16:creationId xmlns:a16="http://schemas.microsoft.com/office/drawing/2014/main" xmlns="" id="{A74AADED-1D77-424B-B2A8-2A0113874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2282" y="1579629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5" name="TextBox 38">
            <a:extLst>
              <a:ext uri="{FF2B5EF4-FFF2-40B4-BE49-F238E27FC236}">
                <a16:creationId xmlns:a16="http://schemas.microsoft.com/office/drawing/2014/main" xmlns="" id="{A94E1221-07E4-4815-85BC-707090E49A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8931" y="2321256"/>
            <a:ext cx="2857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6" name="TextBox 38">
            <a:extLst>
              <a:ext uri="{FF2B5EF4-FFF2-40B4-BE49-F238E27FC236}">
                <a16:creationId xmlns:a16="http://schemas.microsoft.com/office/drawing/2014/main" xmlns="" id="{5E6B4982-8607-4CC5-A57F-FE71DB8194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8545" y="1523357"/>
            <a:ext cx="2857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7" name="TextBox 38">
            <a:extLst>
              <a:ext uri="{FF2B5EF4-FFF2-40B4-BE49-F238E27FC236}">
                <a16:creationId xmlns:a16="http://schemas.microsoft.com/office/drawing/2014/main" xmlns="" id="{274E5F81-6027-42C0-B68C-20B9FBADB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0451" y="2848777"/>
            <a:ext cx="2857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xmlns="" id="{8ABDD76F-62EF-4588-8FDC-99CF5047E1BF}"/>
              </a:ext>
            </a:extLst>
          </p:cNvPr>
          <p:cNvCxnSpPr>
            <a:cxnSpLocks/>
          </p:cNvCxnSpPr>
          <p:nvPr/>
        </p:nvCxnSpPr>
        <p:spPr>
          <a:xfrm>
            <a:off x="1485040" y="3581096"/>
            <a:ext cx="972481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69" name="TextBox 38">
            <a:extLst>
              <a:ext uri="{FF2B5EF4-FFF2-40B4-BE49-F238E27FC236}">
                <a16:creationId xmlns:a16="http://schemas.microsoft.com/office/drawing/2014/main" xmlns="" id="{89C12837-B8EA-4F4B-BACB-D1552E9F8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9480" y="3575711"/>
            <a:ext cx="2857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0" name="TextBox 43">
            <a:extLst>
              <a:ext uri="{FF2B5EF4-FFF2-40B4-BE49-F238E27FC236}">
                <a16:creationId xmlns:a16="http://schemas.microsoft.com/office/drawing/2014/main" xmlns="" id="{91A028CC-545D-468A-A055-C6002CDEC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8235" y="896931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1" name="TextBox 49">
            <a:extLst>
              <a:ext uri="{FF2B5EF4-FFF2-40B4-BE49-F238E27FC236}">
                <a16:creationId xmlns:a16="http://schemas.microsoft.com/office/drawing/2014/main" xmlns="" id="{510A8D62-D187-494F-9D10-D3933C334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8916" y="880466"/>
            <a:ext cx="90727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73</a:t>
            </a:r>
          </a:p>
        </p:txBody>
      </p:sp>
      <p:grpSp>
        <p:nvGrpSpPr>
          <p:cNvPr id="72" name="Group 66">
            <a:extLst>
              <a:ext uri="{FF2B5EF4-FFF2-40B4-BE49-F238E27FC236}">
                <a16:creationId xmlns:a16="http://schemas.microsoft.com/office/drawing/2014/main" xmlns="" id="{F1373FBD-9C4B-41E6-B891-2E6841708947}"/>
              </a:ext>
            </a:extLst>
          </p:cNvPr>
          <p:cNvGrpSpPr>
            <a:grpSpLocks/>
          </p:cNvGrpSpPr>
          <p:nvPr/>
        </p:nvGrpSpPr>
        <p:grpSpPr bwMode="auto">
          <a:xfrm>
            <a:off x="6218416" y="946582"/>
            <a:ext cx="882651" cy="1431301"/>
            <a:chOff x="2299" y="1252"/>
            <a:chExt cx="556" cy="656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xmlns="" id="{5FC7E453-21D3-40DA-B71F-25BE8120EB6B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55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xmlns="" id="{DFE50F62-851C-4B9D-A9B5-C74FDA92D370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75" name="TextBox 36">
            <a:extLst>
              <a:ext uri="{FF2B5EF4-FFF2-40B4-BE49-F238E27FC236}">
                <a16:creationId xmlns:a16="http://schemas.microsoft.com/office/drawing/2014/main" xmlns="" id="{D0CD1556-6678-4766-87C3-D86B965252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759" y="1682969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xmlns="" id="{B3202276-0E28-48A6-8CE9-9EE6DB7401E2}"/>
              </a:ext>
            </a:extLst>
          </p:cNvPr>
          <p:cNvCxnSpPr>
            <a:cxnSpLocks/>
          </p:cNvCxnSpPr>
          <p:nvPr/>
        </p:nvCxnSpPr>
        <p:spPr>
          <a:xfrm>
            <a:off x="5223708" y="2337853"/>
            <a:ext cx="972481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77" name="TextBox 38">
            <a:extLst>
              <a:ext uri="{FF2B5EF4-FFF2-40B4-BE49-F238E27FC236}">
                <a16:creationId xmlns:a16="http://schemas.microsoft.com/office/drawing/2014/main" xmlns="" id="{20874466-2DCA-4D0F-9D58-FDE3070F9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0395" y="2337853"/>
            <a:ext cx="2857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8" name="TextBox 36">
            <a:extLst>
              <a:ext uri="{FF2B5EF4-FFF2-40B4-BE49-F238E27FC236}">
                <a16:creationId xmlns:a16="http://schemas.microsoft.com/office/drawing/2014/main" xmlns="" id="{0F513994-5C4A-4891-86AA-A5A17BD99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0682" y="1596226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9" name="TextBox 38">
            <a:extLst>
              <a:ext uri="{FF2B5EF4-FFF2-40B4-BE49-F238E27FC236}">
                <a16:creationId xmlns:a16="http://schemas.microsoft.com/office/drawing/2014/main" xmlns="" id="{008DCD7D-66C3-469F-BC21-80388A186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7331" y="2337853"/>
            <a:ext cx="2857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0" name="TextBox 38">
            <a:extLst>
              <a:ext uri="{FF2B5EF4-FFF2-40B4-BE49-F238E27FC236}">
                <a16:creationId xmlns:a16="http://schemas.microsoft.com/office/drawing/2014/main" xmlns="" id="{301B7752-4006-475B-BA0E-3A837A523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6671" y="1672826"/>
            <a:ext cx="2857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81" name="TextBox 38">
            <a:extLst>
              <a:ext uri="{FF2B5EF4-FFF2-40B4-BE49-F238E27FC236}">
                <a16:creationId xmlns:a16="http://schemas.microsoft.com/office/drawing/2014/main" xmlns="" id="{B99C9EB7-12BA-4496-AAD1-31C2B4178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3663" y="2937293"/>
            <a:ext cx="93457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32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xmlns="" id="{3B11F5A9-ABB6-4F52-8C81-3133C68DE5FD}"/>
              </a:ext>
            </a:extLst>
          </p:cNvPr>
          <p:cNvCxnSpPr>
            <a:cxnSpLocks/>
          </p:cNvCxnSpPr>
          <p:nvPr/>
        </p:nvCxnSpPr>
        <p:spPr>
          <a:xfrm>
            <a:off x="5193440" y="3597693"/>
            <a:ext cx="972481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83" name="TextBox 38">
            <a:extLst>
              <a:ext uri="{FF2B5EF4-FFF2-40B4-BE49-F238E27FC236}">
                <a16:creationId xmlns:a16="http://schemas.microsoft.com/office/drawing/2014/main" xmlns="" id="{02DFBDB1-84A4-4200-9568-A4369EE70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7879" y="3592308"/>
            <a:ext cx="2857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4" name="TextBox 43">
            <a:extLst>
              <a:ext uri="{FF2B5EF4-FFF2-40B4-BE49-F238E27FC236}">
                <a16:creationId xmlns:a16="http://schemas.microsoft.com/office/drawing/2014/main" xmlns="" id="{D29BE63E-7620-4D7D-B4C8-E8D9D3FF2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5791" y="971458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5" name="TextBox 49">
            <a:extLst>
              <a:ext uri="{FF2B5EF4-FFF2-40B4-BE49-F238E27FC236}">
                <a16:creationId xmlns:a16="http://schemas.microsoft.com/office/drawing/2014/main" xmlns="" id="{C025AD36-A2D2-4BE0-AFA5-F9DA76B38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6472" y="954993"/>
            <a:ext cx="90727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39</a:t>
            </a:r>
          </a:p>
        </p:txBody>
      </p:sp>
      <p:grpSp>
        <p:nvGrpSpPr>
          <p:cNvPr id="86" name="Group 66">
            <a:extLst>
              <a:ext uri="{FF2B5EF4-FFF2-40B4-BE49-F238E27FC236}">
                <a16:creationId xmlns:a16="http://schemas.microsoft.com/office/drawing/2014/main" xmlns="" id="{271FDC2B-1F50-4895-9849-40DBC788728C}"/>
              </a:ext>
            </a:extLst>
          </p:cNvPr>
          <p:cNvGrpSpPr>
            <a:grpSpLocks/>
          </p:cNvGrpSpPr>
          <p:nvPr/>
        </p:nvGrpSpPr>
        <p:grpSpPr bwMode="auto">
          <a:xfrm>
            <a:off x="9365972" y="1021109"/>
            <a:ext cx="882651" cy="1431301"/>
            <a:chOff x="2299" y="1252"/>
            <a:chExt cx="556" cy="656"/>
          </a:xfrm>
        </p:grpSpPr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xmlns="" id="{90D306EC-ED23-47BE-ADDC-DFC0796A0020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55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xmlns="" id="{1DB3085B-478A-44DE-BF85-017BC8398AC0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89" name="TextBox 36">
            <a:extLst>
              <a:ext uri="{FF2B5EF4-FFF2-40B4-BE49-F238E27FC236}">
                <a16:creationId xmlns:a16="http://schemas.microsoft.com/office/drawing/2014/main" xmlns="" id="{65D741FB-9BF7-4F66-8A96-9B18EB015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6315" y="1757496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xmlns="" id="{2A83714A-F3DD-4A51-BFB1-98DB2062A1F6}"/>
              </a:ext>
            </a:extLst>
          </p:cNvPr>
          <p:cNvCxnSpPr>
            <a:cxnSpLocks/>
          </p:cNvCxnSpPr>
          <p:nvPr/>
        </p:nvCxnSpPr>
        <p:spPr>
          <a:xfrm>
            <a:off x="8371264" y="2412380"/>
            <a:ext cx="972481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91" name="TextBox 38">
            <a:extLst>
              <a:ext uri="{FF2B5EF4-FFF2-40B4-BE49-F238E27FC236}">
                <a16:creationId xmlns:a16="http://schemas.microsoft.com/office/drawing/2014/main" xmlns="" id="{26830B89-A034-4C15-AF8A-EF7047CD6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7129" y="2299364"/>
            <a:ext cx="2857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92" name="TextBox 36">
            <a:extLst>
              <a:ext uri="{FF2B5EF4-FFF2-40B4-BE49-F238E27FC236}">
                <a16:creationId xmlns:a16="http://schemas.microsoft.com/office/drawing/2014/main" xmlns="" id="{7E4DE74B-2F99-49B4-A811-A1C0021DC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8238" y="1670753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3" name="TextBox 38">
            <a:extLst>
              <a:ext uri="{FF2B5EF4-FFF2-40B4-BE49-F238E27FC236}">
                <a16:creationId xmlns:a16="http://schemas.microsoft.com/office/drawing/2014/main" xmlns="" id="{E7EAFFCC-EA35-4F61-92D5-B83C749467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3516" y="2309638"/>
            <a:ext cx="2857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4" name="TextBox 38">
            <a:extLst>
              <a:ext uri="{FF2B5EF4-FFF2-40B4-BE49-F238E27FC236}">
                <a16:creationId xmlns:a16="http://schemas.microsoft.com/office/drawing/2014/main" xmlns="" id="{FDFA7956-D52F-4809-8904-07DD06FAF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3897" y="1747220"/>
            <a:ext cx="2857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5" name="TextBox 38">
            <a:extLst>
              <a:ext uri="{FF2B5EF4-FFF2-40B4-BE49-F238E27FC236}">
                <a16:creationId xmlns:a16="http://schemas.microsoft.com/office/drawing/2014/main" xmlns="" id="{566057EB-05D7-4CAB-B2C2-5E9279290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5310" y="2837159"/>
            <a:ext cx="2857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9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xmlns="" id="{2C483756-E631-4EBE-B1EF-F2BAE6F02DE9}"/>
              </a:ext>
            </a:extLst>
          </p:cNvPr>
          <p:cNvCxnSpPr>
            <a:cxnSpLocks/>
          </p:cNvCxnSpPr>
          <p:nvPr/>
        </p:nvCxnSpPr>
        <p:spPr>
          <a:xfrm>
            <a:off x="8371818" y="3538656"/>
            <a:ext cx="972481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97" name="TextBox 38">
            <a:extLst>
              <a:ext uri="{FF2B5EF4-FFF2-40B4-BE49-F238E27FC236}">
                <a16:creationId xmlns:a16="http://schemas.microsoft.com/office/drawing/2014/main" xmlns="" id="{36890C0C-25D5-4C79-B7BF-6B7A7FC2A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4887" y="3461352"/>
            <a:ext cx="2857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66816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9" grpId="0"/>
      <p:bldP spid="34" grpId="0"/>
      <p:bldP spid="63" grpId="0"/>
      <p:bldP spid="65" grpId="0"/>
      <p:bldP spid="66" grpId="0"/>
      <p:bldP spid="67" grpId="0"/>
      <p:bldP spid="69" grpId="0"/>
      <p:bldP spid="70" grpId="0"/>
      <p:bldP spid="71" grpId="0"/>
      <p:bldP spid="75" grpId="0"/>
      <p:bldP spid="77" grpId="0"/>
      <p:bldP spid="78" grpId="0"/>
      <p:bldP spid="79" grpId="0"/>
      <p:bldP spid="80" grpId="0"/>
      <p:bldP spid="81" grpId="0"/>
      <p:bldP spid="83" grpId="0"/>
      <p:bldP spid="84" grpId="0"/>
      <p:bldP spid="85" grpId="0"/>
      <p:bldP spid="89" grpId="0"/>
      <p:bldP spid="91" grpId="0"/>
      <p:bldP spid="92" grpId="0"/>
      <p:bldP spid="93" grpId="0"/>
      <p:bldP spid="94" grpId="0"/>
      <p:bldP spid="95" grpId="0"/>
      <p:bldP spid="9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1EED416D-69F2-4985-9789-BD170D21CA94}"/>
              </a:ext>
            </a:extLst>
          </p:cNvPr>
          <p:cNvGrpSpPr/>
          <p:nvPr/>
        </p:nvGrpSpPr>
        <p:grpSpPr>
          <a:xfrm>
            <a:off x="1437739" y="542261"/>
            <a:ext cx="1837974" cy="768350"/>
            <a:chOff x="1571236" y="-82639"/>
            <a:chExt cx="2012645" cy="768350"/>
          </a:xfrm>
        </p:grpSpPr>
        <p:grpSp>
          <p:nvGrpSpPr>
            <p:cNvPr id="30" name="组合 24">
              <a:extLst>
                <a:ext uri="{FF2B5EF4-FFF2-40B4-BE49-F238E27FC236}">
                  <a16:creationId xmlns:a16="http://schemas.microsoft.com/office/drawing/2014/main" xmlns="" id="{BC959191-A299-40B3-8409-DC1FC71EE54B}"/>
                </a:ext>
              </a:extLst>
            </p:cNvPr>
            <p:cNvGrpSpPr/>
            <p:nvPr/>
          </p:nvGrpSpPr>
          <p:grpSpPr>
            <a:xfrm>
              <a:off x="1571236" y="-82639"/>
              <a:ext cx="900018" cy="768350"/>
              <a:chOff x="5847680" y="1619467"/>
              <a:chExt cx="560718" cy="527780"/>
            </a:xfrm>
          </p:grpSpPr>
          <p:sp>
            <p:nvSpPr>
              <p:cNvPr id="32" name="椭圆 26">
                <a:extLst>
                  <a:ext uri="{FF2B5EF4-FFF2-40B4-BE49-F238E27FC236}">
                    <a16:creationId xmlns:a16="http://schemas.microsoft.com/office/drawing/2014/main" xmlns="" id="{0D16B60B-DFC5-46EB-909C-B85E6BB1A376}"/>
                  </a:ext>
                </a:extLst>
              </p:cNvPr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3" name="文本框 27">
                <a:extLst>
                  <a:ext uri="{FF2B5EF4-FFF2-40B4-BE49-F238E27FC236}">
                    <a16:creationId xmlns:a16="http://schemas.microsoft.com/office/drawing/2014/main" xmlns="" id="{B5AD9B3D-C2B5-449F-AC9F-FFCBA65F507F}"/>
                  </a:ext>
                </a:extLst>
              </p:cNvPr>
              <p:cNvSpPr txBox="1"/>
              <p:nvPr/>
            </p:nvSpPr>
            <p:spPr>
              <a:xfrm>
                <a:off x="5847680" y="1619467"/>
                <a:ext cx="560718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Arial"/>
                  </a:rPr>
                  <a:t>2</a:t>
                </a:r>
              </a:p>
            </p:txBody>
          </p:sp>
        </p:grp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xmlns="" id="{C239DE51-540D-423F-B7EF-A16C3C1C49DA}"/>
                </a:ext>
              </a:extLst>
            </p:cNvPr>
            <p:cNvSpPr/>
            <p:nvPr/>
          </p:nvSpPr>
          <p:spPr>
            <a:xfrm>
              <a:off x="2436274" y="33231"/>
              <a:ext cx="1147607" cy="579633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CE10D22-6B16-4B18-A99A-23272C008614}"/>
              </a:ext>
            </a:extLst>
          </p:cNvPr>
          <p:cNvGrpSpPr/>
          <p:nvPr/>
        </p:nvGrpSpPr>
        <p:grpSpPr>
          <a:xfrm>
            <a:off x="2073348" y="1517621"/>
            <a:ext cx="7821074" cy="1139563"/>
            <a:chOff x="2105245" y="975360"/>
            <a:chExt cx="7821074" cy="113956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C7FB6B11-D3A4-4CF8-89CA-F8978FA116C1}"/>
                </a:ext>
              </a:extLst>
            </p:cNvPr>
            <p:cNvGrpSpPr/>
            <p:nvPr/>
          </p:nvGrpSpPr>
          <p:grpSpPr>
            <a:xfrm>
              <a:off x="2105245" y="975360"/>
              <a:ext cx="7821074" cy="1139563"/>
              <a:chOff x="912912" y="1045704"/>
              <a:chExt cx="7821074" cy="1139563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xmlns="" id="{A88E662F-E657-49EB-8E79-EEF3D68FBF2A}"/>
                  </a:ext>
                </a:extLst>
              </p:cNvPr>
              <p:cNvSpPr/>
              <p:nvPr/>
            </p:nvSpPr>
            <p:spPr>
              <a:xfrm>
                <a:off x="912912" y="1395055"/>
                <a:ext cx="1154013" cy="79021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32</a:t>
                </a:r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xmlns="" id="{5D7D7526-F846-4BD1-B0A9-0BF5760EDC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66926" y="1800225"/>
                <a:ext cx="2034101" cy="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17D3EE97-0A59-4E56-9FBA-62FE9A2F2397}"/>
                  </a:ext>
                </a:extLst>
              </p:cNvPr>
              <p:cNvSpPr/>
              <p:nvPr/>
            </p:nvSpPr>
            <p:spPr>
              <a:xfrm>
                <a:off x="4087395" y="1377511"/>
                <a:ext cx="999678" cy="719495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xmlns="" id="{101E3E7A-D333-4125-A5BD-C601F9EE29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98509" y="1737259"/>
                <a:ext cx="2397508" cy="10064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7" name="Isosceles Triangle 16">
                <a:extLst>
                  <a:ext uri="{FF2B5EF4-FFF2-40B4-BE49-F238E27FC236}">
                    <a16:creationId xmlns:a16="http://schemas.microsoft.com/office/drawing/2014/main" xmlns="" id="{75B5DAC2-D9F9-4605-ACE8-A1B75B3335CA}"/>
                  </a:ext>
                </a:extLst>
              </p:cNvPr>
              <p:cNvSpPr/>
              <p:nvPr/>
            </p:nvSpPr>
            <p:spPr>
              <a:xfrm>
                <a:off x="7274303" y="1045704"/>
                <a:ext cx="1459683" cy="1002446"/>
              </a:xfrm>
              <a:prstGeom prst="triangl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88754F65-D8D4-4179-9699-D2E3F761DC0D}"/>
                </a:ext>
              </a:extLst>
            </p:cNvPr>
            <p:cNvSpPr txBox="1"/>
            <p:nvPr/>
          </p:nvSpPr>
          <p:spPr>
            <a:xfrm>
              <a:off x="3307610" y="1100673"/>
              <a:ext cx="20868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gấp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3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lần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49A04B0F-13AD-44B8-A63E-6DFA2E7F475F}"/>
                </a:ext>
              </a:extLst>
            </p:cNvPr>
            <p:cNvSpPr txBox="1"/>
            <p:nvPr/>
          </p:nvSpPr>
          <p:spPr>
            <a:xfrm>
              <a:off x="6446168" y="1161121"/>
              <a:ext cx="22536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giảm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4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lần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1D362F4F-60A3-4A48-AE9F-8F3CCE730DE6}"/>
              </a:ext>
            </a:extLst>
          </p:cNvPr>
          <p:cNvGrpSpPr/>
          <p:nvPr/>
        </p:nvGrpSpPr>
        <p:grpSpPr>
          <a:xfrm>
            <a:off x="2030584" y="3116134"/>
            <a:ext cx="7904478" cy="1014250"/>
            <a:chOff x="2062481" y="2573873"/>
            <a:chExt cx="7904478" cy="101425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5A42D3F1-C4B2-4DD4-81EC-52281652F4F2}"/>
                </a:ext>
              </a:extLst>
            </p:cNvPr>
            <p:cNvGrpSpPr/>
            <p:nvPr/>
          </p:nvGrpSpPr>
          <p:grpSpPr>
            <a:xfrm>
              <a:off x="2062481" y="2573873"/>
              <a:ext cx="7904478" cy="1014250"/>
              <a:chOff x="870148" y="1171017"/>
              <a:chExt cx="7904478" cy="1014250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xmlns="" id="{90C34D22-D2D1-4F59-A8DF-428EB488F8B6}"/>
                  </a:ext>
                </a:extLst>
              </p:cNvPr>
              <p:cNvSpPr/>
              <p:nvPr/>
            </p:nvSpPr>
            <p:spPr>
              <a:xfrm>
                <a:off x="870148" y="1395055"/>
                <a:ext cx="1196778" cy="79021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42</a:t>
                </a:r>
              </a:p>
            </p:txBody>
          </p: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xmlns="" id="{08FBA0CD-BABC-4D71-A8D6-07B829AA79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66926" y="1800225"/>
                <a:ext cx="2034101" cy="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xmlns="" id="{6B04FD09-2A49-4C76-97B9-5DA5917FF265}"/>
                  </a:ext>
                </a:extLst>
              </p:cNvPr>
              <p:cNvSpPr/>
              <p:nvPr/>
            </p:nvSpPr>
            <p:spPr>
              <a:xfrm>
                <a:off x="4087395" y="1377511"/>
                <a:ext cx="999678" cy="719495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xmlns="" id="{F5BD4B2D-6D1E-43CB-82AA-5C5A5856F3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98509" y="1737259"/>
                <a:ext cx="2397508" cy="10064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0" name="Isosceles Triangle 39">
                <a:extLst>
                  <a:ext uri="{FF2B5EF4-FFF2-40B4-BE49-F238E27FC236}">
                    <a16:creationId xmlns:a16="http://schemas.microsoft.com/office/drawing/2014/main" xmlns="" id="{17060EE6-BC06-48D0-81A6-F3E61B03E3DA}"/>
                  </a:ext>
                </a:extLst>
              </p:cNvPr>
              <p:cNvSpPr/>
              <p:nvPr/>
            </p:nvSpPr>
            <p:spPr>
              <a:xfrm>
                <a:off x="7189667" y="1171017"/>
                <a:ext cx="1584959" cy="877133"/>
              </a:xfrm>
              <a:prstGeom prst="triangl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E453280E-290D-493E-8137-5CC90D0225A1}"/>
                </a:ext>
              </a:extLst>
            </p:cNvPr>
            <p:cNvSpPr txBox="1"/>
            <p:nvPr/>
          </p:nvSpPr>
          <p:spPr>
            <a:xfrm>
              <a:off x="3307610" y="2573873"/>
              <a:ext cx="20868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giảm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3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lần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1DF0FD56-7851-4DD9-A6E5-FBE1CA948581}"/>
                </a:ext>
              </a:extLst>
            </p:cNvPr>
            <p:cNvSpPr txBox="1"/>
            <p:nvPr/>
          </p:nvSpPr>
          <p:spPr>
            <a:xfrm>
              <a:off x="6374126" y="2634321"/>
              <a:ext cx="23256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bớt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3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đơn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93A16ECD-EEB0-43F0-A933-25354839BB88}"/>
              </a:ext>
            </a:extLst>
          </p:cNvPr>
          <p:cNvGrpSpPr/>
          <p:nvPr/>
        </p:nvGrpSpPr>
        <p:grpSpPr>
          <a:xfrm>
            <a:off x="2030584" y="4457844"/>
            <a:ext cx="8067038" cy="1068685"/>
            <a:chOff x="2062481" y="3915583"/>
            <a:chExt cx="8067038" cy="1068685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xmlns="" id="{DED96AF3-DB26-4E1F-B935-1C0850FF3936}"/>
                </a:ext>
              </a:extLst>
            </p:cNvPr>
            <p:cNvGrpSpPr/>
            <p:nvPr/>
          </p:nvGrpSpPr>
          <p:grpSpPr>
            <a:xfrm>
              <a:off x="2062481" y="3915583"/>
              <a:ext cx="8067038" cy="1068685"/>
              <a:chOff x="870148" y="1116582"/>
              <a:chExt cx="8067038" cy="1068685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xmlns="" id="{CA7F914E-8CC7-49F1-8B78-61C37CFBD2AC}"/>
                  </a:ext>
                </a:extLst>
              </p:cNvPr>
              <p:cNvSpPr/>
              <p:nvPr/>
            </p:nvSpPr>
            <p:spPr>
              <a:xfrm>
                <a:off x="870148" y="1395055"/>
                <a:ext cx="1196778" cy="79021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11</a:t>
                </a:r>
              </a:p>
            </p:txBody>
          </p: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xmlns="" id="{49EB434F-4D03-4F20-A5CC-200EA877E1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66926" y="1800225"/>
                <a:ext cx="2034101" cy="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xmlns="" id="{E822B483-81A2-45EE-A347-9D1C24471292}"/>
                  </a:ext>
                </a:extLst>
              </p:cNvPr>
              <p:cNvSpPr/>
              <p:nvPr/>
            </p:nvSpPr>
            <p:spPr>
              <a:xfrm>
                <a:off x="4087395" y="1377511"/>
                <a:ext cx="999678" cy="719495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xmlns="" id="{A133E4EE-2393-4746-8DDF-D045FCBB37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98509" y="1737259"/>
                <a:ext cx="2397508" cy="10064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9" name="Isosceles Triangle 48">
                <a:extLst>
                  <a:ext uri="{FF2B5EF4-FFF2-40B4-BE49-F238E27FC236}">
                    <a16:creationId xmlns:a16="http://schemas.microsoft.com/office/drawing/2014/main" xmlns="" id="{772B5AB1-68C8-4F55-98BE-A2B883B0EE0C}"/>
                  </a:ext>
                </a:extLst>
              </p:cNvPr>
              <p:cNvSpPr/>
              <p:nvPr/>
            </p:nvSpPr>
            <p:spPr>
              <a:xfrm>
                <a:off x="7352227" y="1116582"/>
                <a:ext cx="1584959" cy="931568"/>
              </a:xfrm>
              <a:prstGeom prst="triangl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BCFE36DF-420A-4326-8849-A9FE3C92105A}"/>
                </a:ext>
              </a:extLst>
            </p:cNvPr>
            <p:cNvSpPr txBox="1"/>
            <p:nvPr/>
          </p:nvSpPr>
          <p:spPr>
            <a:xfrm>
              <a:off x="3307610" y="3970018"/>
              <a:ext cx="20868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gấp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lần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1D35F050-A29B-411D-964B-06AD520F5E8A}"/>
                </a:ext>
              </a:extLst>
            </p:cNvPr>
            <p:cNvSpPr txBox="1"/>
            <p:nvPr/>
          </p:nvSpPr>
          <p:spPr>
            <a:xfrm>
              <a:off x="6446168" y="4030466"/>
              <a:ext cx="26063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thêm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đơn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CFE76BC6-D2DD-4859-BBCE-A8B936597A48}"/>
              </a:ext>
            </a:extLst>
          </p:cNvPr>
          <p:cNvSpPr/>
          <p:nvPr/>
        </p:nvSpPr>
        <p:spPr>
          <a:xfrm>
            <a:off x="5356183" y="1904858"/>
            <a:ext cx="753821" cy="58669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96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xmlns="" id="{F6D5757C-1BE1-4253-82EE-8F8522206973}"/>
              </a:ext>
            </a:extLst>
          </p:cNvPr>
          <p:cNvSpPr/>
          <p:nvPr/>
        </p:nvSpPr>
        <p:spPr>
          <a:xfrm>
            <a:off x="8771139" y="2041990"/>
            <a:ext cx="753821" cy="36922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E084DA85-71E7-459D-B287-4619EE5B58BC}"/>
              </a:ext>
            </a:extLst>
          </p:cNvPr>
          <p:cNvSpPr/>
          <p:nvPr/>
        </p:nvSpPr>
        <p:spPr>
          <a:xfrm>
            <a:off x="5344747" y="3406454"/>
            <a:ext cx="830205" cy="58669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xmlns="" id="{424EF57F-FAED-4C00-93B9-CF8F1F8EEF5E}"/>
              </a:ext>
            </a:extLst>
          </p:cNvPr>
          <p:cNvSpPr/>
          <p:nvPr/>
        </p:nvSpPr>
        <p:spPr>
          <a:xfrm>
            <a:off x="8762609" y="3518505"/>
            <a:ext cx="753821" cy="43354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E9AD1A10-EF30-4FA7-8A08-CD0D94D24440}"/>
              </a:ext>
            </a:extLst>
          </p:cNvPr>
          <p:cNvSpPr/>
          <p:nvPr/>
        </p:nvSpPr>
        <p:spPr>
          <a:xfrm>
            <a:off x="5344747" y="4796924"/>
            <a:ext cx="830205" cy="58669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22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xmlns="" id="{DE0086CD-D14D-403C-B6AF-7566BD5F12DE}"/>
              </a:ext>
            </a:extLst>
          </p:cNvPr>
          <p:cNvSpPr/>
          <p:nvPr/>
        </p:nvSpPr>
        <p:spPr>
          <a:xfrm>
            <a:off x="8959703" y="4924714"/>
            <a:ext cx="753821" cy="43354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170054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5)">
            <a:hlinkClick r:id="" action="ppaction://media"/>
            <a:extLst>
              <a:ext uri="{FF2B5EF4-FFF2-40B4-BE49-F238E27FC236}">
                <a16:creationId xmlns:a16="http://schemas.microsoft.com/office/drawing/2014/main" xmlns="" id="{5B04FA45-BD4C-61A7-35AA-9137724A2F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676684EC-C812-AEF1-843B-67B43968DB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607" y="74655"/>
            <a:ext cx="1419850" cy="141985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08A96AB2-E10F-2722-8CBD-8D70CAE894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1491" y="5305874"/>
            <a:ext cx="1419850" cy="141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58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358</Words>
  <Application>Microsoft Office PowerPoint</Application>
  <PresentationFormat>Custom</PresentationFormat>
  <Paragraphs>102</Paragraphs>
  <Slides>13</Slides>
  <Notes>6</Notes>
  <HiddenSlides>0</HiddenSlides>
  <MMClips>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1_Office Theme</vt:lpstr>
      <vt:lpstr>9_Office Theme</vt:lpstr>
      <vt:lpstr>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49</cp:revision>
  <dcterms:created xsi:type="dcterms:W3CDTF">2022-08-25T07:39:46Z</dcterms:created>
  <dcterms:modified xsi:type="dcterms:W3CDTF">2025-12-22T09:13:21Z</dcterms:modified>
</cp:coreProperties>
</file>