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06" r:id="rId3"/>
    <p:sldMasterId id="2147483714" r:id="rId4"/>
    <p:sldMasterId id="2147483726" r:id="rId5"/>
  </p:sldMasterIdLst>
  <p:notesMasterIdLst>
    <p:notesMasterId r:id="rId25"/>
  </p:notesMasterIdLst>
  <p:handoutMasterIdLst>
    <p:handoutMasterId r:id="rId26"/>
  </p:handoutMasterIdLst>
  <p:sldIdLst>
    <p:sldId id="881" r:id="rId6"/>
    <p:sldId id="256" r:id="rId7"/>
    <p:sldId id="257" r:id="rId8"/>
    <p:sldId id="258" r:id="rId9"/>
    <p:sldId id="259" r:id="rId10"/>
    <p:sldId id="260" r:id="rId11"/>
    <p:sldId id="877" r:id="rId12"/>
    <p:sldId id="267" r:id="rId13"/>
    <p:sldId id="296" r:id="rId14"/>
    <p:sldId id="873" r:id="rId15"/>
    <p:sldId id="876" r:id="rId16"/>
    <p:sldId id="879" r:id="rId17"/>
    <p:sldId id="409" r:id="rId18"/>
    <p:sldId id="396" r:id="rId19"/>
    <p:sldId id="880" r:id="rId20"/>
    <p:sldId id="410" r:id="rId21"/>
    <p:sldId id="266" r:id="rId22"/>
    <p:sldId id="297" r:id="rId23"/>
    <p:sldId id="8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3124" autoAdjust="0"/>
  </p:normalViewPr>
  <p:slideViewPr>
    <p:cSldViewPr snapToGrid="0">
      <p:cViewPr varScale="1">
        <p:scale>
          <a:sx n="40" d="100"/>
          <a:sy n="40" d="100"/>
        </p:scale>
        <p:origin x="-10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ra 1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8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54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37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7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84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80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10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3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0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5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77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71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6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98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00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03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05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6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85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35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9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5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62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2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8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8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1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6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19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3" name="Freeform 2">
            <a:extLst>
              <a:ext uri="{FF2B5EF4-FFF2-40B4-BE49-F238E27FC236}">
                <a16:creationId xmlns:a16="http://schemas.microsoft.com/office/drawing/2014/main" xmlns="" id="{6BBD9D3F-01F2-1B97-2432-2138AA7661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4" name="Group 3">
            <a:extLst>
              <a:ext uri="{FF2B5EF4-FFF2-40B4-BE49-F238E27FC236}">
                <a16:creationId xmlns:a16="http://schemas.microsoft.com/office/drawing/2014/main" xmlns="" id="{0F7E6345-E462-E397-8213-87A98AD7A25F}"/>
              </a:ext>
            </a:extLst>
          </p:cNvPr>
          <p:cNvGrpSpPr/>
          <p:nvPr userDrawn="1"/>
        </p:nvGrpSpPr>
        <p:grpSpPr>
          <a:xfrm>
            <a:off x="306050" y="351252"/>
            <a:ext cx="11579901" cy="6155496"/>
            <a:chOff x="0" y="0"/>
            <a:chExt cx="21607662" cy="11485925"/>
          </a:xfrm>
        </p:grpSpPr>
        <p:sp>
          <p:nvSpPr>
            <p:cNvPr id="325" name="Freeform 4">
              <a:extLst>
                <a:ext uri="{FF2B5EF4-FFF2-40B4-BE49-F238E27FC236}">
                  <a16:creationId xmlns:a16="http://schemas.microsoft.com/office/drawing/2014/main" xmlns="" id="{7060D1C5-F858-319D-A0B1-7E35A9313EFE}"/>
                </a:ext>
              </a:extLst>
            </p:cNvPr>
            <p:cNvSpPr/>
            <p:nvPr/>
          </p:nvSpPr>
          <p:spPr>
            <a:xfrm>
              <a:off x="-50165" y="-508"/>
              <a:ext cx="21672051" cy="11489354"/>
            </a:xfrm>
            <a:custGeom>
              <a:avLst/>
              <a:gdLst/>
              <a:ahLst/>
              <a:cxnLst/>
              <a:rect l="l" t="t" r="r" b="b"/>
              <a:pathLst>
                <a:path w="21672051" h="11489354">
                  <a:moveTo>
                    <a:pt x="21653635" y="10282854"/>
                  </a:moveTo>
                  <a:cubicBezTo>
                    <a:pt x="21639920" y="10588163"/>
                    <a:pt x="21600042" y="10925855"/>
                    <a:pt x="21389983" y="11165123"/>
                  </a:cubicBezTo>
                  <a:cubicBezTo>
                    <a:pt x="21307308" y="11259357"/>
                    <a:pt x="21199992" y="11328064"/>
                    <a:pt x="21081756" y="11368451"/>
                  </a:cubicBezTo>
                  <a:cubicBezTo>
                    <a:pt x="20970631" y="11406423"/>
                    <a:pt x="20854680" y="11414424"/>
                    <a:pt x="20738347" y="11421790"/>
                  </a:cubicBezTo>
                  <a:cubicBezTo>
                    <a:pt x="20483966" y="11437919"/>
                    <a:pt x="20229332" y="11452905"/>
                    <a:pt x="19974696" y="11464843"/>
                  </a:cubicBezTo>
                  <a:cubicBezTo>
                    <a:pt x="19289519" y="11478686"/>
                    <a:pt x="16566971" y="11489354"/>
                    <a:pt x="13842091" y="11485417"/>
                  </a:cubicBezTo>
                  <a:cubicBezTo>
                    <a:pt x="11370551" y="11481861"/>
                    <a:pt x="8900178" y="11470558"/>
                    <a:pt x="6428637" y="11465097"/>
                  </a:cubicBezTo>
                  <a:cubicBezTo>
                    <a:pt x="4708947" y="11461288"/>
                    <a:pt x="2989260" y="11457351"/>
                    <a:pt x="1903222" y="11459764"/>
                  </a:cubicBezTo>
                  <a:cubicBezTo>
                    <a:pt x="1724279" y="11462049"/>
                    <a:pt x="1545209" y="11466114"/>
                    <a:pt x="1366266" y="11460144"/>
                  </a:cubicBezTo>
                  <a:cubicBezTo>
                    <a:pt x="1203325" y="11454683"/>
                    <a:pt x="1034288" y="11445031"/>
                    <a:pt x="877824" y="11395502"/>
                  </a:cubicBezTo>
                  <a:cubicBezTo>
                    <a:pt x="717296" y="11344702"/>
                    <a:pt x="571881" y="11251229"/>
                    <a:pt x="459994" y="11125245"/>
                  </a:cubicBezTo>
                  <a:cubicBezTo>
                    <a:pt x="340233" y="10990498"/>
                    <a:pt x="253238" y="10821080"/>
                    <a:pt x="219710" y="10643661"/>
                  </a:cubicBezTo>
                  <a:cubicBezTo>
                    <a:pt x="199390" y="10536219"/>
                    <a:pt x="195072" y="10426618"/>
                    <a:pt x="194056" y="10317526"/>
                  </a:cubicBezTo>
                  <a:cubicBezTo>
                    <a:pt x="192913" y="10202336"/>
                    <a:pt x="193040" y="10087020"/>
                    <a:pt x="191897" y="9971831"/>
                  </a:cubicBezTo>
                  <a:cubicBezTo>
                    <a:pt x="187452" y="9496470"/>
                    <a:pt x="175260" y="7767410"/>
                    <a:pt x="155702" y="6011198"/>
                  </a:cubicBezTo>
                  <a:cubicBezTo>
                    <a:pt x="136144" y="4262500"/>
                    <a:pt x="109093" y="251427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111729" y="1016"/>
                    <a:pt x="9007586" y="508"/>
                  </a:cubicBezTo>
                  <a:cubicBezTo>
                    <a:pt x="12989837" y="0"/>
                    <a:pt x="16972089" y="8509"/>
                    <a:pt x="19859635" y="20447"/>
                  </a:cubicBezTo>
                  <a:cubicBezTo>
                    <a:pt x="20088108" y="26797"/>
                    <a:pt x="20316454" y="34036"/>
                    <a:pt x="20544926" y="41783"/>
                  </a:cubicBezTo>
                  <a:cubicBezTo>
                    <a:pt x="20651225" y="45339"/>
                    <a:pt x="20758285" y="45339"/>
                    <a:pt x="20863823" y="60325"/>
                  </a:cubicBezTo>
                  <a:cubicBezTo>
                    <a:pt x="20955898" y="73406"/>
                    <a:pt x="21046195" y="97409"/>
                    <a:pt x="21131920" y="133604"/>
                  </a:cubicBezTo>
                  <a:cubicBezTo>
                    <a:pt x="21259810" y="187579"/>
                    <a:pt x="21402176" y="273050"/>
                    <a:pt x="21461993" y="404368"/>
                  </a:cubicBezTo>
                  <a:cubicBezTo>
                    <a:pt x="21511523" y="513207"/>
                    <a:pt x="21530446" y="634619"/>
                    <a:pt x="21545179" y="752348"/>
                  </a:cubicBezTo>
                  <a:cubicBezTo>
                    <a:pt x="21579595" y="1026287"/>
                    <a:pt x="21578325" y="1304036"/>
                    <a:pt x="21576674" y="1579753"/>
                  </a:cubicBezTo>
                  <a:cubicBezTo>
                    <a:pt x="21574642" y="1908302"/>
                    <a:pt x="21576166" y="2822313"/>
                    <a:pt x="21573881" y="4037573"/>
                  </a:cubicBezTo>
                  <a:cubicBezTo>
                    <a:pt x="21571340" y="5332193"/>
                    <a:pt x="21579087" y="6624464"/>
                    <a:pt x="21600932" y="7916736"/>
                  </a:cubicBezTo>
                  <a:cubicBezTo>
                    <a:pt x="21626205" y="9422195"/>
                    <a:pt x="21672051" y="9874295"/>
                    <a:pt x="21653635" y="102828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26" name="Picture 32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D6C8EC7-296B-1F4F-9913-96D02267C3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BC4E208E-D4F9-E26F-F217-3C1F94F2CB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xmlns="" id="{BBA8AB94-62CE-42D1-CA8F-F0F4ACD1B48A}"/>
              </a:ext>
            </a:extLst>
          </p:cNvPr>
          <p:cNvGrpSpPr/>
          <p:nvPr userDrawn="1"/>
        </p:nvGrpSpPr>
        <p:grpSpPr>
          <a:xfrm>
            <a:off x="306050" y="351252"/>
            <a:ext cx="11579901" cy="6155496"/>
            <a:chOff x="0" y="0"/>
            <a:chExt cx="21607662" cy="11485925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xmlns="" id="{65C29CE5-A766-C89A-961C-300F1DBF5F57}"/>
                </a:ext>
              </a:extLst>
            </p:cNvPr>
            <p:cNvSpPr/>
            <p:nvPr/>
          </p:nvSpPr>
          <p:spPr>
            <a:xfrm>
              <a:off x="-50165" y="-508"/>
              <a:ext cx="21672051" cy="11489354"/>
            </a:xfrm>
            <a:custGeom>
              <a:avLst/>
              <a:gdLst/>
              <a:ahLst/>
              <a:cxnLst/>
              <a:rect l="l" t="t" r="r" b="b"/>
              <a:pathLst>
                <a:path w="21672051" h="11489354">
                  <a:moveTo>
                    <a:pt x="21653635" y="10282854"/>
                  </a:moveTo>
                  <a:cubicBezTo>
                    <a:pt x="21639920" y="10588163"/>
                    <a:pt x="21600042" y="10925855"/>
                    <a:pt x="21389983" y="11165123"/>
                  </a:cubicBezTo>
                  <a:cubicBezTo>
                    <a:pt x="21307308" y="11259357"/>
                    <a:pt x="21199992" y="11328064"/>
                    <a:pt x="21081756" y="11368451"/>
                  </a:cubicBezTo>
                  <a:cubicBezTo>
                    <a:pt x="20970631" y="11406423"/>
                    <a:pt x="20854680" y="11414424"/>
                    <a:pt x="20738347" y="11421790"/>
                  </a:cubicBezTo>
                  <a:cubicBezTo>
                    <a:pt x="20483966" y="11437919"/>
                    <a:pt x="20229332" y="11452905"/>
                    <a:pt x="19974696" y="11464843"/>
                  </a:cubicBezTo>
                  <a:cubicBezTo>
                    <a:pt x="19289519" y="11478686"/>
                    <a:pt x="16566971" y="11489354"/>
                    <a:pt x="13842091" y="11485417"/>
                  </a:cubicBezTo>
                  <a:cubicBezTo>
                    <a:pt x="11370551" y="11481861"/>
                    <a:pt x="8900178" y="11470558"/>
                    <a:pt x="6428637" y="11465097"/>
                  </a:cubicBezTo>
                  <a:cubicBezTo>
                    <a:pt x="4708947" y="11461288"/>
                    <a:pt x="2989260" y="11457351"/>
                    <a:pt x="1903222" y="11459764"/>
                  </a:cubicBezTo>
                  <a:cubicBezTo>
                    <a:pt x="1724279" y="11462049"/>
                    <a:pt x="1545209" y="11466114"/>
                    <a:pt x="1366266" y="11460144"/>
                  </a:cubicBezTo>
                  <a:cubicBezTo>
                    <a:pt x="1203325" y="11454683"/>
                    <a:pt x="1034288" y="11445031"/>
                    <a:pt x="877824" y="11395502"/>
                  </a:cubicBezTo>
                  <a:cubicBezTo>
                    <a:pt x="717296" y="11344702"/>
                    <a:pt x="571881" y="11251229"/>
                    <a:pt x="459994" y="11125245"/>
                  </a:cubicBezTo>
                  <a:cubicBezTo>
                    <a:pt x="340233" y="10990498"/>
                    <a:pt x="253238" y="10821080"/>
                    <a:pt x="219710" y="10643661"/>
                  </a:cubicBezTo>
                  <a:cubicBezTo>
                    <a:pt x="199390" y="10536219"/>
                    <a:pt x="195072" y="10426618"/>
                    <a:pt x="194056" y="10317526"/>
                  </a:cubicBezTo>
                  <a:cubicBezTo>
                    <a:pt x="192913" y="10202336"/>
                    <a:pt x="193040" y="10087020"/>
                    <a:pt x="191897" y="9971831"/>
                  </a:cubicBezTo>
                  <a:cubicBezTo>
                    <a:pt x="187452" y="9496470"/>
                    <a:pt x="175260" y="7767410"/>
                    <a:pt x="155702" y="6011198"/>
                  </a:cubicBezTo>
                  <a:cubicBezTo>
                    <a:pt x="136144" y="4262500"/>
                    <a:pt x="109093" y="251427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111729" y="1016"/>
                    <a:pt x="9007586" y="508"/>
                  </a:cubicBezTo>
                  <a:cubicBezTo>
                    <a:pt x="12989837" y="0"/>
                    <a:pt x="16972089" y="8509"/>
                    <a:pt x="19859635" y="20447"/>
                  </a:cubicBezTo>
                  <a:cubicBezTo>
                    <a:pt x="20088108" y="26797"/>
                    <a:pt x="20316454" y="34036"/>
                    <a:pt x="20544926" y="41783"/>
                  </a:cubicBezTo>
                  <a:cubicBezTo>
                    <a:pt x="20651225" y="45339"/>
                    <a:pt x="20758285" y="45339"/>
                    <a:pt x="20863823" y="60325"/>
                  </a:cubicBezTo>
                  <a:cubicBezTo>
                    <a:pt x="20955898" y="73406"/>
                    <a:pt x="21046195" y="97409"/>
                    <a:pt x="21131920" y="133604"/>
                  </a:cubicBezTo>
                  <a:cubicBezTo>
                    <a:pt x="21259810" y="187579"/>
                    <a:pt x="21402176" y="273050"/>
                    <a:pt x="21461993" y="404368"/>
                  </a:cubicBezTo>
                  <a:cubicBezTo>
                    <a:pt x="21511523" y="513207"/>
                    <a:pt x="21530446" y="634619"/>
                    <a:pt x="21545179" y="752348"/>
                  </a:cubicBezTo>
                  <a:cubicBezTo>
                    <a:pt x="21579595" y="1026287"/>
                    <a:pt x="21578325" y="1304036"/>
                    <a:pt x="21576674" y="1579753"/>
                  </a:cubicBezTo>
                  <a:cubicBezTo>
                    <a:pt x="21574642" y="1908302"/>
                    <a:pt x="21576166" y="2822313"/>
                    <a:pt x="21573881" y="4037573"/>
                  </a:cubicBezTo>
                  <a:cubicBezTo>
                    <a:pt x="21571340" y="5332193"/>
                    <a:pt x="21579087" y="6624464"/>
                    <a:pt x="21600932" y="7916736"/>
                  </a:cubicBezTo>
                  <a:cubicBezTo>
                    <a:pt x="21626205" y="9422195"/>
                    <a:pt x="21672051" y="9874295"/>
                    <a:pt x="21653635" y="102828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146F4C2-5F90-F2BD-70FC-3A77CD6AFD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DE3C6A1-DABC-8174-3C33-EF93FF5F0D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5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4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9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48.png"/><Relationship Id="rId17" Type="http://schemas.microsoft.com/office/2007/relationships/hdphoto" Target="../media/hdphoto11.wdp"/><Relationship Id="rId2" Type="http://schemas.openxmlformats.org/officeDocument/2006/relationships/audio" Target="../media/media7.mp3"/><Relationship Id="rId16" Type="http://schemas.openxmlformats.org/officeDocument/2006/relationships/image" Target="../media/image50.png"/><Relationship Id="rId1" Type="http://schemas.microsoft.com/office/2007/relationships/media" Target="../media/media7.mp3"/><Relationship Id="rId6" Type="http://schemas.openxmlformats.org/officeDocument/2006/relationships/image" Target="../media/image45.png"/><Relationship Id="rId11" Type="http://schemas.microsoft.com/office/2007/relationships/hdphoto" Target="../media/hdphoto8.wdp"/><Relationship Id="rId5" Type="http://schemas.openxmlformats.org/officeDocument/2006/relationships/image" Target="../media/image44.png"/><Relationship Id="rId15" Type="http://schemas.microsoft.com/office/2007/relationships/hdphoto" Target="../media/hdphoto10.wdp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7.xml"/><Relationship Id="rId9" Type="http://schemas.microsoft.com/office/2007/relationships/hdphoto" Target="../media/hdphoto7.wdp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audio" Target="NULL" TargetMode="Externa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4.xml"/><Relationship Id="rId12" Type="http://schemas.openxmlformats.org/officeDocument/2006/relationships/slide" Target="slide4.xml"/><Relationship Id="rId17" Type="http://schemas.openxmlformats.org/officeDocument/2006/relationships/slide" Target="slide5.xml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24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microsoft.com/office/2007/relationships/media" Target="../media/media2.mp3"/><Relationship Id="rId9" Type="http://schemas.openxmlformats.org/officeDocument/2006/relationships/slide" Target="slide6.xml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Mi – li - mét(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0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xmlns="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xmlns="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xmlns="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xmlns="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xmlns="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xmlns="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xmlns="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xmlns="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xmlns="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xmlns="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xmlns="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xmlns="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xmlns="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xmlns="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xmlns="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xmlns="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xmlns="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xmlns="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xmlns="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xmlns="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xmlns="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82F17F-555B-9298-C8F5-A55184045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F512DA64-460F-C97F-4E0B-F6D84C20CB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E916D069-027B-674A-62AF-22FEFB6EAD4D}"/>
              </a:ext>
            </a:extLst>
          </p:cNvPr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984B883C-79CD-2DC0-1E81-C7FEC3566E7E}"/>
              </a:ext>
            </a:extLst>
          </p:cNvPr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xmlns="" id="{4B944BB6-F676-A36C-2887-DCB8CFC88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394" y="101326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6DF81D-6266-41F1-A7B5-BF0FE5DF1D29}"/>
              </a:ext>
            </a:extLst>
          </p:cNvPr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</a:p>
        </p:txBody>
      </p:sp>
      <p:sp>
        <p:nvSpPr>
          <p:cNvPr id="103" name="Google Shape;4394;p6">
            <a:extLst>
              <a:ext uri="{FF2B5EF4-FFF2-40B4-BE49-F238E27FC236}">
                <a16:creationId xmlns:a16="http://schemas.microsoft.com/office/drawing/2014/main" xmlns="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:a16="http://schemas.microsoft.com/office/drawing/2014/main" xmlns="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xmlns="" id="{7399E54D-B67E-4C64-A954-D06264BFD9FF}"/>
              </a:ext>
            </a:extLst>
          </p:cNvPr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xmlns="" id="{BEBF5BA8-5600-4E64-A3AC-B4B6DAE2551E}"/>
                </a:ext>
              </a:extLst>
            </p:cNvPr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xmlns="" id="{CD481D58-C91D-4D2C-AD32-0F9D7D906806}"/>
                </a:ext>
              </a:extLst>
            </p:cNvPr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:a16="http://schemas.microsoft.com/office/drawing/2014/main" xmlns="" id="{662C4EB4-3DA2-4960-8330-CD436F9B2E95}"/>
                </a:ext>
              </a:extLst>
            </p:cNvPr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:a16="http://schemas.microsoft.com/office/drawing/2014/main" xmlns="" id="{FDD49E55-D49D-477D-B3A3-9E4573B2762F}"/>
                </a:ext>
              </a:extLst>
            </p:cNvPr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:a16="http://schemas.microsoft.com/office/drawing/2014/main" xmlns="" id="{FD58D975-2732-4151-B001-B6011DE99DEF}"/>
                </a:ext>
              </a:extLst>
            </p:cNvPr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:a16="http://schemas.microsoft.com/office/drawing/2014/main" xmlns="" id="{F75401EE-363B-4249-8C19-38F674B4CB2A}"/>
                </a:ext>
              </a:extLst>
            </p:cNvPr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:a16="http://schemas.microsoft.com/office/drawing/2014/main" xmlns="" id="{208B951D-5C27-47FB-B515-029E7887290C}"/>
                </a:ext>
              </a:extLst>
            </p:cNvPr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0C9B66-CDE5-4A4F-A2C0-D9E7C5B812F0}"/>
              </a:ext>
            </a:extLst>
          </p:cNvPr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A0192128-29B7-4F61-9ED5-EE52DEC2FDA0}"/>
              </a:ext>
            </a:extLst>
          </p:cNvPr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92B7CBA3-8426-4861-8299-C6EC39CD9437}"/>
              </a:ext>
            </a:extLst>
          </p:cNvPr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97" name="Google Shape;4394;p6">
            <a:extLst>
              <a:ext uri="{FF2B5EF4-FFF2-40B4-BE49-F238E27FC236}">
                <a16:creationId xmlns:a16="http://schemas.microsoft.com/office/drawing/2014/main" xmlns="" id="{8B8813F5-D738-4830-A938-B4634F18C876}"/>
              </a:ext>
            </a:extLst>
          </p:cNvPr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8" name="Google Shape;4394;p6">
            <a:extLst>
              <a:ext uri="{FF2B5EF4-FFF2-40B4-BE49-F238E27FC236}">
                <a16:creationId xmlns:a16="http://schemas.microsoft.com/office/drawing/2014/main" xmlns="" id="{21DAEFEE-A36B-4673-902E-1E69AD6D46FB}"/>
              </a:ext>
            </a:extLst>
          </p:cNvPr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9" name="Google Shape;4394;p6">
            <a:extLst>
              <a:ext uri="{FF2B5EF4-FFF2-40B4-BE49-F238E27FC236}">
                <a16:creationId xmlns:a16="http://schemas.microsoft.com/office/drawing/2014/main" xmlns="" id="{B022A204-B84E-4C52-8344-6D4F9FDD90E0}"/>
              </a:ext>
            </a:extLst>
          </p:cNvPr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0" name="Google Shape;4394;p6">
            <a:extLst>
              <a:ext uri="{FF2B5EF4-FFF2-40B4-BE49-F238E27FC236}">
                <a16:creationId xmlns:a16="http://schemas.microsoft.com/office/drawing/2014/main" xmlns="" id="{053EEE78-9F65-4EB4-AE8B-C3CD20197B74}"/>
              </a:ext>
            </a:extLst>
          </p:cNvPr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1" name="Google Shape;4394;p6">
            <a:extLst>
              <a:ext uri="{FF2B5EF4-FFF2-40B4-BE49-F238E27FC236}">
                <a16:creationId xmlns:a16="http://schemas.microsoft.com/office/drawing/2014/main" xmlns="" id="{2762A2A5-AE43-4DDC-8E1B-C6895E7FF33D}"/>
              </a:ext>
            </a:extLst>
          </p:cNvPr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2" name="Google Shape;4394;p6">
            <a:extLst>
              <a:ext uri="{FF2B5EF4-FFF2-40B4-BE49-F238E27FC236}">
                <a16:creationId xmlns:a16="http://schemas.microsoft.com/office/drawing/2014/main" xmlns="" id="{C9BB1933-3236-4552-92AB-9A48C432E440}"/>
              </a:ext>
            </a:extLst>
          </p:cNvPr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xmlns="" id="{2E6ED67D-C93A-1BA6-3B38-CA9166E250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409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F65607-F593-4096-9D53-1BA055654F0D}"/>
              </a:ext>
            </a:extLst>
          </p:cNvPr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mm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A28F0930-C03A-4419-8037-8AB3D738A312}"/>
              </a:ext>
            </a:extLst>
          </p:cNvPr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641221" y="1179692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355727" y="341943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049" y="2343150"/>
            <a:ext cx="8699072" cy="2547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:a16="http://schemas.microsoft.com/office/drawing/2014/main" xmlns="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xmlns="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xmlns="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xmlns="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xmlns="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xmlns="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xmlns="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xmlns="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xmlns="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xmlns="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cm = …. mm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xmlns="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……… mm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B1317CE3-7FDA-4C48-BF57-6C3068E1EB12}"/>
              </a:ext>
            </a:extLst>
          </p:cNvPr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xmlns="" id="{3DBB0C25-3CF6-4DE1-AECC-36CD50BD5A55}"/>
              </a:ext>
            </a:extLst>
          </p:cNvPr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mm = …..cm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C9DEC2E3-7B32-49BD-B63D-A5EFDD39B703}"/>
              </a:ext>
            </a:extLst>
          </p:cNvPr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xmlns="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m = ……….mm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xmlns="" id="{E4B42EEA-AE48-4273-A0BD-08CDC99A04DB}"/>
              </a:ext>
            </a:extLst>
          </p:cNvPr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01E44849-8074-4558-B827-EE6FA034743D}"/>
              </a:ext>
            </a:extLst>
          </p:cNvPr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………..mm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xmlns="" id="{94BCFB8E-23FA-4B14-A606-C52057263371}"/>
              </a:ext>
            </a:extLst>
          </p:cNvPr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xmlns="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cm = …... mm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xmlns="" id="{A14D769E-C20E-41C9-8748-ABE1A94B0E25}"/>
              </a:ext>
            </a:extLst>
          </p:cNvPr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1B8595A-F3DC-5423-0151-98C966FB7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D008398D-8338-C18A-D3AA-B5E4394567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7A30BE-3BC0-723A-0EC0-599BF2E7B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4" y="151815"/>
            <a:ext cx="1544454" cy="1544454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EFC36429-B511-473F-AC1A-08D49C9B23E4}"/>
              </a:ext>
            </a:extLst>
          </p:cNvPr>
          <p:cNvSpPr/>
          <p:nvPr/>
        </p:nvSpPr>
        <p:spPr>
          <a:xfrm>
            <a:off x="9234246" y="3937001"/>
            <a:ext cx="2937435" cy="2889701"/>
          </a:xfrm>
          <a:custGeom>
            <a:avLst/>
            <a:gdLst/>
            <a:ahLst/>
            <a:cxnLst/>
            <a:rect l="l" t="t" r="r" b="b"/>
            <a:pathLst>
              <a:path w="4244533" h="4175559">
                <a:moveTo>
                  <a:pt x="0" y="0"/>
                </a:moveTo>
                <a:lnTo>
                  <a:pt x="4244533" y="0"/>
                </a:lnTo>
                <a:lnTo>
                  <a:pt x="4244533" y="4175559"/>
                </a:lnTo>
                <a:lnTo>
                  <a:pt x="0" y="4175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xmlns="" id="{26714106-FC47-879A-112F-9F717EF8D51C}"/>
              </a:ext>
            </a:extLst>
          </p:cNvPr>
          <p:cNvSpPr/>
          <p:nvPr/>
        </p:nvSpPr>
        <p:spPr>
          <a:xfrm>
            <a:off x="256272" y="4074294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xmlns="" id="{F118A5FE-3DD4-C5FF-35A3-17E393BAD480}"/>
              </a:ext>
            </a:extLst>
          </p:cNvPr>
          <p:cNvSpPr/>
          <p:nvPr/>
        </p:nvSpPr>
        <p:spPr>
          <a:xfrm>
            <a:off x="9946010" y="89905"/>
            <a:ext cx="2061598" cy="2119895"/>
          </a:xfrm>
          <a:custGeom>
            <a:avLst/>
            <a:gdLst/>
            <a:ahLst/>
            <a:cxnLst/>
            <a:rect l="l" t="t" r="r" b="b"/>
            <a:pathLst>
              <a:path w="3515293" h="3614697">
                <a:moveTo>
                  <a:pt x="0" y="0"/>
                </a:moveTo>
                <a:lnTo>
                  <a:pt x="3515294" y="0"/>
                </a:lnTo>
                <a:lnTo>
                  <a:pt x="3515294" y="3614697"/>
                </a:lnTo>
                <a:lnTo>
                  <a:pt x="0" y="3614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D02A00C0-D22B-99F7-A7BD-14D65A74D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7DB997-617A-AAEB-AA22-E6AD5E23F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639" y="2372430"/>
            <a:ext cx="8602202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5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10" numSld="4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654F46-53C2-4B8F-9BD0-7E0F1EE6CB9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 gấp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BE2BA0-8324-49FA-8DFA-2066A4FCDDB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EF90132F-54BB-4200-9B91-915A24B760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F2F1C3-9A34-4BFB-A8A8-E893D5DE0AF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53DEE869-32C7-46AE-B028-D2A10F1BD8B8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0494F08-246C-4088-951C-902D3192D458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xmlns="" id="{9289E6D0-3719-4757-83DD-99C77C66704A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0C6DA4-03B6-4A23-80CB-F307165F9DB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5FFD20EB-8B44-4C5D-8696-3924314DA6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D8E2F628-5F15-4DFF-8EDD-FA878E1B18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72ED0A9-9F98-4BC6-8A4B-627C22917D76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xmlns="" id="{02365951-7287-4C84-AB0A-D11A41D49F6F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D531C9A-45E4-4C94-9213-972BDC853C5D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xmlns="" id="{E04C4F97-7D78-4C42-8B4F-5FF1207CB1ED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9BA46E9-ED03-45BF-901D-899CF178AD7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4" y="151815"/>
            <a:ext cx="1544454" cy="1544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8FD3C39-1280-0F3A-6338-A5132CC20A91}"/>
              </a:ext>
            </a:extLst>
          </p:cNvPr>
          <p:cNvSpPr/>
          <p:nvPr/>
        </p:nvSpPr>
        <p:spPr>
          <a:xfrm>
            <a:off x="2183130" y="1337310"/>
            <a:ext cx="8275320" cy="3874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8"/>
          <p:cNvSpPr/>
          <p:nvPr/>
        </p:nvSpPr>
        <p:spPr>
          <a:xfrm>
            <a:off x="9234246" y="3937001"/>
            <a:ext cx="2937435" cy="2889701"/>
          </a:xfrm>
          <a:custGeom>
            <a:avLst/>
            <a:gdLst/>
            <a:ahLst/>
            <a:cxnLst/>
            <a:rect l="l" t="t" r="r" b="b"/>
            <a:pathLst>
              <a:path w="4244533" h="4175559">
                <a:moveTo>
                  <a:pt x="0" y="0"/>
                </a:moveTo>
                <a:lnTo>
                  <a:pt x="4244533" y="0"/>
                </a:lnTo>
                <a:lnTo>
                  <a:pt x="4244533" y="4175559"/>
                </a:lnTo>
                <a:lnTo>
                  <a:pt x="0" y="4175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256272" y="4074294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10"/>
          <p:cNvSpPr/>
          <p:nvPr/>
        </p:nvSpPr>
        <p:spPr>
          <a:xfrm>
            <a:off x="9946010" y="89905"/>
            <a:ext cx="2061598" cy="2119895"/>
          </a:xfrm>
          <a:custGeom>
            <a:avLst/>
            <a:gdLst/>
            <a:ahLst/>
            <a:cxnLst/>
            <a:rect l="l" t="t" r="r" b="b"/>
            <a:pathLst>
              <a:path w="3515293" h="3614697">
                <a:moveTo>
                  <a:pt x="0" y="0"/>
                </a:moveTo>
                <a:lnTo>
                  <a:pt x="3515294" y="0"/>
                </a:lnTo>
                <a:lnTo>
                  <a:pt x="3515294" y="3614697"/>
                </a:lnTo>
                <a:lnTo>
                  <a:pt x="0" y="3614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04726" y="1365322"/>
            <a:ext cx="1994464" cy="1610529"/>
          </a:xfrm>
          <a:custGeom>
            <a:avLst/>
            <a:gdLst/>
            <a:ahLst/>
            <a:cxnLst/>
            <a:rect l="l" t="t" r="r" b="b"/>
            <a:pathLst>
              <a:path w="2991696" h="2415794">
                <a:moveTo>
                  <a:pt x="0" y="0"/>
                </a:moveTo>
                <a:lnTo>
                  <a:pt x="2991695" y="0"/>
                </a:lnTo>
                <a:lnTo>
                  <a:pt x="2991695" y="2415794"/>
                </a:lnTo>
                <a:lnTo>
                  <a:pt x="0" y="2415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1ADE59-CB09-FD17-8A38-65FF6BC33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6061" y="1311346"/>
            <a:ext cx="2322777" cy="1286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2E4D000-399D-1128-094A-47DC82947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890" y="2695316"/>
            <a:ext cx="12192000" cy="2130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B630D2-9E1B-F7C6-9C45-AB5432C237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1440" y="2640578"/>
            <a:ext cx="12192000" cy="28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4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xmlns="" id="{AFE64F0F-FA42-43E9-83D6-CF500CEB12E5}"/>
              </a:ext>
            </a:extLst>
          </p:cNvPr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ln w="76200"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xmlns="" id="{CC192E20-B70E-436D-8F40-CF9A06231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0555" r="38535" b="39999"/>
          <a:stretch/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xmlns="" id="{7F8EDA17-386F-4288-AB7A-92BC6AFE35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53E0600-BA06-4384-AAA9-BB8685F6C0EB}"/>
              </a:ext>
            </a:extLst>
          </p:cNvPr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CA8145-3D54-4D09-9CDD-1A761DE95127}"/>
              </a:ext>
            </a:extLst>
          </p:cNvPr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99F1864-F89F-4E56-962D-921A209E1F08}"/>
              </a:ext>
            </a:extLst>
          </p:cNvPr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B53EE2-5879-451E-A916-B5837D448A78}"/>
              </a:ext>
            </a:extLst>
          </p:cNvPr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cm = 10 mm; 1 m = 1 000 mm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30509FA5-8E4D-4EBF-901E-C63C9D881D13}"/>
              </a:ext>
            </a:extLst>
          </p:cNvPr>
          <p:cNvSpPr/>
          <p:nvPr/>
        </p:nvSpPr>
        <p:spPr>
          <a:xfrm>
            <a:off x="8873490" y="111252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1 mm</a:t>
            </a:r>
          </a:p>
        </p:txBody>
      </p:sp>
      <p:pic>
        <p:nvPicPr>
          <p:cNvPr id="4" name="Picture 3" descr="Cartoon of a robot&#10;&#10;AI-generated content may be incorrect.">
            <a:extLst>
              <a:ext uri="{FF2B5EF4-FFF2-40B4-BE49-F238E27FC236}">
                <a16:creationId xmlns:a16="http://schemas.microsoft.com/office/drawing/2014/main" xmlns="" id="{CB4A5E63-D6AD-05E8-26E3-3CAA99738C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67" y="2251710"/>
            <a:ext cx="3244036" cy="4526280"/>
          </a:xfrm>
          <a:prstGeom prst="rect">
            <a:avLst/>
          </a:prstGeom>
        </p:spPr>
      </p:pic>
      <p:pic>
        <p:nvPicPr>
          <p:cNvPr id="8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57756FF2-2314-D35F-BFC4-99648BF9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8030" y="180848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266</Words>
  <Application>Microsoft Office PowerPoint</Application>
  <PresentationFormat>Custom</PresentationFormat>
  <Paragraphs>78</Paragraphs>
  <Slides>19</Slides>
  <Notes>7</Notes>
  <HiddenSlides>0</HiddenSlides>
  <MMClips>13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包图主题2</vt:lpstr>
      <vt:lpstr>1_Office Theme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67</cp:revision>
  <dcterms:created xsi:type="dcterms:W3CDTF">2022-08-25T08:16:18Z</dcterms:created>
  <dcterms:modified xsi:type="dcterms:W3CDTF">2025-12-22T09:17:35Z</dcterms:modified>
</cp:coreProperties>
</file>