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  <p:sldMasterId id="2147483711" r:id="rId5"/>
  </p:sldMasterIdLst>
  <p:notesMasterIdLst>
    <p:notesMasterId r:id="rId35"/>
  </p:notesMasterIdLst>
  <p:sldIdLst>
    <p:sldId id="7681" r:id="rId6"/>
    <p:sldId id="270" r:id="rId7"/>
    <p:sldId id="522" r:id="rId8"/>
    <p:sldId id="257" r:id="rId9"/>
    <p:sldId id="269" r:id="rId10"/>
    <p:sldId id="272" r:id="rId11"/>
    <p:sldId id="271" r:id="rId12"/>
    <p:sldId id="277" r:id="rId13"/>
    <p:sldId id="7673" r:id="rId14"/>
    <p:sldId id="7674" r:id="rId15"/>
    <p:sldId id="523" r:id="rId16"/>
    <p:sldId id="7656" r:id="rId17"/>
    <p:sldId id="7672" r:id="rId18"/>
    <p:sldId id="7676" r:id="rId19"/>
    <p:sldId id="7657" r:id="rId20"/>
    <p:sldId id="7675" r:id="rId21"/>
    <p:sldId id="7658" r:id="rId22"/>
    <p:sldId id="7667" r:id="rId23"/>
    <p:sldId id="7677" r:id="rId24"/>
    <p:sldId id="7669" r:id="rId25"/>
    <p:sldId id="7670" r:id="rId26"/>
    <p:sldId id="7671" r:id="rId27"/>
    <p:sldId id="7680" r:id="rId28"/>
    <p:sldId id="7678" r:id="rId29"/>
    <p:sldId id="256" r:id="rId30"/>
    <p:sldId id="260" r:id="rId31"/>
    <p:sldId id="258" r:id="rId32"/>
    <p:sldId id="298" r:id="rId33"/>
    <p:sldId id="76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1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0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9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50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0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17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81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41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4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08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5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7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43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42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98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00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42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9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F717CD36-F4F1-4994-C1E8-62A26413F6B2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6"/>
            <a:stretch>
              <a:fillRect l="-3305" t="-10096" r="-3034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2678767-6B83-9A37-DDF8-932788A64CE8}"/>
              </a:ext>
            </a:extLst>
          </p:cNvPr>
          <p:cNvSpPr/>
          <p:nvPr userDrawn="1"/>
        </p:nvSpPr>
        <p:spPr>
          <a:xfrm>
            <a:off x="189186" y="189186"/>
            <a:ext cx="11803117" cy="6411311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E5DF303-9AD5-6335-C33B-7CB95E215AC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83B2A6E-D429-C1E0-50D4-211A41D0CA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7CF7610-F672-8669-02B1-E2DC2DAC8B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2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Nhiệt độ.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nhiệt độ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93E18B-D340-6D8A-7AC8-E707FCE1E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1D8887E3-03D0-C6B5-9AE5-8178C459A5C0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3C4EE232-D500-3580-E1CF-5685C12455B9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68D96B7-7CC1-862A-F406-CEF8A6F558DC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F5B91DEA-2CD6-860E-C3CB-02B5D9B2BBEA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20EAA054-35FB-1057-F021-77CC43C95349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07224B7F-1528-7B9D-842A-1FAF8DACDC7C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3F6AFD-879B-2E23-4C92-B4509617C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6" y="2070627"/>
            <a:ext cx="7887969" cy="26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509048" flipH="1">
            <a:off x="1744188" y="948548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687368" y="47307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xmlns="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8" y="2190020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xmlns="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28" y="2204614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7" y="1501750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58382A-6FC3-4A5F-AD4E-9B4563B2A67B}"/>
              </a:ext>
            </a:extLst>
          </p:cNvPr>
          <p:cNvSpPr txBox="1"/>
          <p:nvPr/>
        </p:nvSpPr>
        <p:spPr>
          <a:xfrm>
            <a:off x="1639698" y="435239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2EA788-6F41-4030-B11B-21B2E26A6F4C}"/>
              </a:ext>
            </a:extLst>
          </p:cNvPr>
          <p:cNvSpPr txBox="1"/>
          <p:nvPr/>
        </p:nvSpPr>
        <p:spPr>
          <a:xfrm>
            <a:off x="539427" y="4830842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xmlns="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xmlns="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3DF4A72-0523-4BA9-BAF0-1F04456D6ED2}"/>
              </a:ext>
            </a:extLst>
          </p:cNvPr>
          <p:cNvSpPr txBox="1"/>
          <p:nvPr/>
        </p:nvSpPr>
        <p:spPr>
          <a:xfrm>
            <a:off x="8703399" y="109495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xmlns="" id="{130723E4-1A91-9DC3-7D9D-CBA6041146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43" y="2115879"/>
            <a:ext cx="2286142" cy="3189767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09BF343D-1D55-63E6-7E82-409154713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84447" y="610191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2073BC7-FAEB-5853-1B2C-5507288FC9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196" y="144892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9AACC1-8482-46F5-8B9A-5F599D607462}"/>
              </a:ext>
            </a:extLst>
          </p:cNvPr>
          <p:cNvSpPr txBox="1"/>
          <p:nvPr/>
        </p:nvSpPr>
        <p:spPr>
          <a:xfrm>
            <a:off x="1070817" y="391042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Theo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xmlns="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17" y="1591371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36FBC2-A753-4AEC-946C-8A79FE6DC3DC}"/>
              </a:ext>
            </a:extLst>
          </p:cNvPr>
          <p:cNvSpPr txBox="1"/>
          <p:nvPr/>
        </p:nvSpPr>
        <p:spPr>
          <a:xfrm>
            <a:off x="648822" y="4454570"/>
            <a:ext cx="101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xê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C120F9-11F0-4E07-949B-07F18A4B698F}"/>
              </a:ext>
            </a:extLst>
          </p:cNvPr>
          <p:cNvSpPr txBox="1"/>
          <p:nvPr/>
        </p:nvSpPr>
        <p:spPr>
          <a:xfrm>
            <a:off x="666780" y="5244455"/>
            <a:ext cx="1117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xmlns="" id="{8D45DDBB-7AF8-833E-CB2D-B78474A99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BD057A-84B9-4F7D-2E4D-E78B9E65B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35E8EF6-35DE-6798-E0A1-220CAFF3FC97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C850FDA9-F86A-1718-8C04-828C3E5F6F43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D50B2B4-1438-6CFB-543C-FE46085A7396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4E413896-32E1-7946-6A5F-A2A9D05C2CC4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3BDD8D1-AC7A-F822-6C80-82370B5C192B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6EE122F-B214-8CBC-5D77-0FA11BD083BF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2627090E-A283-0509-71C9-0781A5194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0" y="2103544"/>
            <a:ext cx="8038214" cy="28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CB6A15-1F55-10CC-57A9-B7134E38BE0C}"/>
              </a:ext>
            </a:extLst>
          </p:cNvPr>
          <p:cNvGrpSpPr/>
          <p:nvPr/>
        </p:nvGrpSpPr>
        <p:grpSpPr>
          <a:xfrm>
            <a:off x="946297" y="440687"/>
            <a:ext cx="8665387" cy="601303"/>
            <a:chOff x="999461" y="1394840"/>
            <a:chExt cx="8665387" cy="6013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91E6CFC-A1AE-AF67-4D62-F04D2E13179F}"/>
                </a:ext>
              </a:extLst>
            </p:cNvPr>
            <p:cNvSpPr/>
            <p:nvPr/>
          </p:nvSpPr>
          <p:spPr>
            <a:xfrm>
              <a:off x="1584472" y="1394840"/>
              <a:ext cx="80803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230B3DD-8830-EFE1-4C4D-EE9A59DB06A6}"/>
                </a:ext>
              </a:extLst>
            </p:cNvPr>
            <p:cNvSpPr/>
            <p:nvPr/>
          </p:nvSpPr>
          <p:spPr>
            <a:xfrm>
              <a:off x="999461" y="1439141"/>
              <a:ext cx="581673" cy="55700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C84AE5-51BF-4FB3-E530-47565A5EC60F}"/>
              </a:ext>
            </a:extLst>
          </p:cNvPr>
          <p:cNvSpPr/>
          <p:nvPr/>
        </p:nvSpPr>
        <p:spPr>
          <a:xfrm>
            <a:off x="582823" y="2212004"/>
            <a:ext cx="86249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</a:t>
            </a:r>
            <a:r>
              <a:rPr lang="en-US" sz="36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8C23EF-7EF6-E887-765F-F611D152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427" y="453476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EEFC741-F6E4-659B-CC83-94BE95C1DE58}"/>
              </a:ext>
            </a:extLst>
          </p:cNvPr>
          <p:cNvGrpSpPr/>
          <p:nvPr/>
        </p:nvGrpSpPr>
        <p:grpSpPr>
          <a:xfrm>
            <a:off x="1102668" y="288867"/>
            <a:ext cx="10131141" cy="2656351"/>
            <a:chOff x="1169401" y="2049028"/>
            <a:chExt cx="8718112" cy="265635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3C475F17-45A5-92C6-FD4C-4D9E5604F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401" y="2049028"/>
              <a:ext cx="8292215" cy="233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1B69057-A6E1-9662-E64C-3CCD72C3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786" y="3367526"/>
              <a:ext cx="8631727" cy="133785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4B68F3-9A39-70C5-656A-7B56DF038762}"/>
              </a:ext>
            </a:extLst>
          </p:cNvPr>
          <p:cNvSpPr/>
          <p:nvPr/>
        </p:nvSpPr>
        <p:spPr>
          <a:xfrm>
            <a:off x="1101533" y="3007689"/>
            <a:ext cx="10828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698F8B-74CF-4884-3935-5BF3B355CE04}"/>
              </a:ext>
            </a:extLst>
          </p:cNvPr>
          <p:cNvSpPr/>
          <p:nvPr/>
        </p:nvSpPr>
        <p:spPr>
          <a:xfrm>
            <a:off x="1275907" y="5479282"/>
            <a:ext cx="9675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 &lt; 26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 nên nhiệt độ không khí ở Sa Pa thấp hơn nhiệt độ không khí ở Lào Cai.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E03F00-1BD6-C1A1-EA40-EE64ECDA276A}"/>
              </a:ext>
            </a:extLst>
          </p:cNvPr>
          <p:cNvSpPr/>
          <p:nvPr/>
        </p:nvSpPr>
        <p:spPr>
          <a:xfrm>
            <a:off x="1233376" y="5003046"/>
            <a:ext cx="10264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2B6B64-9AA0-5F5B-BD22-0CED9DF59D7B}"/>
              </a:ext>
            </a:extLst>
          </p:cNvPr>
          <p:cNvSpPr/>
          <p:nvPr/>
        </p:nvSpPr>
        <p:spPr>
          <a:xfrm>
            <a:off x="1148317" y="3963894"/>
            <a:ext cx="10552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30</a:t>
            </a:r>
            <a:r>
              <a:rPr lang="vi-VN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&gt; 26</a:t>
            </a:r>
            <a:r>
              <a:rPr lang="vi-VN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5792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008CC0-F055-4EB0-9AD1-29988A567C18}"/>
              </a:ext>
            </a:extLst>
          </p:cNvPr>
          <p:cNvSpPr txBox="1"/>
          <p:nvPr/>
        </p:nvSpPr>
        <p:spPr>
          <a:xfrm>
            <a:off x="896668" y="1167265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xmlns="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Đọc trên thang đo của nhiệt kế, mức thủy ngân ở vạch 37 chỉ nhiệt độ cơ thể là 37°C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19" y="1792885"/>
            <a:ext cx="3573012" cy="4019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7A1AB17-F57A-4B83-A177-B7964A3F23EB}"/>
                </a:ext>
              </a:extLst>
            </p:cNvPr>
            <p:cNvSpPr/>
            <p:nvPr/>
          </p:nvSpPr>
          <p:spPr>
            <a:xfrm>
              <a:off x="6283606" y="2689973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6DB78ABE-BA61-43F4-A2B9-7D42FCD5AD71}"/>
                </a:ext>
              </a:extLst>
            </p:cNvPr>
            <p:cNvSpPr/>
            <p:nvPr/>
          </p:nvSpPr>
          <p:spPr>
            <a:xfrm>
              <a:off x="6523783" y="2689972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3D2911-1A78-485E-8B52-4A68FF532DA0}"/>
              </a:ext>
            </a:extLst>
          </p:cNvPr>
          <p:cNvSpPr/>
          <p:nvPr/>
        </p:nvSpPr>
        <p:spPr>
          <a:xfrm>
            <a:off x="6090094" y="2385365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FA226D1-566B-4DCC-83D9-2D6C2BE9BB76}"/>
              </a:ext>
            </a:extLst>
          </p:cNvPr>
          <p:cNvSpPr/>
          <p:nvPr/>
        </p:nvSpPr>
        <p:spPr>
          <a:xfrm>
            <a:off x="6340903" y="3307884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564C53-3016-23E9-AB6D-0DF33886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81914C0C-7A4B-23AB-E485-F59AA722032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853A4D0D-6108-F208-218F-881E9022D8CA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B30022D6-3069-F712-9687-0FD23539AE63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39299A41-3A7F-FEF3-9D84-3BB460D3B8F2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981F106-94C2-0BEA-1606-CD3E8E440D26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BFE6D22-35DD-72FF-8AEF-F740709B8A84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white text&#10;&#10;AI-generated content may be incorrect.">
            <a:extLst>
              <a:ext uri="{FF2B5EF4-FFF2-40B4-BE49-F238E27FC236}">
                <a16:creationId xmlns:a16="http://schemas.microsoft.com/office/drawing/2014/main" xmlns="" id="{E810C68E-BACE-4C69-5E6E-2F252931A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432215"/>
            <a:ext cx="7537630" cy="2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xmlns="" id="{50C755CE-FFCC-2ED3-378C-5E1869C85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54776"/>
            <a:ext cx="8848853" cy="387537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5667C81-CE75-E0EE-16D8-D648A7259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E3C06F-C719-44B5-D743-E6EF8734AF71}"/>
              </a:ext>
            </a:extLst>
          </p:cNvPr>
          <p:cNvGrpSpPr/>
          <p:nvPr/>
        </p:nvGrpSpPr>
        <p:grpSpPr>
          <a:xfrm>
            <a:off x="753246" y="442081"/>
            <a:ext cx="10410939" cy="1077218"/>
            <a:chOff x="1049393" y="1394840"/>
            <a:chExt cx="10410939" cy="1077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3F8A82D-CD08-05DE-3074-A429535BFFC2}"/>
                </a:ext>
              </a:extLst>
            </p:cNvPr>
            <p:cNvSpPr/>
            <p:nvPr/>
          </p:nvSpPr>
          <p:spPr>
            <a:xfrm>
              <a:off x="1584471" y="1394840"/>
              <a:ext cx="987586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7C5E4C7-DCC2-137B-8776-13C98C3A6A67}"/>
                </a:ext>
              </a:extLst>
            </p:cNvPr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pic>
        <p:nvPicPr>
          <p:cNvPr id="8" name="Picture 4" descr="Các loại đơn vị đo nhiệt độ ? Nhiệt độ là gì ? Công thức chuyển đổi nhiệt">
            <a:extLst>
              <a:ext uri="{FF2B5EF4-FFF2-40B4-BE49-F238E27FC236}">
                <a16:creationId xmlns:a16="http://schemas.microsoft.com/office/drawing/2014/main" xmlns="" id="{77F38A55-666F-9F3D-9FCD-995E6651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E34BAC-0134-2C32-6ED5-AD4A5B589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0F9D1C-83E3-99F4-BEF1-8FA983F05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91" y="1552273"/>
            <a:ext cx="5848347" cy="10633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488EC9A-956E-BDEB-A153-54440E4B0CD1}"/>
              </a:ext>
            </a:extLst>
          </p:cNvPr>
          <p:cNvSpPr/>
          <p:nvPr/>
        </p:nvSpPr>
        <p:spPr>
          <a:xfrm>
            <a:off x="647033" y="2819554"/>
            <a:ext cx="8297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C9369B69-94E6-B96E-7FCB-73795564182C}"/>
              </a:ext>
            </a:extLst>
          </p:cNvPr>
          <p:cNvSpPr/>
          <p:nvPr/>
        </p:nvSpPr>
        <p:spPr>
          <a:xfrm>
            <a:off x="712381" y="3799407"/>
            <a:ext cx="7573846" cy="153233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buổi sáng là 27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trưa là 36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buổi đêm là 15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9E9493-E140-C655-F616-9398C7D03029}"/>
              </a:ext>
            </a:extLst>
          </p:cNvPr>
          <p:cNvSpPr/>
          <p:nvPr/>
        </p:nvSpPr>
        <p:spPr>
          <a:xfrm>
            <a:off x="838295" y="5834554"/>
            <a:ext cx="9645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15 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36 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ACF0824-F05D-A280-8C69-8CE6328219A6}"/>
              </a:ext>
            </a:extLst>
          </p:cNvPr>
          <p:cNvSpPr/>
          <p:nvPr/>
        </p:nvSpPr>
        <p:spPr>
          <a:xfrm>
            <a:off x="742726" y="5331903"/>
            <a:ext cx="9394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75F7E6-969B-E717-DF10-F57EE944A5E2}"/>
              </a:ext>
            </a:extLst>
          </p:cNvPr>
          <p:cNvGrpSpPr/>
          <p:nvPr/>
        </p:nvGrpSpPr>
        <p:grpSpPr>
          <a:xfrm>
            <a:off x="712381" y="527142"/>
            <a:ext cx="10608255" cy="1815882"/>
            <a:chOff x="1031195" y="1394840"/>
            <a:chExt cx="8574181" cy="18158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F2B0A16-6F00-46FB-DB02-F7B616319A0F}"/>
                </a:ext>
              </a:extLst>
            </p:cNvPr>
            <p:cNvSpPr/>
            <p:nvPr/>
          </p:nvSpPr>
          <p:spPr>
            <a:xfrm>
              <a:off x="1525000" y="1394840"/>
              <a:ext cx="80803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C; 37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C; 39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00810C1-58A6-1C82-401A-97291D334EA4}"/>
                </a:ext>
              </a:extLst>
            </p:cNvPr>
            <p:cNvSpPr/>
            <p:nvPr/>
          </p:nvSpPr>
          <p:spPr>
            <a:xfrm>
              <a:off x="1031195" y="1439141"/>
              <a:ext cx="490468" cy="619403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xmlns="" id="{5FEE7C75-AEA2-E42E-E5C3-51D10C5C8605}"/>
              </a:ext>
            </a:extLst>
          </p:cNvPr>
          <p:cNvSpPr/>
          <p:nvPr/>
        </p:nvSpPr>
        <p:spPr>
          <a:xfrm>
            <a:off x="6049925" y="2640239"/>
            <a:ext cx="5837273" cy="1532334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nhiệt độ cơ thể của ba người với 37 </a:t>
            </a:r>
            <a:r>
              <a:rPr lang="vi-VN" sz="2800" b="1" baseline="30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rồi trả lời câu hỏi.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27179AF-5E53-8F55-FB7D-B0C1386D2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6357" y="4564864"/>
            <a:ext cx="2759953" cy="2293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CBA3279-CB1C-561D-880C-9E85CCCA934E}"/>
              </a:ext>
            </a:extLst>
          </p:cNvPr>
          <p:cNvSpPr/>
          <p:nvPr/>
        </p:nvSpPr>
        <p:spPr>
          <a:xfrm>
            <a:off x="689328" y="4175576"/>
            <a:ext cx="74552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37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38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39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C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nên nhiệt độ 38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C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hơn nhiệt độ cơ thể của người bình thường.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A05DB-4F57-4365-B2EA-282566D6E2AB}"/>
              </a:ext>
            </a:extLst>
          </p:cNvPr>
          <p:cNvSpPr txBox="1"/>
          <p:nvPr/>
        </p:nvSpPr>
        <p:spPr>
          <a:xfrm>
            <a:off x="1046199" y="296643"/>
            <a:ext cx="10820399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6832AC8-F9BA-4BB7-AF5B-2BA621803150}"/>
              </a:ext>
            </a:extLst>
          </p:cNvPr>
          <p:cNvSpPr/>
          <p:nvPr/>
        </p:nvSpPr>
        <p:spPr>
          <a:xfrm>
            <a:off x="476047" y="55305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8CF43B-30CF-EB00-C133-D92A94E5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4" y="3255921"/>
            <a:ext cx="925615" cy="2512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A09819-7BF1-F078-7DDE-7A9DEA92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43" y="4030269"/>
            <a:ext cx="1991003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464DC5-6508-94E9-1441-5AA6D4CA8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555" y="4063090"/>
            <a:ext cx="1861909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422F1B-227C-8252-39F7-35F55DA34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5952" y="29794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660BB3-8AAC-A5D6-0A88-A39BE2B47C2F}"/>
              </a:ext>
            </a:extLst>
          </p:cNvPr>
          <p:cNvSpPr/>
          <p:nvPr/>
        </p:nvSpPr>
        <p:spPr>
          <a:xfrm>
            <a:off x="725969" y="299937"/>
            <a:ext cx="9997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Khi thấy người sốt nóng, khó chịu, em hãy nhờ người lớn d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ụ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 nhiệt kế đo nhiệt độ cơ thể để được thăm khám kịp thời.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5A77B-94DB-8E26-2E7F-1F606BCE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09" y="2117651"/>
            <a:ext cx="4394347" cy="43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4731F0-A81C-8B3D-8161-2D95A436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9687771-D94D-7823-993A-7DC2A8238DF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6C6211EA-F302-EAA4-45AC-B6BC26DB36D6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2D5C6B97-D659-E531-7A96-FA03A6671861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AF4969C7-D580-824D-DB40-004D3A1BE225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5912AEDE-A108-80AA-7B76-884ACF86C034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3B77BD3B-D1B8-C676-341A-2840AB9EE208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33793D11-002B-E2AE-4B31-B7938CFA8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3" y="2387476"/>
            <a:ext cx="8687077" cy="21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952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DC4BDD8B-4F22-900D-8F21-671A13B9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47" y="2016020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xmlns="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xmlns="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xmlns="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xmlns="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xmlns="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" r="-423" b="-125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133600" y="4267563"/>
            <a:ext cx="16459200" cy="5486400"/>
            <a:chOff x="0" y="0"/>
            <a:chExt cx="32918400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09728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219456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478467" y="1913860"/>
            <a:ext cx="3434317" cy="4109484"/>
          </a:xfrm>
          <a:custGeom>
            <a:avLst/>
            <a:gdLst/>
            <a:ahLst/>
            <a:cxnLst/>
            <a:rect l="l" t="t" r="r" b="b"/>
            <a:pathLst>
              <a:path w="6686550" h="8229600">
                <a:moveTo>
                  <a:pt x="6686550" y="0"/>
                </a:moveTo>
                <a:lnTo>
                  <a:pt x="0" y="0"/>
                </a:lnTo>
                <a:lnTo>
                  <a:pt x="0" y="8229600"/>
                </a:lnTo>
                <a:lnTo>
                  <a:pt x="6686550" y="8229600"/>
                </a:lnTo>
                <a:lnTo>
                  <a:pt x="66865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623004" y="1180214"/>
            <a:ext cx="3751119" cy="4197533"/>
          </a:xfrm>
          <a:custGeom>
            <a:avLst/>
            <a:gdLst/>
            <a:ahLst/>
            <a:cxnLst/>
            <a:rect l="l" t="t" r="r" b="b"/>
            <a:pathLst>
              <a:path w="6246154" h="7037920">
                <a:moveTo>
                  <a:pt x="6246154" y="0"/>
                </a:moveTo>
                <a:lnTo>
                  <a:pt x="0" y="0"/>
                </a:lnTo>
                <a:lnTo>
                  <a:pt x="0" y="7037920"/>
                </a:lnTo>
                <a:lnTo>
                  <a:pt x="6246154" y="7037920"/>
                </a:lnTo>
                <a:lnTo>
                  <a:pt x="62461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22C09B8-D866-E2C6-CF5B-8FC7546B5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8171656" y="4191484"/>
            <a:ext cx="1491230" cy="2265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E8D6E9-23F0-4001-E39E-FCCB6F7CB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71" y="198214"/>
            <a:ext cx="2908044" cy="1072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C305F9D-F257-BA35-8634-B86007BFE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145" y="1958050"/>
            <a:ext cx="8030357" cy="221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733</Words>
  <Application>Microsoft Office PowerPoint</Application>
  <PresentationFormat>Custom</PresentationFormat>
  <Paragraphs>114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1_Office Theme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70</cp:revision>
  <dcterms:created xsi:type="dcterms:W3CDTF">2022-08-04T06:24:21Z</dcterms:created>
  <dcterms:modified xsi:type="dcterms:W3CDTF">2025-12-22T09:26:42Z</dcterms:modified>
</cp:coreProperties>
</file>