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  <p:sldMasterId id="2147483710" r:id="rId7"/>
  </p:sldMasterIdLst>
  <p:notesMasterIdLst>
    <p:notesMasterId r:id="rId35"/>
  </p:notesMasterIdLst>
  <p:sldIdLst>
    <p:sldId id="2007577479" r:id="rId8"/>
    <p:sldId id="306" r:id="rId9"/>
    <p:sldId id="303" r:id="rId10"/>
    <p:sldId id="258" r:id="rId11"/>
    <p:sldId id="259" r:id="rId12"/>
    <p:sldId id="260" r:id="rId13"/>
    <p:sldId id="304" r:id="rId14"/>
    <p:sldId id="256" r:id="rId15"/>
    <p:sldId id="257" r:id="rId16"/>
    <p:sldId id="2007577465" r:id="rId17"/>
    <p:sldId id="2007577466" r:id="rId18"/>
    <p:sldId id="2007577467" r:id="rId19"/>
    <p:sldId id="262" r:id="rId20"/>
    <p:sldId id="263" r:id="rId21"/>
    <p:sldId id="2007577468" r:id="rId22"/>
    <p:sldId id="2007577469" r:id="rId23"/>
    <p:sldId id="2007577470" r:id="rId24"/>
    <p:sldId id="2007577473" r:id="rId25"/>
    <p:sldId id="2007577475" r:id="rId26"/>
    <p:sldId id="308" r:id="rId27"/>
    <p:sldId id="299" r:id="rId28"/>
    <p:sldId id="2007577474" r:id="rId29"/>
    <p:sldId id="2007577478" r:id="rId30"/>
    <p:sldId id="268" r:id="rId31"/>
    <p:sldId id="2007577476" r:id="rId32"/>
    <p:sldId id="2007577477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12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68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92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083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24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693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2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761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05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15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3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770CD5-861C-562A-4A2E-09FE74DA8C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196709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xmlns="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3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2.png"/><Relationship Id="rId11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12.gif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4.xml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slide" Target="slide18.xml"/><Relationship Id="rId15" Type="http://schemas.openxmlformats.org/officeDocument/2006/relationships/slide" Target="slide16.xml"/><Relationship Id="rId10" Type="http://schemas.openxmlformats.org/officeDocument/2006/relationships/slide" Target="slide12.xml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gif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gif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5.gif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5.gif"/><Relationship Id="rId10" Type="http://schemas.openxmlformats.org/officeDocument/2006/relationships/image" Target="../media/image21.jpeg"/><Relationship Id="rId4" Type="http://schemas.openxmlformats.org/officeDocument/2006/relationships/image" Target="../media/image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11" Type="http://schemas.openxmlformats.org/officeDocument/2006/relationships/image" Target="../media/image21.jpeg"/><Relationship Id="rId5" Type="http://schemas.openxmlformats.org/officeDocument/2006/relationships/image" Target="../media/image14.gif"/><Relationship Id="rId10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0.jpeg"/><Relationship Id="rId5" Type="http://schemas.openxmlformats.org/officeDocument/2006/relationships/image" Target="../media/image15.gif"/><Relationship Id="rId10" Type="http://schemas.openxmlformats.org/officeDocument/2006/relationships/image" Target="../media/image14.gif"/><Relationship Id="rId4" Type="http://schemas.openxmlformats.org/officeDocument/2006/relationships/image" Target="../media/image5.jpeg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gi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35. Luyện tập chung ( 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5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xmlns="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xmlns="" id="{B1D2719C-1A9B-AEC6-30FF-B0414B39C200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xmlns="" id="{31EBC806-DB8F-BDCF-DD0A-0B387D5865DF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xmlns="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xmlns="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6AB3BEBA-E2B6-8AE4-A013-E52532AB2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95" y="2960369"/>
            <a:ext cx="345684" cy="13239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DFE90C57-617A-68CC-DFE5-F3367893B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232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xmlns="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xmlns="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xmlns="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xmlns="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xmlns="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xmlns="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xmlns="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329 ml – 135 ml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200 g – 150 g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xmlns="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xmlns="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xmlns="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xmlns="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87 mm – 17 mm + 10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xmlns="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xmlns="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FF07B45-8592-0D58-3636-0B3523EE4C25}"/>
              </a:ext>
            </a:extLst>
          </p:cNvPr>
          <p:cNvSpPr/>
          <p:nvPr/>
        </p:nvSpPr>
        <p:spPr>
          <a:xfrm>
            <a:off x="2434590" y="3840480"/>
            <a:ext cx="422910" cy="571500"/>
          </a:xfrm>
          <a:prstGeom prst="ellipse">
            <a:avLst/>
          </a:prstGeom>
          <a:solidFill>
            <a:srgbClr val="FD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BD67008E-AA16-0A8C-14B0-6B7F242813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4134829"/>
            <a:ext cx="651509" cy="249528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xmlns="" id="{87958FCD-94A6-1986-5955-98AF07CC0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6580" y="391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xmlns="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xmlns="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xmlns="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21ECA2F6-9281-9A0B-A1DD-E021B3059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545">
            <a:off x="2397515" y="4526279"/>
            <a:ext cx="345684" cy="132397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xmlns="" id="{7946F1B8-C8EF-B1BC-2C7F-6C2961E00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6590" y="162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xmlns="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xmlns="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xmlns="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3A8376B-C546-41B7-4615-69AE2BD72CD7}"/>
              </a:ext>
            </a:extLst>
          </p:cNvPr>
          <p:cNvSpPr/>
          <p:nvPr/>
        </p:nvSpPr>
        <p:spPr>
          <a:xfrm>
            <a:off x="2434590" y="3840480"/>
            <a:ext cx="422910" cy="571500"/>
          </a:xfrm>
          <a:prstGeom prst="ellipse">
            <a:avLst/>
          </a:prstGeom>
          <a:solidFill>
            <a:srgbClr val="FD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1EE2A011-E2D2-7D68-47A9-71DD4EE5A6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4134829"/>
            <a:ext cx="651509" cy="249528"/>
          </a:xfrm>
          <a:prstGeom prst="rect">
            <a:avLst/>
          </a:prstGeom>
        </p:spPr>
      </p:pic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xmlns="" id="{0BE48D97-5D50-F70F-2097-CBA0BEE68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090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xmlns="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xmlns="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xmlns="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xmlns="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xmlns="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BF0F40A2-00D4-D93C-692E-C724E607B0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87">
            <a:off x="2340365" y="4503419"/>
            <a:ext cx="345684" cy="132397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xmlns="" id="{2D52F3A6-7E0B-FE85-536D-2DF8B19AE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90880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7529A-F3F6-D5D5-7836-4C0E71BD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o_video_hot_202510250930_ig93v">
            <a:hlinkClick r:id="" action="ppaction://media"/>
            <a:extLst>
              <a:ext uri="{FF2B5EF4-FFF2-40B4-BE49-F238E27FC236}">
                <a16:creationId xmlns:a16="http://schemas.microsoft.com/office/drawing/2014/main" xmlns="" id="{FD0979DE-33B3-12C9-3B61-17D9DE4E8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072293" y="429632"/>
            <a:ext cx="1059773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xmlns="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xmlns="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14856" y="61882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xmlns="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xmlns="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xmlns="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xmlns="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xmlns="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xmlns="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xmlns="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xmlns="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6A5174-5C43-42EB-BFD3-EFEF88256F74}"/>
              </a:ext>
            </a:extLst>
          </p:cNvPr>
          <p:cNvSpPr txBox="1"/>
          <p:nvPr/>
        </p:nvSpPr>
        <p:spPr>
          <a:xfrm>
            <a:off x="2104715" y="3229106"/>
            <a:ext cx="95653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B067481A-4D7E-BA39-9796-F1CCB30DCB67}"/>
              </a:ext>
            </a:extLst>
          </p:cNvPr>
          <p:cNvSpPr/>
          <p:nvPr/>
        </p:nvSpPr>
        <p:spPr>
          <a:xfrm>
            <a:off x="4309110" y="3840480"/>
            <a:ext cx="422910" cy="571500"/>
          </a:xfrm>
          <a:prstGeom prst="ellipse">
            <a:avLst/>
          </a:prstGeom>
          <a:solidFill>
            <a:srgbClr val="FD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FA0B3311-9721-6725-7D11-61CEAC96B0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70" y="4134829"/>
            <a:ext cx="651509" cy="249528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xmlns="" id="{8BED807D-B945-5DFB-CBBD-F371482D1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8030" y="37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xmlns="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xmlns="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xmlns="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xmlns="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1 000</a:t>
            </a: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</a:t>
            </a: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6746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100</a:t>
            </a: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3 000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xmlns="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xmlns="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xmlns="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xmlns="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31" name="PA_文本框 11">
            <a:extLst>
              <a:ext uri="{FF2B5EF4-FFF2-40B4-BE49-F238E27FC236}">
                <a16:creationId xmlns:a16="http://schemas.microsoft.com/office/drawing/2014/main" xmlns="" id="{A179362E-546F-4084-B143-18F540149B82}"/>
              </a:ext>
            </a:extLst>
          </p:cNvPr>
          <p:cNvSpPr txBox="1"/>
          <p:nvPr/>
        </p:nvSpPr>
        <p:spPr>
          <a:xfrm>
            <a:off x="2814480" y="214087"/>
            <a:ext cx="6563040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6639" y="494457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00E2A5E-A605-4335-B556-A5E450814808}"/>
              </a:ext>
            </a:extLst>
          </p:cNvPr>
          <p:cNvSpPr/>
          <p:nvPr/>
        </p:nvSpPr>
        <p:spPr>
          <a:xfrm>
            <a:off x="3746659" y="84275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xmlns="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007973D3-72A6-B2BE-A5D6-1A89458A75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3506179"/>
            <a:ext cx="651509" cy="249528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xmlns="" id="{888359C1-9F4B-178D-2F9E-053BC942D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040" y="562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506</Words>
  <Application>Microsoft Office PowerPoint</Application>
  <PresentationFormat>Custom</PresentationFormat>
  <Paragraphs>81</Paragraphs>
  <Slides>27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1_Office Theme</vt:lpstr>
      <vt:lpstr>2_Office Theme</vt:lpstr>
      <vt:lpstr>3_Office Theme</vt:lpstr>
      <vt:lpstr>Office 主题​​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73</cp:revision>
  <dcterms:created xsi:type="dcterms:W3CDTF">2022-09-05T07:17:44Z</dcterms:created>
  <dcterms:modified xsi:type="dcterms:W3CDTF">2025-12-22T09:34:05Z</dcterms:modified>
</cp:coreProperties>
</file>