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5" r:id="rId2"/>
    <p:sldMasterId id="2147483737" r:id="rId3"/>
    <p:sldMasterId id="2147483739" r:id="rId4"/>
    <p:sldMasterId id="2147483751" r:id="rId5"/>
  </p:sldMasterIdLst>
  <p:notesMasterIdLst>
    <p:notesMasterId r:id="rId19"/>
  </p:notesMasterIdLst>
  <p:sldIdLst>
    <p:sldId id="503" r:id="rId6"/>
    <p:sldId id="257" r:id="rId7"/>
    <p:sldId id="501" r:id="rId8"/>
    <p:sldId id="272" r:id="rId9"/>
    <p:sldId id="271" r:id="rId10"/>
    <p:sldId id="273" r:id="rId11"/>
    <p:sldId id="274" r:id="rId12"/>
    <p:sldId id="385" r:id="rId13"/>
    <p:sldId id="496" r:id="rId14"/>
    <p:sldId id="499" r:id="rId15"/>
    <p:sldId id="256" r:id="rId16"/>
    <p:sldId id="500" r:id="rId17"/>
    <p:sldId id="5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0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xmlns="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3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1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2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0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9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1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8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7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93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3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28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30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0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11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85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D5252C4-D604-7600-9E6A-F4F3B7168C6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C9B7CBE-349F-7A8C-E111-0A8E7DB92D8A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51A44BFB-6168-71BD-81D9-ECDFC6443B3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22/12/2025</a:t>
            </a:fld>
            <a:endParaRPr lang="vi-VN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31B40B77-6EC6-6DDD-DDDE-931393D69C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9" name="Picture 18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xmlns="" id="{CA02BB2C-0F2F-E838-823B-7F0E502E80A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xmlns="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5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6AEA-17AE-4DF7-AEB5-FCECC4FE1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1455-C5AD-4150-97C5-2407C462B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5"/>
            <a:ext cx="11379200" cy="2985419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79646">
                    <a:lumMod val="75000"/>
                    <a:alpha val="91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Luyện tập chung </a:t>
            </a:r>
            <a:r>
              <a:rPr lang="en-US" sz="40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Nhung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681C2E-C995-4E6B-AE5F-8D1003B6F12D}"/>
              </a:ext>
            </a:extLst>
          </p:cNvPr>
          <p:cNvSpPr txBox="1"/>
          <p:nvPr/>
        </p:nvSpPr>
        <p:spPr>
          <a:xfrm>
            <a:off x="1681500" y="295258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12C59B9-0265-4827-B1DF-1F7EF68186DE}"/>
              </a:ext>
            </a:extLst>
          </p:cNvPr>
          <p:cNvSpPr/>
          <p:nvPr/>
        </p:nvSpPr>
        <p:spPr>
          <a:xfrm>
            <a:off x="985774" y="420185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xmlns="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901222"/>
            <a:ext cx="8762754" cy="2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304CCE-1021-0F90-9159-395833D7F77E}"/>
              </a:ext>
            </a:extLst>
          </p:cNvPr>
          <p:cNvGrpSpPr/>
          <p:nvPr/>
        </p:nvGrpSpPr>
        <p:grpSpPr>
          <a:xfrm>
            <a:off x="683300" y="482108"/>
            <a:ext cx="10825399" cy="2221595"/>
            <a:chOff x="749808" y="582692"/>
            <a:chExt cx="10825399" cy="22215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2292ED8-0D9E-AC40-3E97-1F33E06F4D12}"/>
                </a:ext>
              </a:extLst>
            </p:cNvPr>
            <p:cNvSpPr txBox="1"/>
            <p:nvPr/>
          </p:nvSpPr>
          <p:spPr>
            <a:xfrm>
              <a:off x="749808" y="582692"/>
              <a:ext cx="1082539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0" i="0" u="none" strike="noStrike" kern="1200" cap="none" spc="0" normalizeH="0" baseline="0" noProof="0" dirty="0">
                  <a:ln w="4349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-93"/>
                  <a:ea typeface="+mn-ea"/>
                  <a:cs typeface="+mn-cs"/>
                </a:rPr>
                <a:t>TRUY TÌM MẬT THƯ</a:t>
              </a:r>
              <a:endParaRPr kumimoji="0" lang="vi-VN" sz="13800" b="0" i="0" u="none" strike="noStrike" kern="1200" cap="none" spc="0" normalizeH="0" baseline="0" noProof="0" dirty="0">
                <a:ln w="434975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Bangers" panose="00000500000000000000" pitchFamily="2" charset="-93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DEE042-22DE-68EE-9082-59A9609F762A}"/>
                </a:ext>
              </a:extLst>
            </p:cNvPr>
            <p:cNvSpPr txBox="1"/>
            <p:nvPr/>
          </p:nvSpPr>
          <p:spPr>
            <a:xfrm>
              <a:off x="749808" y="588296"/>
              <a:ext cx="1082539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B050"/>
                      </a:gs>
                      <a:gs pos="46000">
                        <a:srgbClr val="FFC000"/>
                      </a:gs>
                      <a:gs pos="64000">
                        <a:srgbClr val="7030A0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7 Bangers" panose="00000500000000000000" pitchFamily="2" charset="-93"/>
                  <a:ea typeface="+mn-ea"/>
                  <a:cs typeface="+mn-cs"/>
                </a:rPr>
                <a:t>TRUY TÌM MẬT THƯ</a:t>
              </a:r>
              <a:endParaRPr kumimoji="0" lang="vi-VN" sz="13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B050"/>
                    </a:gs>
                    <a:gs pos="46000">
                      <a:srgbClr val="FFC000"/>
                    </a:gs>
                    <a:gs pos="64000">
                      <a:srgbClr val="7030A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/>
                <a:uLnTx/>
                <a:uFillTx/>
                <a:latin typeface="#9Slide07 Bangers" panose="00000500000000000000" pitchFamily="2" charset="-93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0FDCAFA-3AD4-4197-24AB-A28DD4802491}"/>
              </a:ext>
            </a:extLst>
          </p:cNvPr>
          <p:cNvSpPr/>
          <p:nvPr/>
        </p:nvSpPr>
        <p:spPr>
          <a:xfrm>
            <a:off x="3571707" y="3804539"/>
            <a:ext cx="7936992" cy="2688336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82237522">
                  <a:prstGeom prst="wedgeRoundRectCallout">
                    <a:avLst>
                      <a:gd name="adj1" fmla="val 56702"/>
                      <a:gd name="adj2" fmla="val 943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trả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lời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câu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hỏi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để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thu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thập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gợi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ý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giải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mật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thư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#9Slide03 Comfortaa Bold" panose="00000800000000000000" pitchFamily="2" charset="0"/>
                <a:ea typeface="+mn-ea"/>
                <a:cs typeface="+mn-cs"/>
              </a:rPr>
              <a:t>!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#9Slide03 Comfortaa Bold" panose="000008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2706624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420 ml – 135 ml = ..?..ml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8DC5DD0-229D-871D-011B-A2056580DB87}"/>
              </a:ext>
            </a:extLst>
          </p:cNvPr>
          <p:cNvGrpSpPr/>
          <p:nvPr/>
        </p:nvGrpSpPr>
        <p:grpSpPr>
          <a:xfrm>
            <a:off x="-35094" y="3602736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385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F4C968-081F-9215-E2CC-C533AE5C7D55}"/>
              </a:ext>
            </a:extLst>
          </p:cNvPr>
          <p:cNvGrpSpPr/>
          <p:nvPr/>
        </p:nvGrpSpPr>
        <p:grpSpPr>
          <a:xfrm>
            <a:off x="5971100" y="3555589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C15DD8C-1CBB-B219-0B25-AA7796BABC5F}"/>
              </a:ext>
            </a:extLst>
          </p:cNvPr>
          <p:cNvGrpSpPr/>
          <p:nvPr/>
        </p:nvGrpSpPr>
        <p:grpSpPr>
          <a:xfrm>
            <a:off x="118872" y="5221415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8E85040-43C0-6B3C-097C-CD5AA17384D5}"/>
              </a:ext>
            </a:extLst>
          </p:cNvPr>
          <p:cNvGrpSpPr/>
          <p:nvPr/>
        </p:nvGrpSpPr>
        <p:grpSpPr>
          <a:xfrm>
            <a:off x="5908763" y="5206794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srgbClr val="0E284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8566" y="5698522"/>
            <a:ext cx="110956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8E908F-E4EC-B58F-F8A2-CD6DC1C57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1025" y="1801368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1438796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292 mm + 53 mm =..?..mm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8DC5DD0-229D-871D-011B-A2056580DB87}"/>
              </a:ext>
            </a:extLst>
          </p:cNvPr>
          <p:cNvGrpSpPr/>
          <p:nvPr/>
        </p:nvGrpSpPr>
        <p:grpSpPr>
          <a:xfrm>
            <a:off x="0" y="3014285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345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F4C968-081F-9215-E2CC-C533AE5C7D55}"/>
              </a:ext>
            </a:extLst>
          </p:cNvPr>
          <p:cNvGrpSpPr/>
          <p:nvPr/>
        </p:nvGrpSpPr>
        <p:grpSpPr>
          <a:xfrm>
            <a:off x="6006194" y="2967138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C15DD8C-1CBB-B219-0B25-AA7796BABC5F}"/>
              </a:ext>
            </a:extLst>
          </p:cNvPr>
          <p:cNvGrpSpPr/>
          <p:nvPr/>
        </p:nvGrpSpPr>
        <p:grpSpPr>
          <a:xfrm>
            <a:off x="153966" y="4632964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355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8E85040-43C0-6B3C-097C-CD5AA17384D5}"/>
              </a:ext>
            </a:extLst>
          </p:cNvPr>
          <p:cNvGrpSpPr/>
          <p:nvPr/>
        </p:nvGrpSpPr>
        <p:grpSpPr>
          <a:xfrm>
            <a:off x="5943857" y="4618343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365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070" y="3123818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C05485C7-CA39-24DA-0E59-792F6F7A744F}"/>
              </a:ext>
            </a:extLst>
          </p:cNvPr>
          <p:cNvSpPr/>
          <p:nvPr/>
        </p:nvSpPr>
        <p:spPr>
          <a:xfrm>
            <a:off x="496389" y="568744"/>
            <a:ext cx="11155680" cy="1294704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 + 62 g = ..?..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8DC5DD0-229D-871D-011B-A2056580DB87}"/>
              </a:ext>
            </a:extLst>
          </p:cNvPr>
          <p:cNvGrpSpPr/>
          <p:nvPr/>
        </p:nvGrpSpPr>
        <p:grpSpPr>
          <a:xfrm>
            <a:off x="0" y="3681797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90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F4C968-081F-9215-E2CC-C533AE5C7D55}"/>
              </a:ext>
            </a:extLst>
          </p:cNvPr>
          <p:cNvGrpSpPr/>
          <p:nvPr/>
        </p:nvGrpSpPr>
        <p:grpSpPr>
          <a:xfrm>
            <a:off x="6006194" y="3634650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110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C15DD8C-1CBB-B219-0B25-AA7796BABC5F}"/>
              </a:ext>
            </a:extLst>
          </p:cNvPr>
          <p:cNvGrpSpPr/>
          <p:nvPr/>
        </p:nvGrpSpPr>
        <p:grpSpPr>
          <a:xfrm>
            <a:off x="153966" y="5300476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8E85040-43C0-6B3C-097C-CD5AA17384D5}"/>
              </a:ext>
            </a:extLst>
          </p:cNvPr>
          <p:cNvGrpSpPr/>
          <p:nvPr/>
        </p:nvGrpSpPr>
        <p:grpSpPr>
          <a:xfrm>
            <a:off x="5943857" y="5285855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517" y="5657595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C05485C7-CA39-24DA-0E59-792F6F7A744F}"/>
              </a:ext>
            </a:extLst>
          </p:cNvPr>
          <p:cNvSpPr/>
          <p:nvPr/>
        </p:nvSpPr>
        <p:spPr>
          <a:xfrm>
            <a:off x="518160" y="242172"/>
            <a:ext cx="11155680" cy="465901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93387A82-50A1-4AC0-926E-C1BD291002E1}"/>
              </a:ext>
            </a:extLst>
          </p:cNvPr>
          <p:cNvSpPr/>
          <p:nvPr/>
        </p:nvSpPr>
        <p:spPr>
          <a:xfrm>
            <a:off x="4006306" y="3103101"/>
            <a:ext cx="4179388" cy="2747916"/>
          </a:xfrm>
          <a:custGeom>
            <a:avLst/>
            <a:gdLst/>
            <a:ahLst/>
            <a:cxnLst/>
            <a:rect l="l" t="t" r="r" b="b"/>
            <a:pathLst>
              <a:path w="1827209" h="1385357">
                <a:moveTo>
                  <a:pt x="0" y="0"/>
                </a:moveTo>
                <a:lnTo>
                  <a:pt x="1827209" y="0"/>
                </a:lnTo>
                <a:lnTo>
                  <a:pt x="1827209" y="1385357"/>
                </a:lnTo>
                <a:lnTo>
                  <a:pt x="0" y="1385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EF2D4F-5827-66E5-5365-0347151E4EA8}"/>
              </a:ext>
            </a:extLst>
          </p:cNvPr>
          <p:cNvSpPr txBox="1"/>
          <p:nvPr/>
        </p:nvSpPr>
        <p:spPr>
          <a:xfrm flipH="1">
            <a:off x="1634597" y="916910"/>
            <a:ext cx="8540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 mừng các em đã nhận được mật thư. Hãy đi đến cuối lớp học để nhận phần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thuởng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cho buổi học hôm nay 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8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xmlns="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EA1D04-9897-63FD-8C86-29C17F80B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131" y="702289"/>
            <a:ext cx="379813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345</Words>
  <Application>Microsoft Office PowerPoint</Application>
  <PresentationFormat>Custom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M </vt:lpstr>
      <vt:lpstr>M </vt:lpstr>
      <vt:lpstr>M </vt:lpstr>
      <vt:lpstr>M </vt:lpstr>
      <vt:lpstr>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23</cp:revision>
  <dcterms:created xsi:type="dcterms:W3CDTF">2022-09-05T10:50:51Z</dcterms:created>
  <dcterms:modified xsi:type="dcterms:W3CDTF">2025-12-22T09:34:20Z</dcterms:modified>
</cp:coreProperties>
</file>