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sldIdLst>
    <p:sldId id="572" r:id="rId3"/>
    <p:sldId id="2637" r:id="rId4"/>
    <p:sldId id="2638" r:id="rId5"/>
    <p:sldId id="257" r:id="rId6"/>
    <p:sldId id="272" r:id="rId7"/>
    <p:sldId id="285" r:id="rId8"/>
    <p:sldId id="2636" r:id="rId9"/>
    <p:sldId id="261" r:id="rId10"/>
    <p:sldId id="286" r:id="rId11"/>
    <p:sldId id="287" r:id="rId12"/>
    <p:sldId id="288" r:id="rId13"/>
    <p:sldId id="308" r:id="rId14"/>
    <p:sldId id="263" r:id="rId15"/>
    <p:sldId id="302" r:id="rId16"/>
    <p:sldId id="259" r:id="rId17"/>
    <p:sldId id="26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0453CC-C66E-4D2B-B18F-C4282C6E021C}" v="1" dt="2025-12-22T05:21:31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l 3530" userId="8bb29dd29252cc9b" providerId="LiveId" clId="{E18B1210-29C0-4320-9C73-9DAF2A1228F1}"/>
    <pc:docChg chg="addSld modSld">
      <pc:chgData name="Dell 3530" userId="8bb29dd29252cc9b" providerId="LiveId" clId="{E18B1210-29C0-4320-9C73-9DAF2A1228F1}" dt="2025-12-22T05:21:31.573" v="0"/>
      <pc:docMkLst>
        <pc:docMk/>
      </pc:docMkLst>
      <pc:sldChg chg="add">
        <pc:chgData name="Dell 3530" userId="8bb29dd29252cc9b" providerId="LiveId" clId="{E18B1210-29C0-4320-9C73-9DAF2A1228F1}" dt="2025-12-22T05:21:31.573" v="0"/>
        <pc:sldMkLst>
          <pc:docMk/>
          <pc:sldMk cId="0" sldId="5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7158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301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61134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79192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7918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21458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29522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8621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8593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5224313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513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3CCA2F8A-590E-025F-7063-C98D597EA9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EF529-B313-427F-2870-85F3044D64B5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9600" y="114159"/>
            <a:ext cx="304799" cy="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65546" cy="4845968"/>
            <a:chOff x="1335115" y="848412"/>
            <a:chExt cx="7965546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3018931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03306" y="955433"/>
            <a:ext cx="4083234" cy="1479559"/>
            <a:chOff x="4103306" y="955433"/>
            <a:chExt cx="4083234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03306" y="1665551"/>
              <a:ext cx="408323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mùa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hè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314325" y="1695450"/>
            <a:ext cx="11620500" cy="4867275"/>
          </a:xfrm>
          <a:custGeom>
            <a:avLst/>
            <a:gdLst>
              <a:gd name="csX0" fmla="*/ 0 w 11620500"/>
              <a:gd name="csY0" fmla="*/ 811229 h 4867275"/>
              <a:gd name="csX1" fmla="*/ 811229 w 11620500"/>
              <a:gd name="csY1" fmla="*/ 0 h 4867275"/>
              <a:gd name="csX2" fmla="*/ 1099408 w 11620500"/>
              <a:gd name="csY2" fmla="*/ 0 h 4867275"/>
              <a:gd name="csX3" fmla="*/ 1687528 w 11620500"/>
              <a:gd name="csY3" fmla="*/ 0 h 4867275"/>
              <a:gd name="csX4" fmla="*/ 2275648 w 11620500"/>
              <a:gd name="csY4" fmla="*/ 0 h 4867275"/>
              <a:gd name="csX5" fmla="*/ 3063729 w 11620500"/>
              <a:gd name="csY5" fmla="*/ 0 h 4867275"/>
              <a:gd name="csX6" fmla="*/ 3751830 w 11620500"/>
              <a:gd name="csY6" fmla="*/ 0 h 4867275"/>
              <a:gd name="csX7" fmla="*/ 4040008 w 11620500"/>
              <a:gd name="csY7" fmla="*/ 0 h 4867275"/>
              <a:gd name="csX8" fmla="*/ 4828089 w 11620500"/>
              <a:gd name="csY8" fmla="*/ 0 h 4867275"/>
              <a:gd name="csX9" fmla="*/ 5616170 w 11620500"/>
              <a:gd name="csY9" fmla="*/ 0 h 4867275"/>
              <a:gd name="csX10" fmla="*/ 6004330 w 11620500"/>
              <a:gd name="csY10" fmla="*/ 0 h 4867275"/>
              <a:gd name="csX11" fmla="*/ 6792411 w 11620500"/>
              <a:gd name="csY11" fmla="*/ 0 h 4867275"/>
              <a:gd name="csX12" fmla="*/ 7380531 w 11620500"/>
              <a:gd name="csY12" fmla="*/ 0 h 4867275"/>
              <a:gd name="csX13" fmla="*/ 7668710 w 11620500"/>
              <a:gd name="csY13" fmla="*/ 0 h 4867275"/>
              <a:gd name="csX14" fmla="*/ 8456791 w 11620500"/>
              <a:gd name="csY14" fmla="*/ 0 h 4867275"/>
              <a:gd name="csX15" fmla="*/ 9244871 w 11620500"/>
              <a:gd name="csY15" fmla="*/ 0 h 4867275"/>
              <a:gd name="csX16" fmla="*/ 9932972 w 11620500"/>
              <a:gd name="csY16" fmla="*/ 0 h 4867275"/>
              <a:gd name="csX17" fmla="*/ 10809271 w 11620500"/>
              <a:gd name="csY17" fmla="*/ 0 h 4867275"/>
              <a:gd name="csX18" fmla="*/ 11620500 w 11620500"/>
              <a:gd name="csY18" fmla="*/ 811229 h 4867275"/>
              <a:gd name="csX19" fmla="*/ 11620500 w 11620500"/>
              <a:gd name="csY19" fmla="*/ 1384480 h 4867275"/>
              <a:gd name="csX20" fmla="*/ 11620500 w 11620500"/>
              <a:gd name="csY20" fmla="*/ 1827938 h 4867275"/>
              <a:gd name="csX21" fmla="*/ 11620500 w 11620500"/>
              <a:gd name="csY21" fmla="*/ 2271397 h 4867275"/>
              <a:gd name="csX22" fmla="*/ 11620500 w 11620500"/>
              <a:gd name="csY22" fmla="*/ 2747303 h 4867275"/>
              <a:gd name="csX23" fmla="*/ 11620500 w 11620500"/>
              <a:gd name="csY23" fmla="*/ 3223210 h 4867275"/>
              <a:gd name="csX24" fmla="*/ 11620500 w 11620500"/>
              <a:gd name="csY24" fmla="*/ 4056046 h 4867275"/>
              <a:gd name="csX25" fmla="*/ 10809271 w 11620500"/>
              <a:gd name="csY25" fmla="*/ 4867275 h 4867275"/>
              <a:gd name="csX26" fmla="*/ 10121170 w 11620500"/>
              <a:gd name="csY26" fmla="*/ 4867275 h 4867275"/>
              <a:gd name="csX27" fmla="*/ 9633031 w 11620500"/>
              <a:gd name="csY27" fmla="*/ 4867275 h 4867275"/>
              <a:gd name="csX28" fmla="*/ 9344852 w 11620500"/>
              <a:gd name="csY28" fmla="*/ 4867275 h 4867275"/>
              <a:gd name="csX29" fmla="*/ 8656751 w 11620500"/>
              <a:gd name="csY29" fmla="*/ 4867275 h 4867275"/>
              <a:gd name="csX30" fmla="*/ 7968651 w 11620500"/>
              <a:gd name="csY30" fmla="*/ 4867275 h 4867275"/>
              <a:gd name="csX31" fmla="*/ 7280550 w 11620500"/>
              <a:gd name="csY31" fmla="*/ 4867275 h 4867275"/>
              <a:gd name="csX32" fmla="*/ 6592450 w 11620500"/>
              <a:gd name="csY32" fmla="*/ 4867275 h 4867275"/>
              <a:gd name="csX33" fmla="*/ 5904349 w 11620500"/>
              <a:gd name="csY33" fmla="*/ 4867275 h 4867275"/>
              <a:gd name="csX34" fmla="*/ 5116268 w 11620500"/>
              <a:gd name="csY34" fmla="*/ 4867275 h 4867275"/>
              <a:gd name="csX35" fmla="*/ 4428168 w 11620500"/>
              <a:gd name="csY35" fmla="*/ 4867275 h 4867275"/>
              <a:gd name="csX36" fmla="*/ 3740067 w 11620500"/>
              <a:gd name="csY36" fmla="*/ 4867275 h 4867275"/>
              <a:gd name="csX37" fmla="*/ 3051967 w 11620500"/>
              <a:gd name="csY37" fmla="*/ 4867275 h 4867275"/>
              <a:gd name="csX38" fmla="*/ 2363866 w 11620500"/>
              <a:gd name="csY38" fmla="*/ 4867275 h 4867275"/>
              <a:gd name="csX39" fmla="*/ 1575785 w 11620500"/>
              <a:gd name="csY39" fmla="*/ 4867275 h 4867275"/>
              <a:gd name="csX40" fmla="*/ 811229 w 11620500"/>
              <a:gd name="csY40" fmla="*/ 4867275 h 4867275"/>
              <a:gd name="csX41" fmla="*/ 0 w 11620500"/>
              <a:gd name="csY41" fmla="*/ 4056046 h 4867275"/>
              <a:gd name="csX42" fmla="*/ 0 w 11620500"/>
              <a:gd name="csY42" fmla="*/ 3482795 h 4867275"/>
              <a:gd name="csX43" fmla="*/ 0 w 11620500"/>
              <a:gd name="csY43" fmla="*/ 2909544 h 4867275"/>
              <a:gd name="csX44" fmla="*/ 0 w 11620500"/>
              <a:gd name="csY44" fmla="*/ 2368741 h 4867275"/>
              <a:gd name="csX45" fmla="*/ 0 w 11620500"/>
              <a:gd name="csY45" fmla="*/ 1827938 h 4867275"/>
              <a:gd name="csX46" fmla="*/ 0 w 11620500"/>
              <a:gd name="csY46" fmla="*/ 811229 h 48672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11388" y="291352"/>
            <a:ext cx="10251950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52624"/>
            <a:ext cx="11494939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1304924" y="3505075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3724274" y="3731923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09DDB-A05A-4FE3-9552-300AA051B1CB}"/>
              </a:ext>
            </a:extLst>
          </p:cNvPr>
          <p:cNvSpPr txBox="1"/>
          <p:nvPr/>
        </p:nvSpPr>
        <p:spPr>
          <a:xfrm>
            <a:off x="9563100" y="300138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ẹo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466850" y="5803611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C5D3A-5C7C-43A5-BD95-C4D7D7ECC83B}"/>
              </a:ext>
            </a:extLst>
          </p:cNvPr>
          <p:cNvSpPr txBox="1"/>
          <p:nvPr/>
        </p:nvSpPr>
        <p:spPr>
          <a:xfrm>
            <a:off x="5543549" y="3672899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ìm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991100" y="5452198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éo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653462" y="565741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725150" y="531055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ửa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BEB2B-02D9-822C-3813-02CA25BD683D}"/>
              </a:ext>
            </a:extLst>
          </p:cNvPr>
          <p:cNvGrpSpPr/>
          <p:nvPr/>
        </p:nvGrpSpPr>
        <p:grpSpPr>
          <a:xfrm>
            <a:off x="1475027" y="587174"/>
            <a:ext cx="9545578" cy="5986950"/>
            <a:chOff x="2092069" y="769479"/>
            <a:chExt cx="8487540" cy="532335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EE629BB-8578-08AA-495F-F695D031A86A}"/>
                </a:ext>
              </a:extLst>
            </p:cNvPr>
            <p:cNvSpPr/>
            <p:nvPr/>
          </p:nvSpPr>
          <p:spPr>
            <a:xfrm>
              <a:off x="8275797" y="769479"/>
              <a:ext cx="1985708" cy="2622840"/>
            </a:xfrm>
            <a:custGeom>
              <a:avLst/>
              <a:gdLst/>
              <a:ahLst/>
              <a:cxnLst/>
              <a:rect l="l" t="t" r="r" b="b"/>
              <a:pathLst>
                <a:path w="1985708" h="2622840">
                  <a:moveTo>
                    <a:pt x="0" y="0"/>
                  </a:moveTo>
                  <a:lnTo>
                    <a:pt x="1985708" y="0"/>
                  </a:lnTo>
                  <a:lnTo>
                    <a:pt x="1985708" y="2622840"/>
                  </a:lnTo>
                  <a:lnTo>
                    <a:pt x="0" y="262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86C4BB-9643-F9E7-E7D5-FD5325EFA5F5}"/>
                </a:ext>
              </a:extLst>
            </p:cNvPr>
            <p:cNvGrpSpPr/>
            <p:nvPr/>
          </p:nvGrpSpPr>
          <p:grpSpPr>
            <a:xfrm>
              <a:off x="2092069" y="2256053"/>
              <a:ext cx="8487540" cy="3836779"/>
              <a:chOff x="2092069" y="2256053"/>
              <a:chExt cx="8487540" cy="383677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C3B34A-299D-A220-4586-7AF41CB0979A}"/>
                  </a:ext>
                </a:extLst>
              </p:cNvPr>
              <p:cNvGrpSpPr/>
              <p:nvPr/>
            </p:nvGrpSpPr>
            <p:grpSpPr>
              <a:xfrm>
                <a:off x="2092069" y="2256053"/>
                <a:ext cx="8487540" cy="3836779"/>
                <a:chOff x="2305778" y="2256053"/>
                <a:chExt cx="8273830" cy="3836779"/>
              </a:xfrm>
            </p:grpSpPr>
            <p:sp>
              <p:nvSpPr>
                <p:cNvPr id="6" name="Rectangle: Diagonal Corners Rounded 5">
                  <a:extLst>
                    <a:ext uri="{FF2B5EF4-FFF2-40B4-BE49-F238E27FC236}">
                      <a16:creationId xmlns:a16="http://schemas.microsoft.com/office/drawing/2014/main" id="{095DEABE-0A27-120A-A547-13456D72E9F6}"/>
                    </a:ext>
                  </a:extLst>
                </p:cNvPr>
                <p:cNvSpPr/>
                <p:nvPr/>
              </p:nvSpPr>
              <p:spPr>
                <a:xfrm>
                  <a:off x="2551176" y="2256053"/>
                  <a:ext cx="8028432" cy="3836779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: Diagonal Corners Rounded 5">
                  <a:extLst>
                    <a:ext uri="{FF2B5EF4-FFF2-40B4-BE49-F238E27FC236}">
                      <a16:creationId xmlns:a16="http://schemas.microsoft.com/office/drawing/2014/main" id="{C2125618-7F73-621C-75B7-8F9572D106D5}"/>
                    </a:ext>
                  </a:extLst>
                </p:cNvPr>
                <p:cNvSpPr/>
                <p:nvPr/>
              </p:nvSpPr>
              <p:spPr>
                <a:xfrm rot="316516">
                  <a:off x="2305778" y="2475624"/>
                  <a:ext cx="8028432" cy="3480457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38100">
                  <a:solidFill>
                    <a:srgbClr val="E36239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5CF715-79CF-E7C4-E9E5-07C9587FF849}"/>
                  </a:ext>
                </a:extLst>
              </p:cNvPr>
              <p:cNvSpPr txBox="1"/>
              <p:nvPr/>
            </p:nvSpPr>
            <p:spPr>
              <a:xfrm>
                <a:off x="2255366" y="3403072"/>
                <a:ext cx="7657773" cy="1176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3. Tìm thêm từ ngữ chỉ sự vật, hoạt động có tiếng bắt đầu bằng c hoặc k.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7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3A829CA-011F-23D8-4BD9-E2308EFC3049}"/>
              </a:ext>
            </a:extLst>
          </p:cNvPr>
          <p:cNvSpPr txBox="1"/>
          <p:nvPr/>
        </p:nvSpPr>
        <p:spPr>
          <a:xfrm>
            <a:off x="1264015" y="1744689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4E590FF9-8ED0-DEFA-1454-F5B747765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73627"/>
              </p:ext>
            </p:extLst>
          </p:nvPr>
        </p:nvGraphicFramePr>
        <p:xfrm>
          <a:off x="511089" y="926412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60AEB7D-6D9E-2D91-0CD5-2AD388218AD6}"/>
              </a:ext>
            </a:extLst>
          </p:cNvPr>
          <p:cNvSpPr txBox="1"/>
          <p:nvPr/>
        </p:nvSpPr>
        <p:spPr>
          <a:xfrm>
            <a:off x="2604470" y="1144134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F0C3BE-C7D0-8E71-2242-2EC526E337C3}"/>
              </a:ext>
            </a:extLst>
          </p:cNvPr>
          <p:cNvSpPr txBox="1"/>
          <p:nvPr/>
        </p:nvSpPr>
        <p:spPr>
          <a:xfrm>
            <a:off x="6818100" y="1158003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D18F5-6E89-3A89-FA62-59F6941DB174}"/>
              </a:ext>
            </a:extLst>
          </p:cNvPr>
          <p:cNvSpPr txBox="1"/>
          <p:nvPr/>
        </p:nvSpPr>
        <p:spPr>
          <a:xfrm>
            <a:off x="911425" y="263999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466874-1E70-51AC-997E-0E82E2EB190A}"/>
              </a:ext>
            </a:extLst>
          </p:cNvPr>
          <p:cNvSpPr txBox="1"/>
          <p:nvPr/>
        </p:nvSpPr>
        <p:spPr>
          <a:xfrm>
            <a:off x="984773" y="447563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A9987-6DCC-6B68-B6C6-DC24C932CFC9}"/>
              </a:ext>
            </a:extLst>
          </p:cNvPr>
          <p:cNvSpPr txBox="1"/>
          <p:nvPr/>
        </p:nvSpPr>
        <p:spPr>
          <a:xfrm>
            <a:off x="2786047" y="2485323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B3BB43-738B-768E-EC49-40A63EEDFF20}"/>
              </a:ext>
            </a:extLst>
          </p:cNvPr>
          <p:cNvSpPr txBox="1"/>
          <p:nvPr/>
        </p:nvSpPr>
        <p:spPr>
          <a:xfrm>
            <a:off x="7181255" y="2274466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B5F7E4-229D-6D0C-5599-E166D27FABF0}"/>
              </a:ext>
            </a:extLst>
          </p:cNvPr>
          <p:cNvSpPr txBox="1"/>
          <p:nvPr/>
        </p:nvSpPr>
        <p:spPr>
          <a:xfrm>
            <a:off x="2803945" y="3995678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CF5D7-19D9-D5B2-2154-DD3926382288}"/>
              </a:ext>
            </a:extLst>
          </p:cNvPr>
          <p:cNvSpPr txBox="1"/>
          <p:nvPr/>
        </p:nvSpPr>
        <p:spPr>
          <a:xfrm>
            <a:off x="7181255" y="4176933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9B33AFD3-B5B7-3CDA-755E-12EFE5CD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38DFC6-7415-3847-C101-89E3BE0E34F1}"/>
              </a:ext>
            </a:extLst>
          </p:cNvPr>
          <p:cNvGrpSpPr/>
          <p:nvPr/>
        </p:nvGrpSpPr>
        <p:grpSpPr>
          <a:xfrm>
            <a:off x="1301242" y="685800"/>
            <a:ext cx="9406382" cy="5625783"/>
            <a:chOff x="1365250" y="3218110"/>
            <a:chExt cx="4229343" cy="2224793"/>
          </a:xfrm>
        </p:grpSpPr>
        <p:sp>
          <p:nvSpPr>
            <p:cNvPr id="10" name="LÊ TÂM">
              <a:extLst>
                <a:ext uri="{FF2B5EF4-FFF2-40B4-BE49-F238E27FC236}">
                  <a16:creationId xmlns:a16="http://schemas.microsoft.com/office/drawing/2014/main" id="{3495A64C-3B38-E2A5-EFA6-C4487F89A759}"/>
                </a:ext>
              </a:extLst>
            </p:cNvPr>
            <p:cNvSpPr/>
            <p:nvPr/>
          </p:nvSpPr>
          <p:spPr>
            <a:xfrm>
              <a:off x="1737360" y="3429000"/>
              <a:ext cx="3575304" cy="18745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157C77EF-883B-45C8-FBA5-77263D653DA1}"/>
                </a:ext>
              </a:extLst>
            </p:cNvPr>
            <p:cNvSpPr/>
            <p:nvPr/>
          </p:nvSpPr>
          <p:spPr>
            <a:xfrm>
              <a:off x="1365250" y="3218110"/>
              <a:ext cx="4229343" cy="2224793"/>
            </a:xfrm>
            <a:custGeom>
              <a:avLst/>
              <a:gdLst/>
              <a:ahLst/>
              <a:cxnLst/>
              <a:rect l="l" t="t" r="r" b="b"/>
              <a:pathLst>
                <a:path w="4229343" h="2224793">
                  <a:moveTo>
                    <a:pt x="0" y="0"/>
                  </a:moveTo>
                  <a:lnTo>
                    <a:pt x="4229343" y="0"/>
                  </a:lnTo>
                  <a:lnTo>
                    <a:pt x="4229343" y="2224793"/>
                  </a:lnTo>
                  <a:lnTo>
                    <a:pt x="0" y="222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CD5CCC-66EE-E9BD-AD30-E9CA844FB6B9}"/>
              </a:ext>
            </a:extLst>
          </p:cNvPr>
          <p:cNvSpPr txBox="1"/>
          <p:nvPr/>
        </p:nvSpPr>
        <p:spPr>
          <a:xfrm>
            <a:off x="2709797" y="2190744"/>
            <a:ext cx="6870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với người thân để cùng lên kế hoạch cho hè năm sau</a:t>
            </a:r>
          </a:p>
        </p:txBody>
      </p:sp>
    </p:spTree>
    <p:extLst>
      <p:ext uri="{BB962C8B-B14F-4D97-AF65-F5344CB8AC3E}">
        <p14:creationId xmlns:p14="http://schemas.microsoft.com/office/powerpoint/2010/main" val="336543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849526" y="172406"/>
            <a:ext cx="6772939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2262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7517855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74" y="2626242"/>
            <a:ext cx="5557768" cy="19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LÊ TÂM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F91D4B81-53D8-44ED-9C6E-BA6E6E29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82" y="636016"/>
            <a:ext cx="8832514" cy="23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át mẫu] NGÀY HÈ VUI (Âm nhạc lớp 2 - Kết nối tri thức với cuộc sống) - Nguyen Truong Polm">
            <a:hlinkClick r:id="" action="ppaction://media"/>
            <a:extLst>
              <a:ext uri="{FF2B5EF4-FFF2-40B4-BE49-F238E27FC236}">
                <a16:creationId xmlns:a16="http://schemas.microsoft.com/office/drawing/2014/main" id="{617B3602-4B17-CB3A-DF8B-9DB993134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48250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456121" y="223206"/>
            <a:ext cx="7464056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357955" y="3193890"/>
            <a:ext cx="4079350" cy="3664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8219689" y="3072808"/>
            <a:ext cx="4237807" cy="3806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47DE7-50B2-3723-7748-E7AA3F5C3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85" y="1871126"/>
            <a:ext cx="4511431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6EB6A-A4F1-83D9-508C-BA5A12D5C9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901" y="3222439"/>
            <a:ext cx="6895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B5D0EB0C-4C38-13D6-80ED-5CAF2BD79FF7}"/>
              </a:ext>
            </a:extLst>
          </p:cNvPr>
          <p:cNvSpPr/>
          <p:nvPr/>
        </p:nvSpPr>
        <p:spPr>
          <a:xfrm>
            <a:off x="256033" y="2184401"/>
            <a:ext cx="5568896" cy="4673600"/>
          </a:xfrm>
          <a:custGeom>
            <a:avLst/>
            <a:gdLst/>
            <a:ahLst/>
            <a:cxnLst/>
            <a:rect l="l" t="t" r="r" b="b"/>
            <a:pathLst>
              <a:path w="1585342" h="1473047">
                <a:moveTo>
                  <a:pt x="0" y="0"/>
                </a:moveTo>
                <a:lnTo>
                  <a:pt x="1585342" y="0"/>
                </a:lnTo>
                <a:lnTo>
                  <a:pt x="1585342" y="1473047"/>
                </a:lnTo>
                <a:lnTo>
                  <a:pt x="0" y="147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3C1BB-5FA7-5FAF-85DE-B6D8EFDE8982}"/>
              </a:ext>
            </a:extLst>
          </p:cNvPr>
          <p:cNvGrpSpPr/>
          <p:nvPr/>
        </p:nvGrpSpPr>
        <p:grpSpPr>
          <a:xfrm>
            <a:off x="4944518" y="137160"/>
            <a:ext cx="6879336" cy="4163196"/>
            <a:chOff x="4944518" y="137160"/>
            <a:chExt cx="6879336" cy="416319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ED34C3C-640B-5654-13A3-901C1E942F9E}"/>
                </a:ext>
              </a:extLst>
            </p:cNvPr>
            <p:cNvSpPr/>
            <p:nvPr/>
          </p:nvSpPr>
          <p:spPr>
            <a:xfrm>
              <a:off x="4944518" y="137160"/>
              <a:ext cx="6879336" cy="4163196"/>
            </a:xfrm>
            <a:custGeom>
              <a:avLst/>
              <a:gdLst/>
              <a:ahLst/>
              <a:cxnLst/>
              <a:rect l="l" t="t" r="r" b="b"/>
              <a:pathLst>
                <a:path w="3328032" h="2238102">
                  <a:moveTo>
                    <a:pt x="0" y="0"/>
                  </a:moveTo>
                  <a:lnTo>
                    <a:pt x="3328032" y="0"/>
                  </a:lnTo>
                  <a:lnTo>
                    <a:pt x="3328032" y="2238102"/>
                  </a:lnTo>
                  <a:lnTo>
                    <a:pt x="0" y="2238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E90D1-115D-B1D4-9414-03AC0CD5AD61}"/>
                </a:ext>
              </a:extLst>
            </p:cNvPr>
            <p:cNvSpPr txBox="1"/>
            <p:nvPr/>
          </p:nvSpPr>
          <p:spPr>
            <a:xfrm>
              <a:off x="6191008" y="1711795"/>
              <a:ext cx="44714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-93"/>
                  <a:ea typeface="+mn-ea"/>
                  <a:cs typeface="+mn-cs"/>
                </a:rPr>
                <a:t>NGHE VIẾT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3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438" y="1023065"/>
            <a:ext cx="530404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Mọc trên đồi quê,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Rung 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Trời, sao ngọt thế!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558014" y="1023065"/>
            <a:ext cx="5304047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 mát lưng đồi,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 ngân ra rả,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 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trái sim ngọt,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cơn gió mát.</a:t>
            </a:r>
            <a:endParaRPr lang="en-US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r">
              <a:spcAft>
                <a:spcPts val="500"/>
              </a:spcAf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Thanh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Toản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FC90-E9D7-B85B-C7F1-05FBE649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213" y="225439"/>
            <a:ext cx="438950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97144" y="404630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hè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Ǘ∆,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Ǉím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Mǌ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đē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Μ,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ǟi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λΰ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ĥ lưŖ.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809621" y="367540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 dắt Ǉrâu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wắng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hái ǧ΅m ăn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TǟƟ, sao wgĠ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ı!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lưng đē,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wgân ǟa ǟả,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cao lưng ǇrƟ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ai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Ẃa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5705470" y="369554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1CDF9-6A16-49F2-94BE-A0CCAF944927}"/>
              </a:ext>
            </a:extLst>
          </p:cNvPr>
          <p:cNvSpPr txBox="1"/>
          <p:nvPr/>
        </p:nvSpPr>
        <p:spPr>
          <a:xfrm>
            <a:off x="5705470" y="42187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Ǉrái 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wgĠ,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A42E8-0221-492B-8AFB-360A702F3084}"/>
              </a:ext>
            </a:extLst>
          </p:cNvPr>
          <p:cNvSpPr txBox="1"/>
          <p:nvPr/>
        </p:nvSpPr>
        <p:spPr>
          <a:xfrm>
            <a:off x="5705470" y="47606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đē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1E5805-51B3-498B-ADA9-DE45C28C25FE}"/>
              </a:ext>
            </a:extLst>
          </p:cNvPr>
          <p:cNvSpPr txBox="1"/>
          <p:nvPr/>
        </p:nvSpPr>
        <p:spPr>
          <a:xfrm>
            <a:off x="5772145" y="531839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15135" y="581121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801155-9E36-B4FF-326A-15F8145D9B8E}"/>
              </a:ext>
            </a:extLst>
          </p:cNvPr>
          <p:cNvGrpSpPr/>
          <p:nvPr/>
        </p:nvGrpSpPr>
        <p:grpSpPr>
          <a:xfrm>
            <a:off x="5677786" y="531628"/>
            <a:ext cx="6256136" cy="6223227"/>
            <a:chOff x="5149981" y="540481"/>
            <a:chExt cx="7020386" cy="675485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86B928-98BF-95A7-6EE3-F51BE29D4A7B}"/>
                </a:ext>
              </a:extLst>
            </p:cNvPr>
            <p:cNvSpPr/>
            <p:nvPr/>
          </p:nvSpPr>
          <p:spPr>
            <a:xfrm>
              <a:off x="5149981" y="540481"/>
              <a:ext cx="4615008" cy="3459842"/>
            </a:xfrm>
            <a:custGeom>
              <a:avLst/>
              <a:gdLst/>
              <a:ahLst/>
              <a:cxnLst/>
              <a:rect l="l" t="t" r="r" b="b"/>
              <a:pathLst>
                <a:path w="1581998" h="1224071">
                  <a:moveTo>
                    <a:pt x="0" y="0"/>
                  </a:moveTo>
                  <a:lnTo>
                    <a:pt x="1581999" y="0"/>
                  </a:lnTo>
                  <a:lnTo>
                    <a:pt x="1581999" y="1224071"/>
                  </a:lnTo>
                  <a:lnTo>
                    <a:pt x="0" y="1224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BA8F9E-7150-56FC-E364-907C6861A788}"/>
                </a:ext>
              </a:extLst>
            </p:cNvPr>
            <p:cNvSpPr/>
            <p:nvPr/>
          </p:nvSpPr>
          <p:spPr>
            <a:xfrm>
              <a:off x="8497908" y="3180536"/>
              <a:ext cx="3672459" cy="4114800"/>
            </a:xfrm>
            <a:custGeom>
              <a:avLst/>
              <a:gdLst/>
              <a:ahLst/>
              <a:cxnLst/>
              <a:rect l="l" t="t" r="r" b="b"/>
              <a:pathLst>
                <a:path w="3672459" h="4114800">
                  <a:moveTo>
                    <a:pt x="0" y="0"/>
                  </a:moveTo>
                  <a:lnTo>
                    <a:pt x="3672459" y="0"/>
                  </a:lnTo>
                  <a:lnTo>
                    <a:pt x="36724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F815CB-3365-57F0-1A01-5C62C24CB724}"/>
                </a:ext>
              </a:extLst>
            </p:cNvPr>
            <p:cNvSpPr txBox="1"/>
            <p:nvPr/>
          </p:nvSpPr>
          <p:spPr>
            <a:xfrm>
              <a:off x="5560105" y="1393239"/>
              <a:ext cx="3794760" cy="190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AC3C6-FAAF-9B24-CF85-D0F70ACEF846}"/>
              </a:ext>
            </a:extLst>
          </p:cNvPr>
          <p:cNvGrpSpPr/>
          <p:nvPr/>
        </p:nvGrpSpPr>
        <p:grpSpPr>
          <a:xfrm>
            <a:off x="1088902" y="104983"/>
            <a:ext cx="3672338" cy="1796376"/>
            <a:chOff x="1425106" y="1954699"/>
            <a:chExt cx="3672338" cy="1796376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604F394-F51D-765B-9D3F-1AE7E672907A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70F3A-0BBB-76B5-1FA5-BFCAA1B6C3FC}"/>
                </a:ext>
              </a:extLst>
            </p:cNvPr>
            <p:cNvSpPr txBox="1"/>
            <p:nvPr/>
          </p:nvSpPr>
          <p:spPr>
            <a:xfrm>
              <a:off x="1762559" y="2509491"/>
              <a:ext cx="2981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rung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rinh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1C7A23-F00F-9E34-02BF-CFAEC8D34F3F}"/>
              </a:ext>
            </a:extLst>
          </p:cNvPr>
          <p:cNvGrpSpPr/>
          <p:nvPr/>
        </p:nvGrpSpPr>
        <p:grpSpPr>
          <a:xfrm>
            <a:off x="716762" y="2018843"/>
            <a:ext cx="3672338" cy="1796376"/>
            <a:chOff x="1425106" y="1954699"/>
            <a:chExt cx="3672338" cy="1796376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FFDFD77-36F5-3489-FFE3-61F2523BC32F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3D9D8-A948-A1AD-046F-9889AE1F4841}"/>
                </a:ext>
              </a:extLst>
            </p:cNvPr>
            <p:cNvSpPr txBox="1"/>
            <p:nvPr/>
          </p:nvSpPr>
          <p:spPr>
            <a:xfrm>
              <a:off x="1762559" y="2509491"/>
              <a:ext cx="25985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dắt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trâu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C08640-E043-D730-294A-DAA3986D83F4}"/>
              </a:ext>
            </a:extLst>
          </p:cNvPr>
          <p:cNvGrpSpPr/>
          <p:nvPr/>
        </p:nvGrpSpPr>
        <p:grpSpPr>
          <a:xfrm>
            <a:off x="2269115" y="3539299"/>
            <a:ext cx="3672338" cy="1796376"/>
            <a:chOff x="1425106" y="1954699"/>
            <a:chExt cx="3672338" cy="179637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E77CC9D-9EB3-6AC6-6BD3-B2E060599A50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31CF47-0403-3F1E-D873-F5F0C0E1C3BA}"/>
                </a:ext>
              </a:extLst>
            </p:cNvPr>
            <p:cNvSpPr txBox="1"/>
            <p:nvPr/>
          </p:nvSpPr>
          <p:spPr>
            <a:xfrm>
              <a:off x="1795679" y="2509491"/>
              <a:ext cx="25322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nắng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xế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36D045-D579-2DF9-C2C6-B543180C711C}"/>
              </a:ext>
            </a:extLst>
          </p:cNvPr>
          <p:cNvGrpSpPr/>
          <p:nvPr/>
        </p:nvGrpSpPr>
        <p:grpSpPr>
          <a:xfrm>
            <a:off x="4161710" y="5061624"/>
            <a:ext cx="3672338" cy="1796376"/>
            <a:chOff x="1425106" y="1954699"/>
            <a:chExt cx="3672338" cy="1796376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6752180-C59F-3887-8DF1-4C78103BEFD4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2FA2D9-92CE-5B4D-958F-A27361733D57}"/>
                </a:ext>
              </a:extLst>
            </p:cNvPr>
            <p:cNvSpPr txBox="1"/>
            <p:nvPr/>
          </p:nvSpPr>
          <p:spPr>
            <a:xfrm>
              <a:off x="2042518" y="2498859"/>
              <a:ext cx="24426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sim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97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mùa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hè</a:t>
            </a:r>
            <a:r>
              <a:rPr lang="en-US" sz="3200" b="1" dirty="0">
                <a:latin typeface="HP001 4 hàng" panose="020B06030503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479</Words>
  <Application>Microsoft Office PowerPoint</Application>
  <PresentationFormat>Widescreen</PresentationFormat>
  <Paragraphs>87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#9Slide03 AllRoundGothic</vt:lpstr>
      <vt:lpstr>Aptos</vt:lpstr>
      <vt:lpstr>Aptos Display</vt:lpstr>
      <vt:lpstr>Arial</vt:lpstr>
      <vt:lpstr>Calibri</vt:lpstr>
      <vt:lpstr>Cambria</vt:lpstr>
      <vt:lpstr>Gloria Hallelujah</vt:lpstr>
      <vt:lpstr>HP001 4 hàng</vt:lpstr>
      <vt:lpstr>Lobster</vt:lpstr>
      <vt:lpstr>SVN-Genica Pro</vt:lpstr>
      <vt:lpstr>Times New Roman</vt:lpstr>
      <vt:lpstr>UVN Binh Duong</vt:lpstr>
      <vt:lpstr>字魂70号-灵悦黑体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47</cp:revision>
  <dcterms:created xsi:type="dcterms:W3CDTF">2022-05-21T08:09:05Z</dcterms:created>
  <dcterms:modified xsi:type="dcterms:W3CDTF">2025-12-22T05:21:34Z</dcterms:modified>
</cp:coreProperties>
</file>