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  <p:sldMasterId id="2147483776" r:id="rId2"/>
    <p:sldMasterId id="2147483789" r:id="rId3"/>
    <p:sldMasterId id="2147483801" r:id="rId4"/>
    <p:sldMasterId id="2147483836" r:id="rId5"/>
  </p:sldMasterIdLst>
  <p:notesMasterIdLst>
    <p:notesMasterId r:id="rId20"/>
  </p:notesMasterIdLst>
  <p:sldIdLst>
    <p:sldId id="449" r:id="rId6"/>
    <p:sldId id="440" r:id="rId7"/>
    <p:sldId id="441" r:id="rId8"/>
    <p:sldId id="410" r:id="rId9"/>
    <p:sldId id="445" r:id="rId10"/>
    <p:sldId id="444" r:id="rId11"/>
    <p:sldId id="267" r:id="rId12"/>
    <p:sldId id="446" r:id="rId13"/>
    <p:sldId id="448" r:id="rId14"/>
    <p:sldId id="270" r:id="rId15"/>
    <p:sldId id="271" r:id="rId16"/>
    <p:sldId id="272" r:id="rId17"/>
    <p:sldId id="264" r:id="rId18"/>
    <p:sldId id="265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155501"/>
    <a:srgbClr val="E6E6E6"/>
    <a:srgbClr val="4A4A4A"/>
    <a:srgbClr val="FF99FF"/>
    <a:srgbClr val="990000"/>
    <a:srgbClr val="66FF66"/>
    <a:srgbClr val="CC6600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6374" autoAdjust="0"/>
  </p:normalViewPr>
  <p:slideViewPr>
    <p:cSldViewPr snapToGrid="0">
      <p:cViewPr varScale="1">
        <p:scale>
          <a:sx n="71" d="100"/>
          <a:sy n="71" d="100"/>
        </p:scale>
        <p:origin x="-70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1DC2718D-04FD-42C0-9E68-8E3BC94FF004}" type="datetimeFigureOut">
              <a:rPr lang="en-US" smtClean="0"/>
              <a:pPr/>
              <a:t>22/12/2025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58E1F0C9-128D-47F3-B9A6-4656E53E4C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790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dấu</a:t>
            </a:r>
            <a:r>
              <a:rPr lang="en-GB" baseline="0" dirty="0"/>
              <a:t> </a:t>
            </a:r>
            <a:r>
              <a:rPr lang="en-GB" baseline="0" dirty="0" err="1"/>
              <a:t>chấm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 </a:t>
            </a:r>
            <a:r>
              <a:rPr lang="en-GB" baseline="0" dirty="0" err="1"/>
              <a:t>đển</a:t>
            </a:r>
            <a:r>
              <a:rPr lang="en-GB" baseline="0" dirty="0"/>
              <a:t> </a:t>
            </a:r>
            <a:r>
              <a:rPr lang="en-GB" baseline="0" dirty="0" err="1"/>
              <a:t>hiện</a:t>
            </a:r>
            <a:r>
              <a:rPr lang="en-GB" baseline="0" dirty="0"/>
              <a:t> </a:t>
            </a:r>
            <a:r>
              <a:rPr lang="en-GB" baseline="0" dirty="0" err="1"/>
              <a:t>kết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bảng</a:t>
            </a:r>
            <a:r>
              <a:rPr lang="en-GB" baseline="0" dirty="0"/>
              <a:t> </a:t>
            </a:r>
            <a:r>
              <a:rPr lang="en-GB" baseline="0" dirty="0" err="1"/>
              <a:t>nhân</a:t>
            </a:r>
            <a:r>
              <a:rPr lang="en-GB" baseline="0" dirty="0"/>
              <a:t>, </a:t>
            </a:r>
            <a:r>
              <a:rPr lang="en-GB" baseline="0" dirty="0" err="1"/>
              <a:t>bảng</a:t>
            </a:r>
            <a:r>
              <a:rPr lang="en-GB" baseline="0" dirty="0"/>
              <a:t> chia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6DF6DE-14C7-454F-89F8-6D5F4BCD8A9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533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6DF6DE-14C7-454F-89F8-6D5F4BCD8A9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313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6DF6DE-14C7-454F-89F8-6D5F4BCD8A9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663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6DF6DE-14C7-454F-89F8-6D5F4BCD8A9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526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94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59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839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0950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092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1816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073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85479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3168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615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360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199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7829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4591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0377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3D1B452-0D20-4670-91C8-BF42F8167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A76BB86-DAE0-4E24-935C-AED3E894E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79899"/>
            <a:ext cx="12192000" cy="262940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074A999C-B525-42B0-A7AB-C2BBAAC1E43B}"/>
              </a:ext>
            </a:extLst>
          </p:cNvPr>
          <p:cNvGrpSpPr/>
          <p:nvPr userDrawn="1"/>
        </p:nvGrpSpPr>
        <p:grpSpPr>
          <a:xfrm>
            <a:off x="1" y="4940300"/>
            <a:ext cx="12255500" cy="1969001"/>
            <a:chOff x="0" y="5607510"/>
            <a:chExt cx="12700489" cy="125049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16FDD9EC-ABF2-49C9-9C91-FE7933477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607510"/>
              <a:ext cx="6351695" cy="125049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84B34FF8-9D25-4F03-8716-F9CEB1751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348794" y="5607510"/>
              <a:ext cx="6351695" cy="1250490"/>
            </a:xfrm>
            <a:prstGeom prst="rect">
              <a:avLst/>
            </a:prstGeom>
          </p:spPr>
        </p:pic>
      </p:grp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FC4A65D9-BECC-4BB8-9D2A-2E6AE3B4D5C8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6A32E07-17CF-45E7-B009-1B847C4F4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780"/>
            <a:ext cx="1648177" cy="10416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D73F69A-37B1-4F17-AC43-89779CDF5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260" y="-292210"/>
            <a:ext cx="2189885" cy="1701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B45B2C1-AB70-4B02-A4D7-F1501B52D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7"/>
          <a:stretch/>
        </p:blipFill>
        <p:spPr>
          <a:xfrm>
            <a:off x="-63503" y="5232618"/>
            <a:ext cx="2159003" cy="16905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748E723-FE91-410A-ADFE-D1C51EFD4B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7752" y="5448408"/>
            <a:ext cx="1358900" cy="15718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9241325-A24E-1AA3-542A-CAD6961E2C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7154946-2929-6A75-764E-7209FC82629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116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4F7B1F-791C-B9A8-2AC8-FF49D55BAC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6A80541-EBC4-1AC7-0A9F-84CE3CBE6D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807FC8D-D90C-0D80-4D18-630BB0DA86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43ECF-C184-4108-8B8D-4E8DDE74D87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D8BD72-8DC4-BBD0-09AB-CEA5F9A0E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113041-915A-B64E-CB58-1596E12DE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F5AD2F-A05E-4770-8F46-720D9A5D3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288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E9587B-8638-1BBE-6947-4D2AE3A67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5D61E80-4244-D9A0-AD91-090649834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B8CE91-559D-395F-4EDB-4A412E3ACB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43ECF-C184-4108-8B8D-4E8DDE74D87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5C4E56-3A5B-7B36-726A-5532FFF43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2032D6-0588-F2C2-18D2-8C6437A64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F5AD2F-A05E-4770-8F46-720D9A5D3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1689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4CC7FD-20E6-B3E6-EF3B-7F765FD95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1275898-E11C-29F7-34AC-FC799F76B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FD8700-CE43-5239-EF71-6882064615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43ECF-C184-4108-8B8D-4E8DDE74D87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79324F-14D2-118E-9A77-E6FDF4578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203813-834F-24CF-F7CF-F6D06F080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F5AD2F-A05E-4770-8F46-720D9A5D3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383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5B9CD9-B2A5-1D09-5DED-666824657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C119805-2AA5-FEED-2328-1E9A62C4EF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8E451-D014-BA35-8B83-1633D0ECFF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4B36EE3-C48C-2FC7-2994-805145BF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43ECF-C184-4108-8B8D-4E8DDE74D87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BC7A42E-3AA3-38E3-7573-5D4BCF87F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28EF0FE-12A4-98F7-C5AD-593812FD7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F5AD2F-A05E-4770-8F46-720D9A5D3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369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AFA2AA-17F9-E2E2-B12A-6D3702F6C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AF836CD-8397-541E-8D51-26C0154E5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0C7DF24-4FC6-EB1F-231F-86C0ECCAF6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C0AFA27-1DA9-CC13-85D0-E0295EEB43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5CD65DA-1741-D4EA-2965-186D652624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D5CC44A-EF96-6F66-E414-7421E06756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43ECF-C184-4108-8B8D-4E8DDE74D87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2B5FB8A-DFD4-359E-2B59-02E9F26A4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3668B4E-9A0A-D40F-F4CC-D34227CAF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F5AD2F-A05E-4770-8F46-720D9A5D3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2741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1A1D06-A2F4-32D9-E23D-29B4E07F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62532C2-1E8D-2B21-FA6B-6BCC65AD4C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43ECF-C184-4108-8B8D-4E8DDE74D87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681B70-9928-C587-908C-31DD9EF49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4BC2AF8-168F-F602-30B9-7EB6665B7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F5AD2F-A05E-4770-8F46-720D9A5D3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83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179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D2C7930-4768-FEC3-2685-05B173E5B8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43ECF-C184-4108-8B8D-4E8DDE74D87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F0FEC58-D99C-1E80-BCFD-0230814E8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BD9CD94-19DA-5CAB-68FC-BFBBA662B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F5AD2F-A05E-4770-8F46-720D9A5D3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8020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1A76F0-F5A7-6133-0C15-561EC42EE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7402E73-C66F-2D57-39D8-BD78CE98B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E2F45F4-C29B-F5F0-069D-65AF77469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DD08785-6021-759F-164D-B06F9D0843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43ECF-C184-4108-8B8D-4E8DDE74D87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BEFEB4D-AC8F-83A2-9A43-75B62D454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629A924-F10A-5C9E-33E3-EAAD9BE23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F5AD2F-A05E-4770-8F46-720D9A5D3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7089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C7C917-502F-DE08-A8DB-0A866E8CF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A565735-12E4-B64C-CA8E-F9FB93BEB6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4C7008-91BE-58B3-B78F-3783943EB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7DC76CA-BCBE-061A-45F1-25DD95AD0E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43ECF-C184-4108-8B8D-4E8DDE74D87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FE9516-E8A2-46D4-8014-6036A8E32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E3B93F3-5524-4276-85FD-574DB011B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F5AD2F-A05E-4770-8F46-720D9A5D3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118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9C60CB-C7F2-8BE0-4BAD-4A4E43393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08E96C7-8461-279B-80E0-4505CC2B03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C27928-9065-9623-E132-B468AFBFAC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43ECF-C184-4108-8B8D-4E8DDE74D87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9CE15E3-A899-8A8A-5703-CCE991CFB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0DE940-BD56-23FA-FD29-BDCAA80D0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F5AD2F-A05E-4770-8F46-720D9A5D3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7433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6EB3207-C740-5131-B06F-E5B7A1B3D6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48B7B6D-2306-155D-6C4F-8EDD2AD2C0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1947BD-4C5F-BA51-D220-C612C60DFF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43ECF-C184-4108-8B8D-4E8DDE74D87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2C419B-06A4-7F5A-E1E1-41BCDF0B7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86A3E0-0ABD-F8D9-EC4C-0AB06A2B6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F5AD2F-A05E-4770-8F46-720D9A5D3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26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2129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1908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88814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9663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085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04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2260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792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5416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5074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7714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878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19806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9754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61942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0467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745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4692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8894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68632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55792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08718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2894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87764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2076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0101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0623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5813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256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3988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112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2710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首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71114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731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目录页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49228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目录页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73080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6324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048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32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1247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3157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6570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0790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7620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8247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047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2750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5091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350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419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593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68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67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66.xml"/><Relationship Id="rId37" Type="http://schemas.openxmlformats.org/officeDocument/2006/relationships/image" Target="../media/image2.png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36" Type="http://schemas.openxmlformats.org/officeDocument/2006/relationships/image" Target="../media/image12.png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65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A3AF0-613C-42C0-81DF-230C2B820C1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34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71BFF623-D2A4-00BC-D13B-FEC9E2DC251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28" y="133648"/>
            <a:ext cx="1540124" cy="154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35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DF2A60B2-D2A3-2640-46E6-4DE8822B9A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28" y="133648"/>
            <a:ext cx="1540124" cy="154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58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6">
            <a:lum/>
          </a:blip>
          <a:srcRect/>
          <a:stretch>
            <a:fillRect l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5">
            <a:extLst>
              <a:ext uri="{FF2B5EF4-FFF2-40B4-BE49-F238E27FC236}">
                <a16:creationId xmlns:a16="http://schemas.microsoft.com/office/drawing/2014/main" xmlns="" id="{3B4A14EF-C354-4C9B-5ECE-DE558FAB67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任意多边形: 形状 6">
            <a:extLst>
              <a:ext uri="{FF2B5EF4-FFF2-40B4-BE49-F238E27FC236}">
                <a16:creationId xmlns:a16="http://schemas.microsoft.com/office/drawing/2014/main" xmlns="" id="{2880A385-2F8D-69DD-04AF-5C433A7BFC26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6" name="Picture 1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81952F2D-1B7F-3CFB-30A8-5909ECA61BEB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28" y="133648"/>
            <a:ext cx="1540124" cy="154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48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  <p:sldLayoutId id="2147483818" r:id="rId17"/>
    <p:sldLayoutId id="2147483819" r:id="rId18"/>
    <p:sldLayoutId id="2147483820" r:id="rId19"/>
    <p:sldLayoutId id="2147483821" r:id="rId20"/>
    <p:sldLayoutId id="2147483822" r:id="rId21"/>
    <p:sldLayoutId id="2147483823" r:id="rId22"/>
    <p:sldLayoutId id="2147483824" r:id="rId23"/>
    <p:sldLayoutId id="2147483825" r:id="rId24"/>
    <p:sldLayoutId id="2147483826" r:id="rId25"/>
    <p:sldLayoutId id="2147483827" r:id="rId26"/>
    <p:sldLayoutId id="2147483828" r:id="rId27"/>
    <p:sldLayoutId id="2147483829" r:id="rId28"/>
    <p:sldLayoutId id="2147483830" r:id="rId29"/>
    <p:sldLayoutId id="2147483831" r:id="rId30"/>
    <p:sldLayoutId id="2147483832" r:id="rId31"/>
    <p:sldLayoutId id="2147483833" r:id="rId32"/>
    <p:sldLayoutId id="2147483834" r:id="rId33"/>
    <p:sldLayoutId id="2147483835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562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60.png"/><Relationship Id="rId5" Type="http://schemas.openxmlformats.org/officeDocument/2006/relationships/image" Target="../media/image450.png"/><Relationship Id="rId4" Type="http://schemas.openxmlformats.org/officeDocument/2006/relationships/image" Target="../media/image4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2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41.png"/><Relationship Id="rId9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gif"/><Relationship Id="rId11" Type="http://schemas.openxmlformats.org/officeDocument/2006/relationships/image" Target="../media/image22.gif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gif"/><Relationship Id="rId4" Type="http://schemas.openxmlformats.org/officeDocument/2006/relationships/audio" Target="../media/audio3.wav"/><Relationship Id="rId9" Type="http://schemas.openxmlformats.org/officeDocument/2006/relationships/image" Target="../media/image20.gif"/><Relationship Id="rId1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18.gif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3.wav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gif"/><Relationship Id="rId11" Type="http://schemas.openxmlformats.org/officeDocument/2006/relationships/image" Target="../media/image22.gif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gif"/><Relationship Id="rId4" Type="http://schemas.openxmlformats.org/officeDocument/2006/relationships/audio" Target="../media/audio2.wav"/><Relationship Id="rId9" Type="http://schemas.openxmlformats.org/officeDocument/2006/relationships/image" Target="../media/image20.gif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5.png"/><Relationship Id="rId7" Type="http://schemas.openxmlformats.org/officeDocument/2006/relationships/image" Target="../media/image4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microsoft.com/office/2007/relationships/hdphoto" Target="../media/hdphoto1.wdp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1.png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2985419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F79646">
                    <a:lumMod val="75000"/>
                    <a:alpha val="91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 defTabSz="914400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10: Bảng nhân 7, bảng chia 7( T1)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Nhung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EEECE1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57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3000" t="-11000" r="-23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67973" y="266738"/>
            <a:ext cx="2988899" cy="769441"/>
          </a:xfrm>
          <a:prstGeom prst="rect">
            <a:avLst/>
          </a:prstGeom>
          <a:solidFill>
            <a:schemeClr val="accent2">
              <a:lumMod val="75000"/>
              <a:alpha val="67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3821" y="2088952"/>
            <a:ext cx="97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648326" y="1833068"/>
            <a:ext cx="2736172" cy="902215"/>
            <a:chOff x="1828800" y="1130080"/>
            <a:chExt cx="2736172" cy="902215"/>
          </a:xfrm>
        </p:grpSpPr>
        <p:sp>
          <p:nvSpPr>
            <p:cNvPr id="7" name="Oval 6"/>
            <p:cNvSpPr/>
            <p:nvPr/>
          </p:nvSpPr>
          <p:spPr>
            <a:xfrm>
              <a:off x="1828800" y="1275346"/>
              <a:ext cx="842210" cy="756949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  <p:cxnSp>
          <p:nvCxnSpPr>
            <p:cNvPr id="9" name="Straight Arrow Connector 8"/>
            <p:cNvCxnSpPr>
              <a:stCxn id="7" idx="6"/>
            </p:cNvCxnSpPr>
            <p:nvPr/>
          </p:nvCxnSpPr>
          <p:spPr>
            <a:xfrm flipV="1">
              <a:off x="2671010" y="1653820"/>
              <a:ext cx="974558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3806983" y="1274306"/>
              <a:ext cx="757989" cy="7579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2757487" y="1130080"/>
                  <a:ext cx="80160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GB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kumimoji="0" lang="en-GB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 5 </a:t>
                  </a: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7487" y="1130080"/>
                  <a:ext cx="801603" cy="523220"/>
                </a:xfrm>
                <a:prstGeom prst="rect">
                  <a:avLst/>
                </a:prstGeom>
                <a:blipFill>
                  <a:blip r:embed="rId4"/>
                  <a:stretch>
                    <a:fillRect t="-16279" r="-19847" b="-2790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/>
          <p:cNvGrpSpPr/>
          <p:nvPr/>
        </p:nvGrpSpPr>
        <p:grpSpPr>
          <a:xfrm>
            <a:off x="5233736" y="1833068"/>
            <a:ext cx="2736172" cy="902215"/>
            <a:chOff x="1828800" y="1130080"/>
            <a:chExt cx="2736172" cy="902215"/>
          </a:xfrm>
        </p:grpSpPr>
        <p:sp>
          <p:nvSpPr>
            <p:cNvPr id="14" name="Oval 13"/>
            <p:cNvSpPr/>
            <p:nvPr/>
          </p:nvSpPr>
          <p:spPr>
            <a:xfrm>
              <a:off x="1828800" y="1275346"/>
              <a:ext cx="842210" cy="756949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  <p:cxnSp>
          <p:nvCxnSpPr>
            <p:cNvPr id="15" name="Straight Arrow Connector 14"/>
            <p:cNvCxnSpPr>
              <a:stCxn id="14" idx="6"/>
            </p:cNvCxnSpPr>
            <p:nvPr/>
          </p:nvCxnSpPr>
          <p:spPr>
            <a:xfrm flipV="1">
              <a:off x="2671010" y="1653820"/>
              <a:ext cx="974558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3806983" y="1274306"/>
              <a:ext cx="757989" cy="7579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2757487" y="1130080"/>
                  <a:ext cx="80160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GB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kumimoji="0" lang="en-GB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 6 </a:t>
                  </a: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7487" y="1130080"/>
                  <a:ext cx="801603" cy="523220"/>
                </a:xfrm>
                <a:prstGeom prst="rect">
                  <a:avLst/>
                </a:prstGeom>
                <a:blipFill>
                  <a:blip r:embed="rId5"/>
                  <a:stretch>
                    <a:fillRect t="-16279" r="-19847" b="-2790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/>
          <p:cNvGrpSpPr/>
          <p:nvPr/>
        </p:nvGrpSpPr>
        <p:grpSpPr>
          <a:xfrm>
            <a:off x="8825826" y="1833068"/>
            <a:ext cx="2736172" cy="902215"/>
            <a:chOff x="1828800" y="1130080"/>
            <a:chExt cx="2736172" cy="902215"/>
          </a:xfrm>
        </p:grpSpPr>
        <p:sp>
          <p:nvSpPr>
            <p:cNvPr id="25" name="Oval 24"/>
            <p:cNvSpPr/>
            <p:nvPr/>
          </p:nvSpPr>
          <p:spPr>
            <a:xfrm>
              <a:off x="1828800" y="1275346"/>
              <a:ext cx="842210" cy="756949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  <p:cxnSp>
          <p:nvCxnSpPr>
            <p:cNvPr id="26" name="Straight Arrow Connector 25"/>
            <p:cNvCxnSpPr>
              <a:stCxn id="25" idx="6"/>
            </p:cNvCxnSpPr>
            <p:nvPr/>
          </p:nvCxnSpPr>
          <p:spPr>
            <a:xfrm flipV="1">
              <a:off x="2671010" y="1653820"/>
              <a:ext cx="974558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3806983" y="1274306"/>
              <a:ext cx="757989" cy="7579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2757487" y="1130080"/>
                  <a:ext cx="80160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GB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kumimoji="0" lang="en-GB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 9 </a:t>
                  </a: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7487" y="1130080"/>
                  <a:ext cx="801603" cy="523220"/>
                </a:xfrm>
                <a:prstGeom prst="rect">
                  <a:avLst/>
                </a:prstGeom>
                <a:blipFill>
                  <a:blip r:embed="rId6"/>
                  <a:stretch>
                    <a:fillRect t="-16279" r="-19697" b="-2790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TextBox 28"/>
          <p:cNvSpPr txBox="1"/>
          <p:nvPr/>
        </p:nvSpPr>
        <p:spPr>
          <a:xfrm>
            <a:off x="503821" y="4302705"/>
            <a:ext cx="97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776914" y="4046821"/>
            <a:ext cx="2703344" cy="910686"/>
            <a:chOff x="1957388" y="1130080"/>
            <a:chExt cx="2703344" cy="910686"/>
          </a:xfrm>
        </p:grpSpPr>
        <p:sp>
          <p:nvSpPr>
            <p:cNvPr id="31" name="Oval 30"/>
            <p:cNvSpPr/>
            <p:nvPr/>
          </p:nvSpPr>
          <p:spPr>
            <a:xfrm>
              <a:off x="3818522" y="1282777"/>
              <a:ext cx="842210" cy="75694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V="1">
              <a:off x="2671009" y="1661251"/>
              <a:ext cx="974558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1957388" y="1282777"/>
              <a:ext cx="757989" cy="757989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35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757487" y="1130080"/>
              <a:ext cx="8016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 7 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266564" y="4094291"/>
            <a:ext cx="2703344" cy="910686"/>
            <a:chOff x="1957388" y="1130080"/>
            <a:chExt cx="2703344" cy="910686"/>
          </a:xfrm>
        </p:grpSpPr>
        <p:sp>
          <p:nvSpPr>
            <p:cNvPr id="36" name="Oval 35"/>
            <p:cNvSpPr/>
            <p:nvPr/>
          </p:nvSpPr>
          <p:spPr>
            <a:xfrm>
              <a:off x="3818522" y="1282777"/>
              <a:ext cx="842210" cy="75694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V="1">
              <a:off x="2671009" y="1661251"/>
              <a:ext cx="974558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>
            <a:xfrm>
              <a:off x="1957388" y="1282777"/>
              <a:ext cx="757989" cy="757989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42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757487" y="1130080"/>
              <a:ext cx="8016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 7 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879712" y="4045781"/>
            <a:ext cx="2703344" cy="910686"/>
            <a:chOff x="1957388" y="1130080"/>
            <a:chExt cx="2703344" cy="910686"/>
          </a:xfrm>
        </p:grpSpPr>
        <p:sp>
          <p:nvSpPr>
            <p:cNvPr id="41" name="Oval 40"/>
            <p:cNvSpPr/>
            <p:nvPr/>
          </p:nvSpPr>
          <p:spPr>
            <a:xfrm>
              <a:off x="3818522" y="1282777"/>
              <a:ext cx="842210" cy="75694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 flipV="1">
              <a:off x="2671009" y="1661251"/>
              <a:ext cx="974558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/>
            <p:nvPr/>
          </p:nvSpPr>
          <p:spPr>
            <a:xfrm>
              <a:off x="1957388" y="1282777"/>
              <a:ext cx="757989" cy="757989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63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757487" y="1130080"/>
              <a:ext cx="8016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 7 </a:t>
              </a:r>
            </a:p>
          </p:txBody>
        </p:sp>
      </p:grpSp>
      <p:sp>
        <p:nvSpPr>
          <p:cNvPr id="46" name="Rectangle 45"/>
          <p:cNvSpPr/>
          <p:nvPr/>
        </p:nvSpPr>
        <p:spPr>
          <a:xfrm>
            <a:off x="3626509" y="1977294"/>
            <a:ext cx="757989" cy="7579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</a:p>
        </p:txBody>
      </p:sp>
      <p:sp>
        <p:nvSpPr>
          <p:cNvPr id="47" name="Rectangle 46"/>
          <p:cNvSpPr/>
          <p:nvPr/>
        </p:nvSpPr>
        <p:spPr>
          <a:xfrm>
            <a:off x="7212412" y="1977294"/>
            <a:ext cx="757989" cy="7579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42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0804502" y="1977294"/>
            <a:ext cx="757989" cy="7579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63</a:t>
            </a:r>
          </a:p>
        </p:txBody>
      </p:sp>
      <p:sp>
        <p:nvSpPr>
          <p:cNvPr id="49" name="Oval 48"/>
          <p:cNvSpPr/>
          <p:nvPr/>
        </p:nvSpPr>
        <p:spPr>
          <a:xfrm>
            <a:off x="3645102" y="4199113"/>
            <a:ext cx="842210" cy="75694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50" name="Oval 49"/>
          <p:cNvSpPr/>
          <p:nvPr/>
        </p:nvSpPr>
        <p:spPr>
          <a:xfrm>
            <a:off x="7127698" y="4246912"/>
            <a:ext cx="842210" cy="75694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51" name="Oval 50"/>
          <p:cNvSpPr/>
          <p:nvPr/>
        </p:nvSpPr>
        <p:spPr>
          <a:xfrm>
            <a:off x="10743099" y="4198784"/>
            <a:ext cx="842210" cy="75694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66024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9" grpId="0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3000" t="-11000" r="-23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9079" y="266218"/>
            <a:ext cx="12211079" cy="1138773"/>
          </a:xfrm>
          <a:prstGeom prst="rect">
            <a:avLst/>
          </a:prstGeom>
          <a:solidFill>
            <a:srgbClr val="F0AB8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Rô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28.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Rô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24880" y="1508372"/>
            <a:ext cx="2055027" cy="1987177"/>
            <a:chOff x="1297151" y="1478876"/>
            <a:chExt cx="2055027" cy="198717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4573" flipV="1">
              <a:off x="1297151" y="1478876"/>
              <a:ext cx="2055027" cy="198717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1622388" y="2319716"/>
                  <a:ext cx="1385316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4000" b="1" i="0" u="none" strike="noStrike" kern="1200" cap="none" spc="0" normalizeH="0" baseline="0" noProof="0" dirty="0">
                      <a:ln w="3175">
                        <a:solidFill>
                          <a:prstClr val="white"/>
                        </a:solidFill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7 </a:t>
                  </a:r>
                  <a14:m>
                    <m:oMath xmlns:m="http://schemas.openxmlformats.org/officeDocument/2006/math">
                      <m:r>
                        <a:rPr kumimoji="0" lang="en-GB" sz="4000" b="1" i="1" u="none" strike="noStrike" kern="1200" cap="none" spc="0" normalizeH="0" baseline="0" noProof="0">
                          <a:ln w="3175">
                            <a:solidFill>
                              <a:prstClr val="white"/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kumimoji="0" lang="en-GB" sz="4000" b="1" i="0" u="none" strike="noStrike" kern="1200" cap="none" spc="0" normalizeH="0" baseline="0" noProof="0" dirty="0">
                      <a:ln w="3175">
                        <a:solidFill>
                          <a:prstClr val="white"/>
                        </a:solidFill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 3</a:t>
                  </a: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2388" y="2319716"/>
                  <a:ext cx="1385316" cy="70788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2" name="Group 51"/>
          <p:cNvGrpSpPr/>
          <p:nvPr/>
        </p:nvGrpSpPr>
        <p:grpSpPr>
          <a:xfrm>
            <a:off x="3017357" y="1458466"/>
            <a:ext cx="2055027" cy="1987177"/>
            <a:chOff x="1297151" y="1478876"/>
            <a:chExt cx="2055027" cy="1987177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4573" flipV="1">
              <a:off x="1297151" y="1478876"/>
              <a:ext cx="2055027" cy="1987177"/>
            </a:xfrm>
            <a:prstGeom prst="rect">
              <a:avLst/>
            </a:prstGeom>
          </p:spPr>
        </p:pic>
        <p:sp>
          <p:nvSpPr>
            <p:cNvPr id="54" name="Rectangle 53"/>
            <p:cNvSpPr/>
            <p:nvPr/>
          </p:nvSpPr>
          <p:spPr>
            <a:xfrm>
              <a:off x="1622388" y="2319716"/>
              <a:ext cx="146706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56 : 7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5598325" y="1434487"/>
            <a:ext cx="2055027" cy="1987177"/>
            <a:chOff x="1297151" y="1478876"/>
            <a:chExt cx="2055027" cy="1987177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4573" flipV="1">
              <a:off x="1297151" y="1478876"/>
              <a:ext cx="2055027" cy="1987177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1622388" y="2319716"/>
              <a:ext cx="146706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35 : 7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8090802" y="1384581"/>
            <a:ext cx="2055027" cy="1987177"/>
            <a:chOff x="1297151" y="1478876"/>
            <a:chExt cx="2055027" cy="1987177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4573" flipV="1">
              <a:off x="1297151" y="1478876"/>
              <a:ext cx="2055027" cy="198717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/>
                <p:cNvSpPr/>
                <p:nvPr/>
              </p:nvSpPr>
              <p:spPr>
                <a:xfrm>
                  <a:off x="1622388" y="2319716"/>
                  <a:ext cx="1385316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4000" b="1" i="0" u="none" strike="noStrike" kern="1200" cap="none" spc="0" normalizeH="0" baseline="0" noProof="0" dirty="0">
                      <a:ln w="3175">
                        <a:solidFill>
                          <a:prstClr val="white"/>
                        </a:solidFill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7 </a:t>
                  </a:r>
                  <a14:m>
                    <m:oMath xmlns:m="http://schemas.openxmlformats.org/officeDocument/2006/math">
                      <m:r>
                        <a:rPr kumimoji="0" lang="en-GB" sz="4000" b="1" i="1" u="none" strike="noStrike" kern="1200" cap="none" spc="0" normalizeH="0" baseline="0" noProof="0">
                          <a:ln w="3175">
                            <a:solidFill>
                              <a:prstClr val="white"/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kumimoji="0" lang="en-GB" sz="4000" b="1" i="0" u="none" strike="noStrike" kern="1200" cap="none" spc="0" normalizeH="0" baseline="0" noProof="0" dirty="0">
                      <a:ln w="3175">
                        <a:solidFill>
                          <a:prstClr val="white"/>
                        </a:solidFill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 6</a:t>
                  </a:r>
                </a:p>
              </p:txBody>
            </p:sp>
          </mc:Choice>
          <mc:Fallback xmlns="">
            <p:sp>
              <p:nvSpPr>
                <p:cNvPr id="60" name="Rectangle 5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2388" y="2319716"/>
                  <a:ext cx="1385316" cy="70788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1" name="Group 60"/>
          <p:cNvGrpSpPr/>
          <p:nvPr/>
        </p:nvGrpSpPr>
        <p:grpSpPr>
          <a:xfrm>
            <a:off x="1577370" y="3396166"/>
            <a:ext cx="2055027" cy="1987177"/>
            <a:chOff x="1297151" y="1478876"/>
            <a:chExt cx="2055027" cy="1987177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4573" flipV="1">
              <a:off x="1297151" y="1478876"/>
              <a:ext cx="2055027" cy="198717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/>
                <p:cNvSpPr/>
                <p:nvPr/>
              </p:nvSpPr>
              <p:spPr>
                <a:xfrm>
                  <a:off x="1622388" y="2319716"/>
                  <a:ext cx="1385316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4000" b="1" i="0" u="none" strike="noStrike" kern="1200" cap="none" spc="0" normalizeH="0" baseline="0" noProof="0" dirty="0">
                      <a:ln w="3175">
                        <a:solidFill>
                          <a:prstClr val="white"/>
                        </a:solidFill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7 </a:t>
                  </a:r>
                  <a14:m>
                    <m:oMath xmlns:m="http://schemas.openxmlformats.org/officeDocument/2006/math">
                      <m:r>
                        <a:rPr kumimoji="0" lang="en-GB" sz="4000" b="1" i="1" u="none" strike="noStrike" kern="1200" cap="none" spc="0" normalizeH="0" baseline="0" noProof="0">
                          <a:ln w="3175">
                            <a:solidFill>
                              <a:prstClr val="white"/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kumimoji="0" lang="en-GB" sz="4000" b="1" i="0" u="none" strike="noStrike" kern="1200" cap="none" spc="0" normalizeH="0" baseline="0" noProof="0" dirty="0">
                      <a:ln w="3175">
                        <a:solidFill>
                          <a:prstClr val="white"/>
                        </a:solidFill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 4</a:t>
                  </a:r>
                </a:p>
              </p:txBody>
            </p:sp>
          </mc:Choice>
          <mc:Fallback xmlns="">
            <p:sp>
              <p:nvSpPr>
                <p:cNvPr id="63" name="Rectangle 6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2388" y="2319716"/>
                  <a:ext cx="1385316" cy="70788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Group 63"/>
          <p:cNvGrpSpPr/>
          <p:nvPr/>
        </p:nvGrpSpPr>
        <p:grpSpPr>
          <a:xfrm>
            <a:off x="4069847" y="3346260"/>
            <a:ext cx="2055027" cy="1987177"/>
            <a:chOff x="1297151" y="1478876"/>
            <a:chExt cx="2055027" cy="1987177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4573" flipV="1">
              <a:off x="1297151" y="1478876"/>
              <a:ext cx="2055027" cy="1987177"/>
            </a:xfrm>
            <a:prstGeom prst="rect">
              <a:avLst/>
            </a:prstGeom>
          </p:spPr>
        </p:pic>
        <p:sp>
          <p:nvSpPr>
            <p:cNvPr id="66" name="Rectangle 65"/>
            <p:cNvSpPr/>
            <p:nvPr/>
          </p:nvSpPr>
          <p:spPr>
            <a:xfrm>
              <a:off x="1622388" y="2319716"/>
              <a:ext cx="135485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49: 7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650815" y="3322281"/>
            <a:ext cx="2055027" cy="1987177"/>
            <a:chOff x="1297151" y="1478876"/>
            <a:chExt cx="2055027" cy="1987177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4573" flipV="1">
              <a:off x="1297151" y="1478876"/>
              <a:ext cx="2055027" cy="198717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/>
                <p:cNvSpPr/>
                <p:nvPr/>
              </p:nvSpPr>
              <p:spPr>
                <a:xfrm>
                  <a:off x="1622388" y="2319716"/>
                  <a:ext cx="1385316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4000" b="1" i="0" u="none" strike="noStrike" kern="1200" cap="none" spc="0" normalizeH="0" baseline="0" noProof="0" dirty="0">
                      <a:ln w="3175">
                        <a:solidFill>
                          <a:prstClr val="white"/>
                        </a:solidFill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7 </a:t>
                  </a:r>
                  <a14:m>
                    <m:oMath xmlns:m="http://schemas.openxmlformats.org/officeDocument/2006/math">
                      <m:r>
                        <a:rPr kumimoji="0" lang="en-GB" sz="4000" b="1" i="1" u="none" strike="noStrike" kern="1200" cap="none" spc="0" normalizeH="0" baseline="0" noProof="0">
                          <a:ln w="3175">
                            <a:solidFill>
                              <a:prstClr val="white"/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kumimoji="0" lang="en-GB" sz="4000" b="1" i="0" u="none" strike="noStrike" kern="1200" cap="none" spc="0" normalizeH="0" baseline="0" noProof="0" dirty="0">
                      <a:ln w="3175">
                        <a:solidFill>
                          <a:prstClr val="white"/>
                        </a:solidFill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 9</a:t>
                  </a:r>
                </a:p>
              </p:txBody>
            </p:sp>
          </mc:Choice>
          <mc:Fallback xmlns="">
            <p:sp>
              <p:nvSpPr>
                <p:cNvPr id="69" name="Rectangle 6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2388" y="2319716"/>
                  <a:ext cx="1385316" cy="70788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0" name="Group 69"/>
          <p:cNvGrpSpPr/>
          <p:nvPr/>
        </p:nvGrpSpPr>
        <p:grpSpPr>
          <a:xfrm>
            <a:off x="9143292" y="3272375"/>
            <a:ext cx="2055027" cy="1987177"/>
            <a:chOff x="1297151" y="1478876"/>
            <a:chExt cx="2055027" cy="1987177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4573" flipV="1">
              <a:off x="1297151" y="1478876"/>
              <a:ext cx="2055027" cy="1987177"/>
            </a:xfrm>
            <a:prstGeom prst="rect">
              <a:avLst/>
            </a:prstGeom>
          </p:spPr>
        </p:pic>
        <p:sp>
          <p:nvSpPr>
            <p:cNvPr id="72" name="Rectangle 71"/>
            <p:cNvSpPr/>
            <p:nvPr/>
          </p:nvSpPr>
          <p:spPr>
            <a:xfrm>
              <a:off x="1622388" y="2319716"/>
              <a:ext cx="146706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21 : 7</a:t>
              </a:r>
            </a:p>
          </p:txBody>
        </p:sp>
      </p:grpSp>
      <p:cxnSp>
        <p:nvCxnSpPr>
          <p:cNvPr id="20" name="Straight Connector 19"/>
          <p:cNvCxnSpPr/>
          <p:nvPr/>
        </p:nvCxnSpPr>
        <p:spPr>
          <a:xfrm>
            <a:off x="9261987" y="835604"/>
            <a:ext cx="2507226" cy="0"/>
          </a:xfrm>
          <a:prstGeom prst="line">
            <a:avLst/>
          </a:prstGeom>
          <a:ln w="5715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0" y="1389083"/>
            <a:ext cx="1447971" cy="0"/>
          </a:xfrm>
          <a:prstGeom prst="line">
            <a:avLst/>
          </a:prstGeom>
          <a:ln w="5715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4148267" y="1389083"/>
            <a:ext cx="7384972" cy="0"/>
          </a:xfrm>
          <a:prstGeom prst="line">
            <a:avLst/>
          </a:prstGeom>
          <a:ln w="5715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850180" y="1963655"/>
            <a:ext cx="10500850" cy="615553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28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102483" y="5005525"/>
                <a:ext cx="2318222" cy="523220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Vì</a:t>
                </a:r>
                <a:r>
                  <a:rPr kumimoji="0" lang="en-GB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7 </a:t>
                </a:r>
                <a14:m>
                  <m:oMath xmlns:m="http://schemas.openxmlformats.org/officeDocument/2006/math">
                    <m:r>
                      <a:rPr kumimoji="0" lang="en-GB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0" lang="en-GB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3 = 21 </a:t>
                </a: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83" y="5005525"/>
                <a:ext cx="2318222" cy="523220"/>
              </a:xfrm>
              <a:prstGeom prst="rect">
                <a:avLst/>
              </a:prstGeom>
              <a:blipFill>
                <a:blip r:embed="rId9"/>
                <a:stretch>
                  <a:fillRect l="-5526" t="-11628" r="-5000" b="-313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TextBox 76"/>
          <p:cNvSpPr txBox="1"/>
          <p:nvPr/>
        </p:nvSpPr>
        <p:spPr>
          <a:xfrm>
            <a:off x="2522407" y="5005525"/>
            <a:ext cx="2318222" cy="52322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56 : 7= 8 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942331" y="5005525"/>
            <a:ext cx="2318222" cy="52322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35 : 7 = 5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335995" y="5005006"/>
            <a:ext cx="2318222" cy="52322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49 : 7 = 7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9729659" y="5011971"/>
            <a:ext cx="2318222" cy="52322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21 : 7 = 3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2062283" y="5744005"/>
            <a:ext cx="8468065" cy="615553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Rô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049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-0.02317 0.2007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10023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81481E-6 L -0.03047 0.20162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10069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30664 -0.06736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26" y="-3380"/>
                                    </p:animMotion>
                                  </p:childTnLst>
                                </p:cTn>
                              </p:par>
                              <p:par>
                                <p:cTn id="17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0.07292 -0.06829 " pathEditMode="relative" rAng="0" ptsTypes="AA">
                                      <p:cBhvr>
                                        <p:cTn id="17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-3426"/>
                                    </p:animMotion>
                                  </p:childTnLst>
                                </p:cTn>
                              </p:par>
                              <p:par>
                                <p:cTn id="17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02318 0.20694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3000" t="-11000" r="-23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9079" y="266218"/>
            <a:ext cx="12211079" cy="1138773"/>
          </a:xfrm>
          <a:prstGeom prst="rect">
            <a:avLst/>
          </a:prstGeom>
          <a:solidFill>
            <a:srgbClr val="F0AB8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676543" y="1967118"/>
            <a:ext cx="5346256" cy="2430682"/>
          </a:xfrm>
          <a:prstGeom prst="roundRect">
            <a:avLst/>
          </a:prstGeom>
          <a:solidFill>
            <a:schemeClr val="bg1">
              <a:alpha val="58000"/>
            </a:schemeClr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: 7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:…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ounded Rectangle 38"/>
              <p:cNvSpPr/>
              <p:nvPr/>
            </p:nvSpPr>
            <p:spPr>
              <a:xfrm>
                <a:off x="6243145" y="1921398"/>
                <a:ext cx="5346256" cy="3518704"/>
              </a:xfrm>
              <a:prstGeom prst="roundRect">
                <a:avLst/>
              </a:prstGeom>
              <a:solidFill>
                <a:schemeClr val="bg1">
                  <a:alpha val="58000"/>
                </a:schemeClr>
              </a:solidFill>
              <a:ln>
                <a:solidFill>
                  <a:srgbClr val="FF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000" b="0" i="0" u="sng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kumimoji="0" lang="en-GB" sz="4000" b="0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GB" sz="4000" b="0" i="0" u="sng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kumimoji="0" lang="en-GB" sz="4000" b="0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GB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GB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kumimoji="0" lang="en-GB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GB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bố</a:t>
                </a:r>
                <a:r>
                  <a:rPr kumimoji="0" lang="en-GB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Mai </a:t>
                </a:r>
                <a:r>
                  <a:rPr kumimoji="0" lang="en-GB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đi</a:t>
                </a:r>
                <a:r>
                  <a:rPr kumimoji="0" lang="en-GB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GB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công</a:t>
                </a:r>
                <a:r>
                  <a:rPr kumimoji="0" lang="en-GB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GB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tác</a:t>
                </a:r>
                <a:r>
                  <a:rPr kumimoji="0" lang="en-GB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GB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GB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7 </a:t>
                </a:r>
                <a14:m>
                  <m:oMath xmlns:m="http://schemas.openxmlformats.org/officeDocument/2006/math">
                    <m:r>
                      <a:rPr kumimoji="0" lang="en-GB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0" lang="en-GB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4 = 28 (</a:t>
                </a:r>
                <a:r>
                  <a:rPr kumimoji="0" lang="en-GB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kumimoji="0" lang="en-GB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kumimoji="0" lang="en-GB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kumimoji="0" lang="en-GB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GB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GB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 28 </a:t>
                </a:r>
                <a:r>
                  <a:rPr kumimoji="0" lang="en-GB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kumimoji="0" lang="en-GB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9" name="Rounded 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3145" y="1921398"/>
                <a:ext cx="5346256" cy="3518704"/>
              </a:xfrm>
              <a:prstGeom prst="roundRect">
                <a:avLst/>
              </a:prstGeom>
              <a:blipFill>
                <a:blip r:embed="rId4"/>
                <a:stretch>
                  <a:fillRect l="-683" r="-796" b="-1900"/>
                </a:stretch>
              </a:blipFill>
              <a:ln>
                <a:solidFill>
                  <a:srgbClr val="FF9999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203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8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7 x ..?.. = 21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4" name="Picture 7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1" y="177800"/>
            <a:ext cx="662127" cy="59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88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7 x 5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35</a:t>
            </a:r>
          </a:p>
        </p:txBody>
      </p:sp>
      <p:pic>
        <p:nvPicPr>
          <p:cNvPr id="4" name="Picture 8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198" y="83127"/>
            <a:ext cx="642321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54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53F04DE-1DAB-B373-2275-82832E77F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6F0D19-5143-0C61-3C38-3225CAE073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52A446A-46F6-37DE-99BC-DB9D677ECB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video game of a tennis court&#10;&#10;Description automatically generated">
            <a:extLst>
              <a:ext uri="{FF2B5EF4-FFF2-40B4-BE49-F238E27FC236}">
                <a16:creationId xmlns:a16="http://schemas.microsoft.com/office/drawing/2014/main" xmlns="" id="{AB545DFE-D306-754D-185A-FEC490179D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83" y="0"/>
            <a:ext cx="12287357" cy="6879270"/>
          </a:xfrm>
          <a:prstGeom prst="rect">
            <a:avLst/>
          </a:prstGeom>
        </p:spPr>
      </p:pic>
      <p:pic>
        <p:nvPicPr>
          <p:cNvPr id="7" name="Picture 6" descr="A cartoon pickle with a shovel&#10;&#10;Description automatically generated">
            <a:extLst>
              <a:ext uri="{FF2B5EF4-FFF2-40B4-BE49-F238E27FC236}">
                <a16:creationId xmlns:a16="http://schemas.microsoft.com/office/drawing/2014/main" xmlns="" id="{CB9E083C-C604-AB96-8017-9D319B01AE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5152" y="2807208"/>
            <a:ext cx="4425696" cy="4425696"/>
          </a:xfrm>
          <a:prstGeom prst="rect">
            <a:avLst/>
          </a:prstGeom>
        </p:spPr>
      </p:pic>
      <p:pic>
        <p:nvPicPr>
          <p:cNvPr id="11" name="Picture 10" descr="A cartoon pickle holding a paddle&#10;&#10;Description automatically generated">
            <a:extLst>
              <a:ext uri="{FF2B5EF4-FFF2-40B4-BE49-F238E27FC236}">
                <a16:creationId xmlns:a16="http://schemas.microsoft.com/office/drawing/2014/main" xmlns="" id="{ECEC3F26-F1E3-B9CA-F1AF-C25E7F25A1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3480" y="2795016"/>
            <a:ext cx="4062984" cy="4062984"/>
          </a:xfrm>
          <a:prstGeom prst="rect">
            <a:avLst/>
          </a:prstGeom>
        </p:spPr>
      </p:pic>
      <p:pic>
        <p:nvPicPr>
          <p:cNvPr id="15" name="thoại">
            <a:extLst>
              <a:ext uri="{FF2B5EF4-FFF2-40B4-BE49-F238E27FC236}">
                <a16:creationId xmlns:a16="http://schemas.microsoft.com/office/drawing/2014/main" xmlns="" id="{DE7A9511-9766-E592-4BA3-14D743D1E0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2356" y="2540000"/>
            <a:ext cx="2642616" cy="2642616"/>
          </a:xfrm>
          <a:prstGeom prst="rect">
            <a:avLst/>
          </a:prstGeom>
        </p:spPr>
      </p:pic>
      <p:pic>
        <p:nvPicPr>
          <p:cNvPr id="17" name="Picture 16" descr="A cartoon pickle with a shovel&#10;&#10;Description automatically generated">
            <a:extLst>
              <a:ext uri="{FF2B5EF4-FFF2-40B4-BE49-F238E27FC236}">
                <a16:creationId xmlns:a16="http://schemas.microsoft.com/office/drawing/2014/main" xmlns="" id="{6E79E0EC-20A2-B7E9-91C0-C252FF4AF6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9424" y="2581149"/>
            <a:ext cx="4692904" cy="4692904"/>
          </a:xfrm>
          <a:prstGeom prst="rect">
            <a:avLst/>
          </a:prstGeom>
        </p:spPr>
      </p:pic>
      <p:pic>
        <p:nvPicPr>
          <p:cNvPr id="19" name="Picture 18" descr="A cartoon pickle holding a shovel&#10;&#10;Description automatically generated">
            <a:extLst>
              <a:ext uri="{FF2B5EF4-FFF2-40B4-BE49-F238E27FC236}">
                <a16:creationId xmlns:a16="http://schemas.microsoft.com/office/drawing/2014/main" xmlns="" id="{74E1F3BE-843B-123A-44D6-050AD91DC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4128" y="2581149"/>
            <a:ext cx="4855463" cy="4855463"/>
          </a:xfrm>
          <a:prstGeom prst="rect">
            <a:avLst/>
          </a:prstGeom>
        </p:spPr>
      </p:pic>
      <p:pic>
        <p:nvPicPr>
          <p:cNvPr id="67" name="Picture 66" descr="A pink and white text with stars&#10;&#10;Description automatically generated">
            <a:extLst>
              <a:ext uri="{FF2B5EF4-FFF2-40B4-BE49-F238E27FC236}">
                <a16:creationId xmlns:a16="http://schemas.microsoft.com/office/drawing/2014/main" xmlns="" id="{D129675A-D41E-CC8E-090E-305C2E2E42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21" name="Picture 20" descr="A black sign with white border&#10;&#10;Description automatically generated">
            <a:extLst>
              <a:ext uri="{FF2B5EF4-FFF2-40B4-BE49-F238E27FC236}">
                <a16:creationId xmlns:a16="http://schemas.microsoft.com/office/drawing/2014/main" xmlns="" id="{1736FCC0-1BCE-0D01-621D-07311F9F86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827" y="466952"/>
            <a:ext cx="9270182" cy="816041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59827BA-308C-328C-9EAD-2FE4CA7B23BA}"/>
              </a:ext>
            </a:extLst>
          </p:cNvPr>
          <p:cNvSpPr txBox="1"/>
          <p:nvPr/>
        </p:nvSpPr>
        <p:spPr>
          <a:xfrm>
            <a:off x="4447346" y="1426570"/>
            <a:ext cx="334578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54 : 6 = ?</a:t>
            </a:r>
          </a:p>
        </p:txBody>
      </p:sp>
      <p:grpSp>
        <p:nvGrpSpPr>
          <p:cNvPr id="59" name="A">
            <a:extLst>
              <a:ext uri="{FF2B5EF4-FFF2-40B4-BE49-F238E27FC236}">
                <a16:creationId xmlns:a16="http://schemas.microsoft.com/office/drawing/2014/main" xmlns="" id="{F683FE4B-EC2B-4DF2-4113-165094DF3905}"/>
              </a:ext>
            </a:extLst>
          </p:cNvPr>
          <p:cNvGrpSpPr/>
          <p:nvPr/>
        </p:nvGrpSpPr>
        <p:grpSpPr>
          <a:xfrm>
            <a:off x="2582297" y="3365272"/>
            <a:ext cx="2883658" cy="829128"/>
            <a:chOff x="2582297" y="3365272"/>
            <a:chExt cx="2883658" cy="82912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84F5CDCB-1E2E-4B84-F15D-AC4772B6C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582297" y="3365272"/>
              <a:ext cx="2883658" cy="829128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6EAEEF42-FCF0-4C09-A791-981E646505A7}"/>
                </a:ext>
              </a:extLst>
            </p:cNvPr>
            <p:cNvSpPr txBox="1"/>
            <p:nvPr/>
          </p:nvSpPr>
          <p:spPr>
            <a:xfrm>
              <a:off x="3394022" y="3529950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60" name="C">
            <a:extLst>
              <a:ext uri="{FF2B5EF4-FFF2-40B4-BE49-F238E27FC236}">
                <a16:creationId xmlns:a16="http://schemas.microsoft.com/office/drawing/2014/main" xmlns="" id="{9598A65D-EE64-028C-4775-0437205F88CF}"/>
              </a:ext>
            </a:extLst>
          </p:cNvPr>
          <p:cNvGrpSpPr/>
          <p:nvPr/>
        </p:nvGrpSpPr>
        <p:grpSpPr>
          <a:xfrm>
            <a:off x="2512619" y="4520142"/>
            <a:ext cx="2962913" cy="871804"/>
            <a:chOff x="2512619" y="4520142"/>
            <a:chExt cx="2962913" cy="871804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765BA8D4-F455-9E06-7B39-9972E3F04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512619" y="4520142"/>
              <a:ext cx="2962913" cy="871804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C8FBC1FE-A624-72EE-8F1F-56195D84AF76}"/>
                </a:ext>
              </a:extLst>
            </p:cNvPr>
            <p:cNvSpPr txBox="1"/>
            <p:nvPr/>
          </p:nvSpPr>
          <p:spPr>
            <a:xfrm>
              <a:off x="3442359" y="4745113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61" name="B">
            <a:extLst>
              <a:ext uri="{FF2B5EF4-FFF2-40B4-BE49-F238E27FC236}">
                <a16:creationId xmlns:a16="http://schemas.microsoft.com/office/drawing/2014/main" xmlns="" id="{D1EAD628-B4F2-DC2D-7D08-B6048D78AA31}"/>
              </a:ext>
            </a:extLst>
          </p:cNvPr>
          <p:cNvGrpSpPr/>
          <p:nvPr/>
        </p:nvGrpSpPr>
        <p:grpSpPr>
          <a:xfrm>
            <a:off x="6478493" y="3354099"/>
            <a:ext cx="2950720" cy="829128"/>
            <a:chOff x="6478493" y="3354099"/>
            <a:chExt cx="2950720" cy="829128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97DDCDF0-3595-6CCE-29FB-AF1E284E9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478493" y="3354099"/>
              <a:ext cx="2950720" cy="82912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B3CDC43C-F92C-CCF6-F6B4-ECF1BC4FDC89}"/>
                </a:ext>
              </a:extLst>
            </p:cNvPr>
            <p:cNvSpPr txBox="1"/>
            <p:nvPr/>
          </p:nvSpPr>
          <p:spPr>
            <a:xfrm>
              <a:off x="7297250" y="3521782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62" name="D">
            <a:extLst>
              <a:ext uri="{FF2B5EF4-FFF2-40B4-BE49-F238E27FC236}">
                <a16:creationId xmlns:a16="http://schemas.microsoft.com/office/drawing/2014/main" xmlns="" id="{5AB701BD-FA47-8660-ACF4-FBEB11EC9D83}"/>
              </a:ext>
            </a:extLst>
          </p:cNvPr>
          <p:cNvGrpSpPr/>
          <p:nvPr/>
        </p:nvGrpSpPr>
        <p:grpSpPr>
          <a:xfrm>
            <a:off x="6506692" y="4557385"/>
            <a:ext cx="2920237" cy="835224"/>
            <a:chOff x="6506692" y="4557385"/>
            <a:chExt cx="2920237" cy="835224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81DC2144-241E-0743-D12B-92C5B0DBD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506692" y="4557385"/>
              <a:ext cx="2920237" cy="835224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87463865-A6D5-BD22-2B9B-B6B0AE53D0F3}"/>
                </a:ext>
              </a:extLst>
            </p:cNvPr>
            <p:cNvSpPr txBox="1"/>
            <p:nvPr/>
          </p:nvSpPr>
          <p:spPr>
            <a:xfrm>
              <a:off x="7268108" y="4716492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6</a:t>
              </a:r>
            </a:p>
          </p:txBody>
        </p:sp>
      </p:grpSp>
      <p:pic>
        <p:nvPicPr>
          <p:cNvPr id="65" name="Picture 64" descr="A yellow ball with black holes&#10;&#10;Description automatically generated">
            <a:extLst>
              <a:ext uri="{FF2B5EF4-FFF2-40B4-BE49-F238E27FC236}">
                <a16:creationId xmlns:a16="http://schemas.microsoft.com/office/drawing/2014/main" xmlns="" id="{4B9E7DFF-F8F0-9F2D-10A6-7226FA1F1C5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521" y="3372864"/>
            <a:ext cx="549638" cy="549638"/>
          </a:xfrm>
          <a:prstGeom prst="rect">
            <a:avLst/>
          </a:prstGeom>
        </p:spPr>
      </p:pic>
      <p:pic>
        <p:nvPicPr>
          <p:cNvPr id="69" name="Picture 68" descr="A yellow and white play butt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7C59CCA-90AD-B7D8-8E2E-BD49B723793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451" y="139853"/>
            <a:ext cx="907068" cy="90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8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75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0138 L -0.00195 -0.00138 C -0.02396 -0.01851 -0.04049 -0.03402 -0.06315 -0.04421 C -0.07721 -0.05046 -0.11133 -0.06226 -0.12799 -0.06481 C -0.13698 -0.06597 -0.14609 -0.06574 -0.15508 -0.06597 C -0.19609 -0.06388 -0.23724 -0.0655 -0.27799 -0.05925 C -0.28828 -0.05763 -0.29752 -0.04791 -0.30742 -0.04282 C -0.32409 -0.03402 -0.34114 -0.02754 -0.35768 -0.01805 C -0.36719 -0.0125 -0.37669 -0.00648 -0.38633 -0.00138 C -0.39375 0.00232 -0.40143 0.00371 -0.40872 0.00811 C -0.42083 0.01551 -0.44596 0.03681 -0.45742 0.04792 C -0.46302 0.05348 -0.48151 0.07269 -0.48685 0.0838 C -0.49427 0.09931 -0.50794 0.1338 -0.51393 0.15649 C -0.51862 0.17454 -0.52278 0.19306 -0.52708 0.21158 C -0.52916 0.22107 -0.53177 0.23033 -0.5332 0.24028 C -0.5345 0.24908 -0.53568 0.25787 -0.53711 0.26644 C -0.53932 0.28033 -0.54505 0.31088 -0.54713 0.32014 C -0.54818 0.32477 -0.54922 0.32917 -0.55026 0.3338 C -0.55078 0.33658 -0.55117 0.33936 -0.55182 0.34213 C -0.55351 0.34885 -0.55325 0.34399 -0.55325 0.34769 " pathEditMode="relative" ptsTypes="AAAAAAAAAAAAAAAAAAAA">
                                      <p:cBhvr>
                                        <p:cTn id="7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yConv.com__tennis-ball-hit-15125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7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25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yConv.com__Am_thanh_tieng_co_vu_tran_bong_da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yConv.com__Am_thanh_that_b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yConv.com__Am_thanh_that_b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yConv.com__Am_thanh_that_b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35676BC-3867-D5D9-57F2-E47D3209E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478BE5-1718-FB05-FA13-9DE0136ADE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AAB92E4-7021-F6B2-E5F4-23B6829D32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video game of a tennis court&#10;&#10;Description automatically generated">
            <a:extLst>
              <a:ext uri="{FF2B5EF4-FFF2-40B4-BE49-F238E27FC236}">
                <a16:creationId xmlns:a16="http://schemas.microsoft.com/office/drawing/2014/main" xmlns="" id="{6632495D-ECF2-D5A6-3156-252340CE37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83" y="0"/>
            <a:ext cx="12287357" cy="6879270"/>
          </a:xfrm>
          <a:prstGeom prst="rect">
            <a:avLst/>
          </a:prstGeom>
        </p:spPr>
      </p:pic>
      <p:pic>
        <p:nvPicPr>
          <p:cNvPr id="7" name="Picture 6" descr="A cartoon pickle with a shovel&#10;&#10;Description automatically generated">
            <a:extLst>
              <a:ext uri="{FF2B5EF4-FFF2-40B4-BE49-F238E27FC236}">
                <a16:creationId xmlns:a16="http://schemas.microsoft.com/office/drawing/2014/main" xmlns="" id="{AAA6A1BD-6855-1B9A-69D6-E05CB8C705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5152" y="2807208"/>
            <a:ext cx="4425696" cy="4425696"/>
          </a:xfrm>
          <a:prstGeom prst="rect">
            <a:avLst/>
          </a:prstGeom>
        </p:spPr>
      </p:pic>
      <p:pic>
        <p:nvPicPr>
          <p:cNvPr id="11" name="Picture 10" descr="A cartoon pickle holding a paddle&#10;&#10;Description automatically generated">
            <a:extLst>
              <a:ext uri="{FF2B5EF4-FFF2-40B4-BE49-F238E27FC236}">
                <a16:creationId xmlns:a16="http://schemas.microsoft.com/office/drawing/2014/main" xmlns="" id="{694CEDED-0F41-DF14-2FB7-3D4B2C08B2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3480" y="2795016"/>
            <a:ext cx="4062984" cy="4062984"/>
          </a:xfrm>
          <a:prstGeom prst="rect">
            <a:avLst/>
          </a:prstGeom>
        </p:spPr>
      </p:pic>
      <p:pic>
        <p:nvPicPr>
          <p:cNvPr id="15" name="thoại">
            <a:extLst>
              <a:ext uri="{FF2B5EF4-FFF2-40B4-BE49-F238E27FC236}">
                <a16:creationId xmlns:a16="http://schemas.microsoft.com/office/drawing/2014/main" xmlns="" id="{98CA898F-06DA-2E41-5CEB-F11C77A046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2356" y="2540000"/>
            <a:ext cx="2642616" cy="2642616"/>
          </a:xfrm>
          <a:prstGeom prst="rect">
            <a:avLst/>
          </a:prstGeom>
        </p:spPr>
      </p:pic>
      <p:pic>
        <p:nvPicPr>
          <p:cNvPr id="17" name="Picture 16" descr="A cartoon pickle with a shovel&#10;&#10;Description automatically generated">
            <a:extLst>
              <a:ext uri="{FF2B5EF4-FFF2-40B4-BE49-F238E27FC236}">
                <a16:creationId xmlns:a16="http://schemas.microsoft.com/office/drawing/2014/main" xmlns="" id="{92923A89-CC50-D45F-990B-331D867984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9424" y="2581149"/>
            <a:ext cx="4692904" cy="4692904"/>
          </a:xfrm>
          <a:prstGeom prst="rect">
            <a:avLst/>
          </a:prstGeom>
        </p:spPr>
      </p:pic>
      <p:pic>
        <p:nvPicPr>
          <p:cNvPr id="19" name="Picture 18" descr="A cartoon pickle holding a shovel&#10;&#10;Description automatically generated">
            <a:extLst>
              <a:ext uri="{FF2B5EF4-FFF2-40B4-BE49-F238E27FC236}">
                <a16:creationId xmlns:a16="http://schemas.microsoft.com/office/drawing/2014/main" xmlns="" id="{3E02FABF-9D33-24C4-68EC-746E4D7DEF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4128" y="2581149"/>
            <a:ext cx="4855463" cy="4855463"/>
          </a:xfrm>
          <a:prstGeom prst="rect">
            <a:avLst/>
          </a:prstGeom>
        </p:spPr>
      </p:pic>
      <p:pic>
        <p:nvPicPr>
          <p:cNvPr id="67" name="Picture 66" descr="A pink and white text with stars&#10;&#10;Description automatically generated">
            <a:extLst>
              <a:ext uri="{FF2B5EF4-FFF2-40B4-BE49-F238E27FC236}">
                <a16:creationId xmlns:a16="http://schemas.microsoft.com/office/drawing/2014/main" xmlns="" id="{FCBB3C57-1A0D-A46F-422F-491E3DE19D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21" name="Picture 20" descr="A black sign with white border&#10;&#10;Description automatically generated">
            <a:extLst>
              <a:ext uri="{FF2B5EF4-FFF2-40B4-BE49-F238E27FC236}">
                <a16:creationId xmlns:a16="http://schemas.microsoft.com/office/drawing/2014/main" xmlns="" id="{BF835EB3-7E04-33A6-F4BC-0923FB020C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827" y="466952"/>
            <a:ext cx="9270182" cy="816041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CFD363E-A7C7-A85E-5F87-D97595522B02}"/>
              </a:ext>
            </a:extLst>
          </p:cNvPr>
          <p:cNvSpPr txBox="1"/>
          <p:nvPr/>
        </p:nvSpPr>
        <p:spPr>
          <a:xfrm>
            <a:off x="4447346" y="1426570"/>
            <a:ext cx="334578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18 : 6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= 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9" name="A">
            <a:extLst>
              <a:ext uri="{FF2B5EF4-FFF2-40B4-BE49-F238E27FC236}">
                <a16:creationId xmlns:a16="http://schemas.microsoft.com/office/drawing/2014/main" xmlns="" id="{885203C0-38F4-45CB-474C-DDA2DD7D5C39}"/>
              </a:ext>
            </a:extLst>
          </p:cNvPr>
          <p:cNvGrpSpPr/>
          <p:nvPr/>
        </p:nvGrpSpPr>
        <p:grpSpPr>
          <a:xfrm>
            <a:off x="2582297" y="3365272"/>
            <a:ext cx="2883658" cy="829128"/>
            <a:chOff x="2582297" y="3365272"/>
            <a:chExt cx="2883658" cy="82912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82AB36C5-30A9-7393-2527-F5A758CDF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582297" y="3365272"/>
              <a:ext cx="2883658" cy="829128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31AE1665-765E-E5D0-FEC2-45866647F22A}"/>
                </a:ext>
              </a:extLst>
            </p:cNvPr>
            <p:cNvSpPr txBox="1"/>
            <p:nvPr/>
          </p:nvSpPr>
          <p:spPr>
            <a:xfrm>
              <a:off x="3394022" y="3529950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60" name="C">
            <a:extLst>
              <a:ext uri="{FF2B5EF4-FFF2-40B4-BE49-F238E27FC236}">
                <a16:creationId xmlns:a16="http://schemas.microsoft.com/office/drawing/2014/main" xmlns="" id="{95B28BF5-0C61-224C-186B-597AE5B8EB5F}"/>
              </a:ext>
            </a:extLst>
          </p:cNvPr>
          <p:cNvGrpSpPr/>
          <p:nvPr/>
        </p:nvGrpSpPr>
        <p:grpSpPr>
          <a:xfrm>
            <a:off x="2512619" y="4520142"/>
            <a:ext cx="2962913" cy="871804"/>
            <a:chOff x="2512619" y="4520142"/>
            <a:chExt cx="2962913" cy="871804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A353A432-1298-90E0-EBE9-10D6CE6B3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512619" y="4520142"/>
              <a:ext cx="2962913" cy="871804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F141EE53-92E0-3C8C-F321-25A80F86A5DD}"/>
                </a:ext>
              </a:extLst>
            </p:cNvPr>
            <p:cNvSpPr txBox="1"/>
            <p:nvPr/>
          </p:nvSpPr>
          <p:spPr>
            <a:xfrm>
              <a:off x="3442359" y="4745113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61" name="B">
            <a:extLst>
              <a:ext uri="{FF2B5EF4-FFF2-40B4-BE49-F238E27FC236}">
                <a16:creationId xmlns:a16="http://schemas.microsoft.com/office/drawing/2014/main" xmlns="" id="{AC8CB6BC-F456-39E2-4B52-9EF99B2CCEC1}"/>
              </a:ext>
            </a:extLst>
          </p:cNvPr>
          <p:cNvGrpSpPr/>
          <p:nvPr/>
        </p:nvGrpSpPr>
        <p:grpSpPr>
          <a:xfrm>
            <a:off x="6478493" y="3354099"/>
            <a:ext cx="2950720" cy="829128"/>
            <a:chOff x="6478493" y="3354099"/>
            <a:chExt cx="2950720" cy="829128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3188D195-E4F9-20F0-15B5-B7E14971C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478493" y="3354099"/>
              <a:ext cx="2950720" cy="82912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9BF2080E-3627-43EF-49F8-DA7918DBFB2B}"/>
                </a:ext>
              </a:extLst>
            </p:cNvPr>
            <p:cNvSpPr txBox="1"/>
            <p:nvPr/>
          </p:nvSpPr>
          <p:spPr>
            <a:xfrm>
              <a:off x="7297250" y="3521782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62" name="D">
            <a:extLst>
              <a:ext uri="{FF2B5EF4-FFF2-40B4-BE49-F238E27FC236}">
                <a16:creationId xmlns:a16="http://schemas.microsoft.com/office/drawing/2014/main" xmlns="" id="{99C2EB99-7965-1665-B8F6-D992627259FC}"/>
              </a:ext>
            </a:extLst>
          </p:cNvPr>
          <p:cNvGrpSpPr/>
          <p:nvPr/>
        </p:nvGrpSpPr>
        <p:grpSpPr>
          <a:xfrm>
            <a:off x="6506692" y="4557385"/>
            <a:ext cx="2920237" cy="835224"/>
            <a:chOff x="6506692" y="4557385"/>
            <a:chExt cx="2920237" cy="835224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EEB158A3-1CD6-AFEE-4010-12FBCBAF3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506692" y="4557385"/>
              <a:ext cx="2920237" cy="835224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539710E4-F788-BFC2-1876-C792D5FAA85C}"/>
                </a:ext>
              </a:extLst>
            </p:cNvPr>
            <p:cNvSpPr txBox="1"/>
            <p:nvPr/>
          </p:nvSpPr>
          <p:spPr>
            <a:xfrm>
              <a:off x="7268108" y="4716492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65" name="Picture 64" descr="A yellow ball with black holes&#10;&#10;Description automatically generated">
            <a:extLst>
              <a:ext uri="{FF2B5EF4-FFF2-40B4-BE49-F238E27FC236}">
                <a16:creationId xmlns:a16="http://schemas.microsoft.com/office/drawing/2014/main" xmlns="" id="{3D29AC27-6848-9332-26EA-B17B2A8EBAF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521" y="3372864"/>
            <a:ext cx="549638" cy="549638"/>
          </a:xfrm>
          <a:prstGeom prst="rect">
            <a:avLst/>
          </a:prstGeom>
        </p:spPr>
      </p:pic>
      <p:pic>
        <p:nvPicPr>
          <p:cNvPr id="69" name="Picture 68" descr="A yellow and white play butt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76D4B48E-FB3C-C570-105E-6CC22628A41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451" y="139853"/>
            <a:ext cx="907068" cy="90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7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yConv.com__Am_thanh_that_b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yConv.com__Am_thanh_that_b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750"/>
                            </p:stCondLst>
                            <p:childTnLst>
                              <p:par>
                                <p:cTn id="9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0138 L -0.00195 -0.00138 C -0.02396 -0.01851 -0.04049 -0.03402 -0.06315 -0.04421 C -0.07721 -0.05046 -0.11133 -0.06226 -0.12799 -0.06481 C -0.13698 -0.06597 -0.14609 -0.06574 -0.15508 -0.06597 C -0.19609 -0.06388 -0.23724 -0.0655 -0.27799 -0.05925 C -0.28828 -0.05763 -0.29752 -0.04791 -0.30742 -0.04282 C -0.32409 -0.03402 -0.34114 -0.02754 -0.35768 -0.01805 C -0.36719 -0.0125 -0.37669 -0.00648 -0.38633 -0.00138 C -0.39375 0.00232 -0.40143 0.00371 -0.40872 0.00811 C -0.42083 0.01551 -0.44596 0.03681 -0.45742 0.04792 C -0.46302 0.05348 -0.48151 0.07269 -0.48685 0.0838 C -0.49427 0.09931 -0.50794 0.1338 -0.51393 0.15649 C -0.51862 0.17454 -0.52278 0.19306 -0.52708 0.21158 C -0.52916 0.22107 -0.53177 0.23033 -0.5332 0.24028 C -0.5345 0.24908 -0.53568 0.25787 -0.53711 0.26644 C -0.53932 0.28033 -0.54505 0.31088 -0.54713 0.32014 C -0.54818 0.32477 -0.54922 0.32917 -0.55026 0.3338 C -0.55078 0.33658 -0.55117 0.33936 -0.55182 0.34213 C -0.55351 0.34885 -0.55325 0.34399 -0.55325 0.34769 " pathEditMode="relative" ptsTypes="AAAAAAAAAAAAAAAAAAAA">
                                      <p:cBhvr>
                                        <p:cTn id="9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yConv.com__tennis-ball-hit-15125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75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250"/>
                            </p:stCondLst>
                            <p:childTnLst>
                              <p:par>
                                <p:cTn id="10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yConv.com__Am_thanh_tieng_co_vu_tran_bong_da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yConv.com__Am_thanh_that_b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112F5B7-F474-6888-C821-877E9B788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60CB01F-AB79-0EE4-1C49-8EBC62A681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9505" y="1102030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155F138-9071-1F44-A829-C45545E5D6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B49D8F50-3E34-ABCE-D93E-2B8678D36E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xmlns="" id="{05FF52FB-31F9-F5E1-25B6-6900F30DE1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74" y="2883329"/>
            <a:ext cx="6828112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3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3)">
            <a:hlinkClick r:id="" action="ppaction://media"/>
            <a:extLst>
              <a:ext uri="{FF2B5EF4-FFF2-40B4-BE49-F238E27FC236}">
                <a16:creationId xmlns:a16="http://schemas.microsoft.com/office/drawing/2014/main" xmlns="" id="{778E509A-C563-E920-BF71-4122DBE4E2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7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1000" t="-28000" r="-25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2874" y="842963"/>
            <a:ext cx="97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556" l="3056" r="100000">
                        <a14:foregroundMark x1="49722" y1="48056" x2="49722" y2="4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042" r="26803"/>
          <a:stretch/>
        </p:blipFill>
        <p:spPr>
          <a:xfrm flipH="1">
            <a:off x="10229849" y="3957638"/>
            <a:ext cx="3238499" cy="33396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58075" y="2300288"/>
            <a:ext cx="3806428" cy="1815882"/>
          </a:xfrm>
          <a:prstGeom prst="wedgeRectCallout">
            <a:avLst>
              <a:gd name="adj1" fmla="val 39350"/>
              <a:gd name="adj2" fmla="val 69015"/>
            </a:avLst>
          </a:prstGeom>
          <a:solidFill>
            <a:schemeClr val="bg1">
              <a:alpha val="80000"/>
            </a:schemeClr>
          </a:solidFill>
          <a:ln>
            <a:solidFill>
              <a:srgbClr val="FF999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7458075" y="2771775"/>
            <a:ext cx="34861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301159" y="3208229"/>
            <a:ext cx="152876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672638" y="3636854"/>
            <a:ext cx="134302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458075" y="4052560"/>
            <a:ext cx="190321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/>
              <p:cNvSpPr/>
              <p:nvPr/>
            </p:nvSpPr>
            <p:spPr>
              <a:xfrm>
                <a:off x="325339" y="3208229"/>
                <a:ext cx="7132736" cy="25353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kumimoji="0" lang="en-GB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kumimoji="0" lang="en-GB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:r>
                  <a:rPr kumimoji="0" lang="en-GB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kumimoji="0" lang="en-GB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GB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đội</a:t>
                </a:r>
                <a:r>
                  <a:rPr kumimoji="0" lang="en-GB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GB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chơi</a:t>
                </a:r>
                <a:r>
                  <a:rPr kumimoji="0" lang="en-GB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GB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kumimoji="0" lang="en-GB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 7 </a:t>
                </a:r>
                <a:r>
                  <a:rPr kumimoji="0" lang="en-GB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endParaRPr kumimoji="0" lang="en-GB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257300" algn="l"/>
                  </a:tabLst>
                  <a:defRPr/>
                </a:pPr>
                <a:r>
                  <a:rPr kumimoji="0" lang="en-GB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	Hai </a:t>
                </a:r>
                <a:r>
                  <a:rPr kumimoji="0" lang="en-GB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đội</a:t>
                </a:r>
                <a:r>
                  <a:rPr kumimoji="0" lang="en-GB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GB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chơi</a:t>
                </a:r>
                <a:r>
                  <a:rPr kumimoji="0" lang="en-GB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GB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sẽ</a:t>
                </a:r>
                <a:r>
                  <a:rPr kumimoji="0" lang="en-GB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GB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kumimoji="0" lang="en-GB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7 </a:t>
                </a:r>
                <a14:m>
                  <m:oMath xmlns:m="http://schemas.openxmlformats.org/officeDocument/2006/math">
                    <m:r>
                      <a:rPr kumimoji="0" lang="en-GB" sz="3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0" lang="en-GB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2 </a:t>
                </a:r>
                <a:r>
                  <a:rPr kumimoji="0" lang="en-GB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endParaRPr kumimoji="0" lang="en-GB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257300" algn="l"/>
                  </a:tabLst>
                  <a:defRPr/>
                </a:pPr>
                <a:r>
                  <a:rPr kumimoji="0" lang="en-GB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kumimoji="0" lang="en-GB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257300" algn="l"/>
                  </a:tabLst>
                  <a:defRPr/>
                </a:pP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7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2 = ?</a:t>
                </a:r>
                <a:endParaRPr kumimoji="0" lang="en-GB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Rounded 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339" y="3208229"/>
                <a:ext cx="7132736" cy="2535346"/>
              </a:xfrm>
              <a:prstGeom prst="roundRect">
                <a:avLst/>
              </a:prstGeom>
              <a:blipFill>
                <a:blip r:embed="rId5"/>
                <a:stretch>
                  <a:fillRect l="-171"/>
                </a:stretch>
              </a:blipFill>
              <a:ln>
                <a:solidFill>
                  <a:srgbClr val="FF9999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2287191" y="3277314"/>
                <a:ext cx="2728912" cy="800100"/>
              </a:xfrm>
              <a:prstGeom prst="roundRect">
                <a:avLst/>
              </a:prstGeom>
              <a:solidFill>
                <a:srgbClr val="F0AB82"/>
              </a:solidFill>
              <a:ln>
                <a:solidFill>
                  <a:srgbClr val="FF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7 </a:t>
                </a:r>
                <a14:m>
                  <m:oMath xmlns:m="http://schemas.openxmlformats.org/officeDocument/2006/math">
                    <m:r>
                      <a:rPr kumimoji="0" lang="en-GB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0" lang="en-GB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2 = ?</a:t>
                </a: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191" y="3277314"/>
                <a:ext cx="2728912" cy="800100"/>
              </a:xfrm>
              <a:prstGeom prst="roundRect">
                <a:avLst/>
              </a:prstGeom>
              <a:blipFill>
                <a:blip r:embed="rId6"/>
                <a:stretch>
                  <a:fillRect t="-1504" b="-18045"/>
                </a:stretch>
              </a:blipFill>
              <a:ln>
                <a:solidFill>
                  <a:srgbClr val="FF9999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2287191" y="4214812"/>
                <a:ext cx="2728912" cy="8001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9999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7 </a:t>
                </a:r>
                <a14:m>
                  <m:oMath xmlns:m="http://schemas.openxmlformats.org/officeDocument/2006/math">
                    <m:r>
                      <a:rPr kumimoji="0" lang="en-GB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kumimoji="0" lang="en-GB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7 = 14</a:t>
                </a: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191" y="4214812"/>
                <a:ext cx="2728912" cy="800100"/>
              </a:xfrm>
              <a:prstGeom prst="roundRect">
                <a:avLst/>
              </a:prstGeom>
              <a:blipFill>
                <a:blip r:embed="rId7"/>
                <a:stretch>
                  <a:fillRect b="-15942"/>
                </a:stretch>
              </a:blipFill>
              <a:ln w="38100">
                <a:solidFill>
                  <a:srgbClr val="FF9999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/>
              <p:cNvSpPr/>
              <p:nvPr/>
            </p:nvSpPr>
            <p:spPr>
              <a:xfrm>
                <a:off x="2287191" y="5227403"/>
                <a:ext cx="2728912" cy="8001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9999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7 </a:t>
                </a:r>
                <a14:m>
                  <m:oMath xmlns:m="http://schemas.openxmlformats.org/officeDocument/2006/math">
                    <m:r>
                      <a:rPr kumimoji="0" lang="en-GB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0" lang="en-GB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2 = 14</a:t>
                </a:r>
              </a:p>
            </p:txBody>
          </p:sp>
        </mc:Choice>
        <mc:Fallback xmlns="">
          <p:sp>
            <p:nvSpPr>
              <p:cNvPr id="24" name="Rounded 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191" y="5227403"/>
                <a:ext cx="2728912" cy="800100"/>
              </a:xfrm>
              <a:prstGeom prst="roundRect">
                <a:avLst/>
              </a:prstGeom>
              <a:blipFill>
                <a:blip r:embed="rId8"/>
                <a:stretch>
                  <a:fillRect b="-16058"/>
                </a:stretch>
              </a:blipFill>
              <a:ln w="38100">
                <a:solidFill>
                  <a:srgbClr val="FF9999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ounded Rectangle 24"/>
          <p:cNvSpPr/>
          <p:nvPr/>
        </p:nvSpPr>
        <p:spPr>
          <a:xfrm>
            <a:off x="6093619" y="5195232"/>
            <a:ext cx="2728912" cy="8001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14 : 7 = 2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5030391" y="5627453"/>
            <a:ext cx="107037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 descr="A group of kids playing a game&#10;&#10;AI-generated content may be incorrect.">
            <a:extLst>
              <a:ext uri="{FF2B5EF4-FFF2-40B4-BE49-F238E27FC236}">
                <a16:creationId xmlns:a16="http://schemas.microsoft.com/office/drawing/2014/main" xmlns="" id="{8918C4A7-7F1F-E9E4-0F2F-84D027BB42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" y="352542"/>
            <a:ext cx="7509510" cy="199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4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22" grpId="0" animBg="1"/>
      <p:bldP spid="22" grpId="1" animBg="1"/>
      <p:bldP spid="10" grpId="0" animBg="1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9000" t="-19000" r="-22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02881" y="11895"/>
            <a:ext cx="9567184" cy="64633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7,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chia 7.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737" l="9155" r="89437">
                        <a14:foregroundMark x1="54930" y1="21053" x2="54930" y2="21053"/>
                        <a14:foregroundMark x1="62676" y1="18421" x2="62676" y2="18421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515" y="3975279"/>
            <a:ext cx="2088075" cy="22351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ular Callout 5"/>
              <p:cNvSpPr/>
              <p:nvPr/>
            </p:nvSpPr>
            <p:spPr>
              <a:xfrm>
                <a:off x="259623" y="2174304"/>
                <a:ext cx="3937858" cy="1263316"/>
              </a:xfrm>
              <a:prstGeom prst="wedgeRoundRectCallout">
                <a:avLst>
                  <a:gd name="adj1" fmla="val -4650"/>
                  <a:gd name="adj2" fmla="val 99657"/>
                  <a:gd name="adj3" fmla="val 16667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Thêm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7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kết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7 </a:t>
                </a:r>
                <a14:m>
                  <m:oMath xmlns:m="http://schemas.openxmlformats.org/officeDocument/2006/math">
                    <m:r>
                      <a:rPr kumimoji="0" lang="en-GB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2 ta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kết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7 </a:t>
                </a:r>
                <a14:m>
                  <m:oMath xmlns:m="http://schemas.openxmlformats.org/officeDocument/2006/math">
                    <m:r>
                      <a:rPr kumimoji="0" lang="en-GB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3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6" name="Rounded Rectangular Callout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23" y="2174304"/>
                <a:ext cx="3937858" cy="1263316"/>
              </a:xfrm>
              <a:prstGeom prst="wedgeRoundRectCallout">
                <a:avLst>
                  <a:gd name="adj1" fmla="val -4650"/>
                  <a:gd name="adj2" fmla="val 99657"/>
                  <a:gd name="adj3" fmla="val 16667"/>
                </a:avLst>
              </a:prstGeom>
              <a:blipFill>
                <a:blip r:embed="rId6"/>
                <a:stretch>
                  <a:fillRect l="-772" t="-6070" r="-1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37038355"/>
                  </p:ext>
                </p:extLst>
              </p:nvPr>
            </p:nvGraphicFramePr>
            <p:xfrm>
              <a:off x="4905942" y="1047995"/>
              <a:ext cx="2361063" cy="5029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61063">
                      <a:extLst>
                        <a:ext uri="{9D8B030D-6E8A-4147-A177-3AD203B41FA5}">
                          <a16:colId xmlns:a16="http://schemas.microsoft.com/office/drawing/2014/main" xmlns="" val="253555611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b="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Bảng</a:t>
                          </a:r>
                          <a:r>
                            <a:rPr lang="en-GB" sz="2400" b="0" baseline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400" b="0" baseline="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nhân</a:t>
                          </a:r>
                          <a:r>
                            <a:rPr lang="en-GB" sz="2400" b="0" baseline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7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0AB8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7269908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1</a:t>
                          </a:r>
                          <a:r>
                            <a:rPr lang="en-GB" sz="2400" baseline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= 7</a:t>
                          </a:r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endParaRPr lang="en-GB" sz="2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marL="46800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alpha val="7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3732204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2 = 14</a:t>
                          </a:r>
                          <a:endParaRPr lang="en-GB" sz="2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marL="46800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alpha val="7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8651596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3 =</a:t>
                          </a:r>
                          <a:endParaRPr lang="en-GB" sz="2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marL="46800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alpha val="7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4016082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4 =</a:t>
                          </a:r>
                          <a:endParaRPr lang="en-GB" sz="2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marL="46800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alpha val="7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0610373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5 =</a:t>
                          </a:r>
                          <a:endParaRPr lang="en-GB" sz="2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marL="46800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alpha val="7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9552796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6 =</a:t>
                          </a:r>
                          <a:endParaRPr lang="en-GB" sz="2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marL="46800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alpha val="7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8445114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7 =</a:t>
                          </a:r>
                          <a:endParaRPr lang="en-GB" sz="2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marL="46800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alpha val="7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56397923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8 =</a:t>
                          </a:r>
                          <a:endParaRPr lang="en-GB" sz="2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marL="46800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alpha val="7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5257996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9 =</a:t>
                          </a:r>
                          <a:endParaRPr lang="en-GB" sz="2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marL="46800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alpha val="7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0689408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10 = 70 </a:t>
                          </a:r>
                          <a:endParaRPr lang="en-GB" sz="2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marL="46800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alpha val="7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5281275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37038355"/>
                  </p:ext>
                </p:extLst>
              </p:nvPr>
            </p:nvGraphicFramePr>
            <p:xfrm>
              <a:off x="4905942" y="1047995"/>
              <a:ext cx="2361063" cy="5029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61063">
                      <a:extLst>
                        <a:ext uri="{9D8B030D-6E8A-4147-A177-3AD203B41FA5}">
                          <a16:colId xmlns:a16="http://schemas.microsoft.com/office/drawing/2014/main" val="2535556110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b="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Bảng</a:t>
                          </a:r>
                          <a:r>
                            <a:rPr lang="en-GB" sz="2400" b="0" baseline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400" b="0" baseline="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nhân</a:t>
                          </a:r>
                          <a:r>
                            <a:rPr lang="en-GB" sz="2400" b="0" baseline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7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0AB8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6990883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6800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57" t="-109333" r="-514" b="-93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3220442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6800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57" t="-209333" r="-514" b="-83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65159609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6800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57" t="-309333" r="-514" b="-73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160825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6800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57" t="-409333" r="-514" b="-63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6103733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6800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57" t="-502632" r="-514" b="-52368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55279662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6800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57" t="-610667" r="-514" b="-430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44511475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6800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57" t="-710667" r="-514" b="-330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3979239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6800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57" t="-810667" r="-514" b="-230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579967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6800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57" t="-910667" r="-514" b="-130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6894084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6800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57" t="-1010667" r="-514" b="-30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2812751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Rectangle 7"/>
          <p:cNvSpPr/>
          <p:nvPr/>
        </p:nvSpPr>
        <p:spPr>
          <a:xfrm>
            <a:off x="6399432" y="2425467"/>
            <a:ext cx="3145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6399432" y="2887132"/>
            <a:ext cx="3145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6399432" y="3331762"/>
            <a:ext cx="3145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99432" y="3776392"/>
            <a:ext cx="3145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99432" y="4238057"/>
            <a:ext cx="3145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99432" y="4682687"/>
            <a:ext cx="3145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99432" y="5130435"/>
            <a:ext cx="3145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73784" y="2425467"/>
            <a:ext cx="524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373783" y="2863904"/>
            <a:ext cx="524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373783" y="3825663"/>
            <a:ext cx="524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373782" y="3335411"/>
            <a:ext cx="524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373782" y="4237250"/>
            <a:ext cx="524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49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373782" y="4698915"/>
            <a:ext cx="524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56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373781" y="5186310"/>
            <a:ext cx="524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63</a:t>
            </a:r>
          </a:p>
        </p:txBody>
      </p:sp>
      <p:graphicFrame>
        <p:nvGraphicFramePr>
          <p:cNvPr id="22" name="Bảng chi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313764"/>
              </p:ext>
            </p:extLst>
          </p:nvPr>
        </p:nvGraphicFramePr>
        <p:xfrm>
          <a:off x="8412367" y="1047994"/>
          <a:ext cx="2361063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1063">
                  <a:extLst>
                    <a:ext uri="{9D8B030D-6E8A-4147-A177-3AD203B41FA5}">
                      <a16:colId xmlns:a16="http://schemas.microsoft.com/office/drawing/2014/main" xmlns="" val="25355561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Bảng</a:t>
                      </a:r>
                      <a:r>
                        <a:rPr lang="en-GB" sz="24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chia 7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26990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GB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7 :</a:t>
                      </a:r>
                      <a:r>
                        <a:rPr lang="en-GB" sz="24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7 = 1</a:t>
                      </a:r>
                      <a:endParaRPr lang="en-GB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6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3220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14 : 7 = 2</a:t>
                      </a:r>
                    </a:p>
                  </a:txBody>
                  <a:tcPr marL="46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65159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21 : 7 =</a:t>
                      </a:r>
                    </a:p>
                  </a:txBody>
                  <a:tcPr marL="46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1608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28 : 7 =</a:t>
                      </a:r>
                    </a:p>
                  </a:txBody>
                  <a:tcPr marL="46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61037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35 : 7 =</a:t>
                      </a:r>
                    </a:p>
                  </a:txBody>
                  <a:tcPr marL="46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55279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42 : 7 =</a:t>
                      </a:r>
                    </a:p>
                  </a:txBody>
                  <a:tcPr marL="46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44511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49 : 7 =</a:t>
                      </a:r>
                    </a:p>
                  </a:txBody>
                  <a:tcPr marL="46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63979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56 : 7 =</a:t>
                      </a:r>
                    </a:p>
                  </a:txBody>
                  <a:tcPr marL="46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5799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63 : 7 =</a:t>
                      </a:r>
                    </a:p>
                  </a:txBody>
                  <a:tcPr marL="46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68940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70 : 7 = 10</a:t>
                      </a:r>
                    </a:p>
                  </a:txBody>
                  <a:tcPr marL="46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28127516"/>
                  </a:ext>
                </a:extLst>
              </a:tr>
            </a:tbl>
          </a:graphicData>
        </a:graphic>
      </p:graphicFrame>
      <p:sp>
        <p:nvSpPr>
          <p:cNvPr id="23" name="Rectangle 22"/>
          <p:cNvSpPr/>
          <p:nvPr/>
        </p:nvSpPr>
        <p:spPr>
          <a:xfrm>
            <a:off x="9838160" y="2402607"/>
            <a:ext cx="3545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838159" y="2841044"/>
            <a:ext cx="3545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838159" y="3802803"/>
            <a:ext cx="3545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838158" y="3312551"/>
            <a:ext cx="3545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838158" y="4214390"/>
            <a:ext cx="3545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838158" y="4676055"/>
            <a:ext cx="3545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852757" y="5116229"/>
            <a:ext cx="3545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4" name="muix teen"/>
          <p:cNvSpPr/>
          <p:nvPr/>
        </p:nvSpPr>
        <p:spPr>
          <a:xfrm>
            <a:off x="7546694" y="1319514"/>
            <a:ext cx="451412" cy="208344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9"/>
          <p:cNvSpPr/>
          <p:nvPr/>
        </p:nvSpPr>
        <p:spPr>
          <a:xfrm>
            <a:off x="9840633" y="5163450"/>
            <a:ext cx="3145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1" name="8"/>
          <p:cNvSpPr/>
          <p:nvPr/>
        </p:nvSpPr>
        <p:spPr>
          <a:xfrm>
            <a:off x="9840633" y="4676907"/>
            <a:ext cx="3145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2" name="7"/>
          <p:cNvSpPr/>
          <p:nvPr/>
        </p:nvSpPr>
        <p:spPr>
          <a:xfrm>
            <a:off x="9840633" y="4213983"/>
            <a:ext cx="3145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3" name="6"/>
          <p:cNvSpPr/>
          <p:nvPr/>
        </p:nvSpPr>
        <p:spPr>
          <a:xfrm>
            <a:off x="9840633" y="3769817"/>
            <a:ext cx="3145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4" name="5"/>
          <p:cNvSpPr/>
          <p:nvPr/>
        </p:nvSpPr>
        <p:spPr>
          <a:xfrm>
            <a:off x="9840633" y="3283274"/>
            <a:ext cx="3145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5" name="4"/>
          <p:cNvSpPr/>
          <p:nvPr/>
        </p:nvSpPr>
        <p:spPr>
          <a:xfrm>
            <a:off x="9828005" y="2854054"/>
            <a:ext cx="3145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6" name="3"/>
          <p:cNvSpPr/>
          <p:nvPr/>
        </p:nvSpPr>
        <p:spPr>
          <a:xfrm>
            <a:off x="9800579" y="2402607"/>
            <a:ext cx="3145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0836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4" grpId="0" animBg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C64E2-9F84-EE6E-1347-7B8F987BB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ÁT RAP BẢNG CỬU CHƯƠNG 7, BẢNG NHÂN 7">
            <a:hlinkClick r:id="" action="ppaction://media"/>
            <a:extLst>
              <a:ext uri="{FF2B5EF4-FFF2-40B4-BE49-F238E27FC236}">
                <a16:creationId xmlns:a16="http://schemas.microsoft.com/office/drawing/2014/main" xmlns="" id="{6B6A5398-5768-6327-2D92-1D67C72DACC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1655D18-6D4A-BBDE-0D5F-492964C5C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0637" y="1857374"/>
            <a:ext cx="1212533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2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E22F476-36BC-06A1-56C8-6773DF500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F2FDCDF3-C046-594A-6285-F751FE7E6D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9505" y="1102030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0CC9768-9BF4-E84E-F83E-8A7A5D85DE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F7D0398D-D178-F198-D127-DD84292644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1780" y="2973938"/>
            <a:ext cx="7276838" cy="190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8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6905601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2986</TotalTime>
  <Words>504</Words>
  <Application>Microsoft Office PowerPoint</Application>
  <PresentationFormat>Custom</PresentationFormat>
  <Paragraphs>138</Paragraphs>
  <Slides>14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Office Theme</vt:lpstr>
      <vt:lpstr>Office 主题​​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7 x ..?.. = 21</vt:lpstr>
      <vt:lpstr>7 x 5 =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Windows User</cp:lastModifiedBy>
  <cp:revision>194</cp:revision>
  <dcterms:created xsi:type="dcterms:W3CDTF">2021-07-12T03:44:38Z</dcterms:created>
  <dcterms:modified xsi:type="dcterms:W3CDTF">2025-12-22T07:28:55Z</dcterms:modified>
</cp:coreProperties>
</file>