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3.wav" ContentType="audio/x-wav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9" r:id="rId3"/>
    <p:sldMasterId id="2147483703" r:id="rId4"/>
    <p:sldMasterId id="2147483710" r:id="rId5"/>
  </p:sldMasterIdLst>
  <p:notesMasterIdLst>
    <p:notesMasterId r:id="rId21"/>
  </p:notesMasterIdLst>
  <p:sldIdLst>
    <p:sldId id="7719" r:id="rId6"/>
    <p:sldId id="7692" r:id="rId7"/>
    <p:sldId id="674" r:id="rId8"/>
    <p:sldId id="3914" r:id="rId9"/>
    <p:sldId id="282" r:id="rId10"/>
    <p:sldId id="283" r:id="rId11"/>
    <p:sldId id="7714" r:id="rId12"/>
    <p:sldId id="7718" r:id="rId13"/>
    <p:sldId id="7715" r:id="rId14"/>
    <p:sldId id="7716" r:id="rId15"/>
    <p:sldId id="7717" r:id="rId16"/>
    <p:sldId id="304" r:id="rId17"/>
    <p:sldId id="308" r:id="rId18"/>
    <p:sldId id="306" r:id="rId19"/>
    <p:sldId id="768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38" d="100"/>
          <a:sy n="38" d="100"/>
        </p:scale>
        <p:origin x="-1068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8872D8-2449-4A0D-9B38-E93BBB4B7DAC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954F78-5676-49E7-BE26-11BC91D2A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802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3141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81D7DC-8053-469D-9295-A2196AE4C1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555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707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81D7DC-8053-469D-9295-A2196AE4C1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6094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7152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7103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092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0821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0202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2F88754-A2B8-89D0-3F30-F08439C04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xmlns="" id="{EB09AE16-6438-FB78-B4FD-F051882C70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xmlns="" id="{CB381F33-4339-0C48-FC56-F5A0B5E7A5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785B8312-A55F-9840-8459-219D2AA3B4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679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F6D0DA44-1C82-47B1-93C5-F2AB228D8B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xmlns="" id="{C2E5439E-517E-4862-9FB2-D63852443468}"/>
              </a:ext>
            </a:extLst>
          </p:cNvPr>
          <p:cNvGrpSpPr/>
          <p:nvPr userDrawn="1"/>
        </p:nvGrpSpPr>
        <p:grpSpPr>
          <a:xfrm>
            <a:off x="919756" y="707809"/>
            <a:ext cx="10352488" cy="5320037"/>
            <a:chOff x="919756" y="707809"/>
            <a:chExt cx="10352488" cy="5320037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7F549A39-6133-4816-8BB9-6E86E3133D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756" y="707809"/>
              <a:ext cx="10352488" cy="3521292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8453CE4A-64FC-4EA0-BA14-5220C3E1227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277"/>
            <a:stretch/>
          </p:blipFill>
          <p:spPr>
            <a:xfrm>
              <a:off x="919756" y="3960019"/>
              <a:ext cx="10352488" cy="2067827"/>
            </a:xfrm>
            <a:prstGeom prst="rect">
              <a:avLst/>
            </a:prstGeom>
          </p:spPr>
        </p:pic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xmlns="" id="{069DFF87-8C10-45C5-BD24-EB0B541DC296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xmlns="" id="{65E57743-C525-45F4-9EAF-6B3D01D52EE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96" r="66231"/>
            <a:stretch/>
          </p:blipFill>
          <p:spPr>
            <a:xfrm>
              <a:off x="0" y="0"/>
              <a:ext cx="5105400" cy="6858000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xmlns="" id="{FD3A96F7-32F0-4F6C-9331-7EFD526202B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12195"/>
            <a:stretch/>
          </p:blipFill>
          <p:spPr>
            <a:xfrm>
              <a:off x="7296150" y="0"/>
              <a:ext cx="489585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436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434B67C3-C77A-42FD-8E29-31365341568C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开学学习目标</a:t>
            </a:r>
          </a:p>
        </p:txBody>
      </p:sp>
    </p:spTree>
    <p:extLst>
      <p:ext uri="{BB962C8B-B14F-4D97-AF65-F5344CB8AC3E}">
        <p14:creationId xmlns:p14="http://schemas.microsoft.com/office/powerpoint/2010/main" val="304630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9D4EB656-6146-4B7E-892D-377D354ACC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A4BB9BA-3777-4419-8920-84F1FA3890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8F65649-5CC9-4D9D-A2A2-3A0DC405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08CF3E1-8015-4CE6-825E-2BE370F31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9AAB29D-75C6-4F82-A50D-8E9F0904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397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119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540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05BEF24-7971-4037-BAD8-82CA6AC7A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DBE6C92-9679-4297-81EE-BF628D75C5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BDE356A-A584-4068-8D7E-E498C4414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C78B-DFAA-46A6-8F04-A61BC481A71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62F4A74-0C9B-4E2E-92C2-AF77E051C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8F39AD7-72D4-4225-AE75-0478A7110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1BE9C-2193-4742-B43D-446A936EC7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590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397"/>
            </a:lvl1pPr>
            <a:lvl2pPr marL="456037" indent="0" algn="ctr">
              <a:buNone/>
              <a:defRPr sz="2022"/>
            </a:lvl2pPr>
            <a:lvl3pPr marL="912072" indent="0" algn="ctr">
              <a:buNone/>
              <a:defRPr sz="1798"/>
            </a:lvl3pPr>
            <a:lvl4pPr marL="1368112" indent="0" algn="ctr">
              <a:buNone/>
              <a:defRPr sz="1573"/>
            </a:lvl4pPr>
            <a:lvl5pPr marL="1824151" indent="0" algn="ctr">
              <a:buNone/>
              <a:defRPr sz="1573"/>
            </a:lvl5pPr>
            <a:lvl6pPr marL="2280186" indent="0" algn="ctr">
              <a:buNone/>
              <a:defRPr sz="1573"/>
            </a:lvl6pPr>
            <a:lvl7pPr marL="2736223" indent="0" algn="ctr">
              <a:buNone/>
              <a:defRPr sz="1573"/>
            </a:lvl7pPr>
            <a:lvl8pPr marL="3192263" indent="0" algn="ctr">
              <a:buNone/>
              <a:defRPr sz="1573"/>
            </a:lvl8pPr>
            <a:lvl9pPr marL="3648298" indent="0" algn="ctr">
              <a:buNone/>
              <a:defRPr sz="157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5693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9736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54"/>
            <a:ext cx="10515600" cy="2852737"/>
          </a:xfrm>
        </p:spPr>
        <p:txBody>
          <a:bodyPr anchor="b"/>
          <a:lstStyle>
            <a:lvl1pPr>
              <a:defRPr sz="59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79"/>
            <a:ext cx="10515600" cy="1500187"/>
          </a:xfrm>
        </p:spPr>
        <p:txBody>
          <a:bodyPr/>
          <a:lstStyle>
            <a:lvl1pPr marL="0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1pPr>
            <a:lvl2pPr marL="456037" indent="0">
              <a:buNone/>
              <a:defRPr sz="2022">
                <a:solidFill>
                  <a:schemeClr val="tx1">
                    <a:tint val="75000"/>
                  </a:schemeClr>
                </a:solidFill>
              </a:defRPr>
            </a:lvl2pPr>
            <a:lvl3pPr marL="912072" indent="0">
              <a:buNone/>
              <a:defRPr sz="1798">
                <a:solidFill>
                  <a:schemeClr val="tx1">
                    <a:tint val="75000"/>
                  </a:schemeClr>
                </a:solidFill>
              </a:defRPr>
            </a:lvl3pPr>
            <a:lvl4pPr marL="1368112" indent="0">
              <a:buNone/>
              <a:defRPr sz="1573">
                <a:solidFill>
                  <a:schemeClr val="tx1">
                    <a:tint val="75000"/>
                  </a:schemeClr>
                </a:solidFill>
              </a:defRPr>
            </a:lvl4pPr>
            <a:lvl5pPr marL="1824151" indent="0">
              <a:buNone/>
              <a:defRPr sz="1573">
                <a:solidFill>
                  <a:schemeClr val="tx1">
                    <a:tint val="75000"/>
                  </a:schemeClr>
                </a:solidFill>
              </a:defRPr>
            </a:lvl5pPr>
            <a:lvl6pPr marL="2280186" indent="0">
              <a:buNone/>
              <a:defRPr sz="1573">
                <a:solidFill>
                  <a:schemeClr val="tx1">
                    <a:tint val="75000"/>
                  </a:schemeClr>
                </a:solidFill>
              </a:defRPr>
            </a:lvl6pPr>
            <a:lvl7pPr marL="2736223" indent="0">
              <a:buNone/>
              <a:defRPr sz="1573">
                <a:solidFill>
                  <a:schemeClr val="tx1">
                    <a:tint val="75000"/>
                  </a:schemeClr>
                </a:solidFill>
              </a:defRPr>
            </a:lvl7pPr>
            <a:lvl8pPr marL="3192263" indent="0">
              <a:buNone/>
              <a:defRPr sz="1573">
                <a:solidFill>
                  <a:schemeClr val="tx1">
                    <a:tint val="75000"/>
                  </a:schemeClr>
                </a:solidFill>
              </a:defRPr>
            </a:lvl8pPr>
            <a:lvl9pPr marL="3648298" indent="0">
              <a:buNone/>
              <a:defRPr sz="157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2790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5623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4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7" cy="823912"/>
          </a:xfrm>
        </p:spPr>
        <p:txBody>
          <a:bodyPr anchor="b"/>
          <a:lstStyle>
            <a:lvl1pPr marL="0" indent="0">
              <a:buNone/>
              <a:defRPr sz="2397" b="1"/>
            </a:lvl1pPr>
            <a:lvl2pPr marL="456037" indent="0">
              <a:buNone/>
              <a:defRPr sz="2022" b="1"/>
            </a:lvl2pPr>
            <a:lvl3pPr marL="912072" indent="0">
              <a:buNone/>
              <a:defRPr sz="1798" b="1"/>
            </a:lvl3pPr>
            <a:lvl4pPr marL="1368112" indent="0">
              <a:buNone/>
              <a:defRPr sz="1573" b="1"/>
            </a:lvl4pPr>
            <a:lvl5pPr marL="1824151" indent="0">
              <a:buNone/>
              <a:defRPr sz="1573" b="1"/>
            </a:lvl5pPr>
            <a:lvl6pPr marL="2280186" indent="0">
              <a:buNone/>
              <a:defRPr sz="1573" b="1"/>
            </a:lvl6pPr>
            <a:lvl7pPr marL="2736223" indent="0">
              <a:buNone/>
              <a:defRPr sz="1573" b="1"/>
            </a:lvl7pPr>
            <a:lvl8pPr marL="3192263" indent="0">
              <a:buNone/>
              <a:defRPr sz="1573" b="1"/>
            </a:lvl8pPr>
            <a:lvl9pPr marL="3648298" indent="0">
              <a:buNone/>
              <a:defRPr sz="15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397" b="1"/>
            </a:lvl1pPr>
            <a:lvl2pPr marL="456037" indent="0">
              <a:buNone/>
              <a:defRPr sz="2022" b="1"/>
            </a:lvl2pPr>
            <a:lvl3pPr marL="912072" indent="0">
              <a:buNone/>
              <a:defRPr sz="1798" b="1"/>
            </a:lvl3pPr>
            <a:lvl4pPr marL="1368112" indent="0">
              <a:buNone/>
              <a:defRPr sz="1573" b="1"/>
            </a:lvl4pPr>
            <a:lvl5pPr marL="1824151" indent="0">
              <a:buNone/>
              <a:defRPr sz="1573" b="1"/>
            </a:lvl5pPr>
            <a:lvl6pPr marL="2280186" indent="0">
              <a:buNone/>
              <a:defRPr sz="1573" b="1"/>
            </a:lvl6pPr>
            <a:lvl7pPr marL="2736223" indent="0">
              <a:buNone/>
              <a:defRPr sz="1573" b="1"/>
            </a:lvl7pPr>
            <a:lvl8pPr marL="3192263" indent="0">
              <a:buNone/>
              <a:defRPr sz="1573" b="1"/>
            </a:lvl8pPr>
            <a:lvl9pPr marL="3648298" indent="0">
              <a:buNone/>
              <a:defRPr sz="15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517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941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0766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1950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4" y="457200"/>
            <a:ext cx="3932237" cy="1600200"/>
          </a:xfrm>
        </p:spPr>
        <p:txBody>
          <a:bodyPr anchor="b"/>
          <a:lstStyle>
            <a:lvl1pPr>
              <a:defRPr sz="322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1"/>
            <a:ext cx="6172200" cy="4873625"/>
          </a:xfrm>
        </p:spPr>
        <p:txBody>
          <a:bodyPr/>
          <a:lstStyle>
            <a:lvl1pPr>
              <a:defRPr sz="3221"/>
            </a:lvl1pPr>
            <a:lvl2pPr>
              <a:defRPr sz="2771"/>
            </a:lvl2pPr>
            <a:lvl3pPr>
              <a:defRPr sz="2397"/>
            </a:lvl3pPr>
            <a:lvl4pPr>
              <a:defRPr sz="2022"/>
            </a:lvl4pPr>
            <a:lvl5pPr>
              <a:defRPr sz="2022"/>
            </a:lvl5pPr>
            <a:lvl6pPr>
              <a:defRPr sz="2022"/>
            </a:lvl6pPr>
            <a:lvl7pPr>
              <a:defRPr sz="2022"/>
            </a:lvl7pPr>
            <a:lvl8pPr>
              <a:defRPr sz="2022"/>
            </a:lvl8pPr>
            <a:lvl9pPr>
              <a:defRPr sz="20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4" y="2057400"/>
            <a:ext cx="3932237" cy="3811588"/>
          </a:xfrm>
        </p:spPr>
        <p:txBody>
          <a:bodyPr/>
          <a:lstStyle>
            <a:lvl1pPr marL="0" indent="0">
              <a:buNone/>
              <a:defRPr sz="1573"/>
            </a:lvl1pPr>
            <a:lvl2pPr marL="456037" indent="0">
              <a:buNone/>
              <a:defRPr sz="1423"/>
            </a:lvl2pPr>
            <a:lvl3pPr marL="912072" indent="0">
              <a:buNone/>
              <a:defRPr sz="1198"/>
            </a:lvl3pPr>
            <a:lvl4pPr marL="1368112" indent="0">
              <a:buNone/>
              <a:defRPr sz="974"/>
            </a:lvl4pPr>
            <a:lvl5pPr marL="1824151" indent="0">
              <a:buNone/>
              <a:defRPr sz="974"/>
            </a:lvl5pPr>
            <a:lvl6pPr marL="2280186" indent="0">
              <a:buNone/>
              <a:defRPr sz="974"/>
            </a:lvl6pPr>
            <a:lvl7pPr marL="2736223" indent="0">
              <a:buNone/>
              <a:defRPr sz="974"/>
            </a:lvl7pPr>
            <a:lvl8pPr marL="3192263" indent="0">
              <a:buNone/>
              <a:defRPr sz="974"/>
            </a:lvl8pPr>
            <a:lvl9pPr marL="3648298" indent="0">
              <a:buNone/>
              <a:defRPr sz="97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076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4" y="457200"/>
            <a:ext cx="3932237" cy="1600200"/>
          </a:xfrm>
        </p:spPr>
        <p:txBody>
          <a:bodyPr anchor="b"/>
          <a:lstStyle>
            <a:lvl1pPr>
              <a:defRPr sz="322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41"/>
            <a:ext cx="6172200" cy="4873625"/>
          </a:xfrm>
        </p:spPr>
        <p:txBody>
          <a:bodyPr/>
          <a:lstStyle>
            <a:lvl1pPr marL="0" indent="0">
              <a:buNone/>
              <a:defRPr sz="3221"/>
            </a:lvl1pPr>
            <a:lvl2pPr marL="456037" indent="0">
              <a:buNone/>
              <a:defRPr sz="2771"/>
            </a:lvl2pPr>
            <a:lvl3pPr marL="912072" indent="0">
              <a:buNone/>
              <a:defRPr sz="2397"/>
            </a:lvl3pPr>
            <a:lvl4pPr marL="1368112" indent="0">
              <a:buNone/>
              <a:defRPr sz="2022"/>
            </a:lvl4pPr>
            <a:lvl5pPr marL="1824151" indent="0">
              <a:buNone/>
              <a:defRPr sz="2022"/>
            </a:lvl5pPr>
            <a:lvl6pPr marL="2280186" indent="0">
              <a:buNone/>
              <a:defRPr sz="2022"/>
            </a:lvl6pPr>
            <a:lvl7pPr marL="2736223" indent="0">
              <a:buNone/>
              <a:defRPr sz="2022"/>
            </a:lvl7pPr>
            <a:lvl8pPr marL="3192263" indent="0">
              <a:buNone/>
              <a:defRPr sz="2022"/>
            </a:lvl8pPr>
            <a:lvl9pPr marL="3648298" indent="0">
              <a:buNone/>
              <a:defRPr sz="2022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4" y="2057400"/>
            <a:ext cx="3932237" cy="3811588"/>
          </a:xfrm>
        </p:spPr>
        <p:txBody>
          <a:bodyPr/>
          <a:lstStyle>
            <a:lvl1pPr marL="0" indent="0">
              <a:buNone/>
              <a:defRPr sz="1573"/>
            </a:lvl1pPr>
            <a:lvl2pPr marL="456037" indent="0">
              <a:buNone/>
              <a:defRPr sz="1423"/>
            </a:lvl2pPr>
            <a:lvl3pPr marL="912072" indent="0">
              <a:buNone/>
              <a:defRPr sz="1198"/>
            </a:lvl3pPr>
            <a:lvl4pPr marL="1368112" indent="0">
              <a:buNone/>
              <a:defRPr sz="974"/>
            </a:lvl4pPr>
            <a:lvl5pPr marL="1824151" indent="0">
              <a:buNone/>
              <a:defRPr sz="974"/>
            </a:lvl5pPr>
            <a:lvl6pPr marL="2280186" indent="0">
              <a:buNone/>
              <a:defRPr sz="974"/>
            </a:lvl6pPr>
            <a:lvl7pPr marL="2736223" indent="0">
              <a:buNone/>
              <a:defRPr sz="974"/>
            </a:lvl7pPr>
            <a:lvl8pPr marL="3192263" indent="0">
              <a:buNone/>
              <a:defRPr sz="974"/>
            </a:lvl8pPr>
            <a:lvl9pPr marL="3648298" indent="0">
              <a:buNone/>
              <a:defRPr sz="97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0606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1413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7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7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7805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67"/>
            <a:ext cx="2844800" cy="365125"/>
          </a:xfrm>
          <a:prstGeom prst="rect">
            <a:avLst/>
          </a:prstGeom>
        </p:spPr>
        <p:txBody>
          <a:bodyPr/>
          <a:lstStyle/>
          <a:p>
            <a:fld id="{44E5CC29-D4C1-43AF-92DE-EAC9F1236EA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67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976320" y="311299"/>
            <a:ext cx="2844800" cy="365125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78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>
          <a:xfrm>
            <a:off x="10829926" y="2"/>
            <a:ext cx="1362075" cy="110013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16" tIns="45609" rIns="91216" bIns="45609" rtlCol="0" anchor="ctr"/>
          <a:lstStyle/>
          <a:p>
            <a:pPr algn="ctr" defTabSz="912072" fontAlgn="auto">
              <a:spcBef>
                <a:spcPts val="0"/>
              </a:spcBef>
              <a:spcAft>
                <a:spcPts val="0"/>
              </a:spcAft>
            </a:pPr>
            <a:endParaRPr lang="en-US" sz="1798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1228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397"/>
            </a:lvl1pPr>
            <a:lvl2pPr marL="456588" indent="0" algn="ctr">
              <a:buNone/>
              <a:defRPr sz="2022"/>
            </a:lvl2pPr>
            <a:lvl3pPr marL="913175" indent="0" algn="ctr">
              <a:buNone/>
              <a:defRPr sz="1798"/>
            </a:lvl3pPr>
            <a:lvl4pPr marL="1369764" indent="0" algn="ctr">
              <a:buNone/>
              <a:defRPr sz="1573"/>
            </a:lvl4pPr>
            <a:lvl5pPr marL="1826353" indent="0" algn="ctr">
              <a:buNone/>
              <a:defRPr sz="1573"/>
            </a:lvl5pPr>
            <a:lvl6pPr marL="2282940" indent="0" algn="ctr">
              <a:buNone/>
              <a:defRPr sz="1573"/>
            </a:lvl6pPr>
            <a:lvl7pPr marL="2739528" indent="0" algn="ctr">
              <a:buNone/>
              <a:defRPr sz="1573"/>
            </a:lvl7pPr>
            <a:lvl8pPr marL="3196117" indent="0" algn="ctr">
              <a:buNone/>
              <a:defRPr sz="1573"/>
            </a:lvl8pPr>
            <a:lvl9pPr marL="3652705" indent="0" algn="ctr">
              <a:buNone/>
              <a:defRPr sz="157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4739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171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791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45"/>
            <a:ext cx="10515600" cy="2852737"/>
          </a:xfrm>
        </p:spPr>
        <p:txBody>
          <a:bodyPr anchor="b"/>
          <a:lstStyle>
            <a:lvl1pPr>
              <a:defRPr sz="59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70"/>
            <a:ext cx="10515600" cy="1500187"/>
          </a:xfrm>
        </p:spPr>
        <p:txBody>
          <a:bodyPr/>
          <a:lstStyle>
            <a:lvl1pPr marL="0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1pPr>
            <a:lvl2pPr marL="456588" indent="0">
              <a:buNone/>
              <a:defRPr sz="2022">
                <a:solidFill>
                  <a:schemeClr val="tx1">
                    <a:tint val="75000"/>
                  </a:schemeClr>
                </a:solidFill>
              </a:defRPr>
            </a:lvl2pPr>
            <a:lvl3pPr marL="913175" indent="0">
              <a:buNone/>
              <a:defRPr sz="1798">
                <a:solidFill>
                  <a:schemeClr val="tx1">
                    <a:tint val="75000"/>
                  </a:schemeClr>
                </a:solidFill>
              </a:defRPr>
            </a:lvl3pPr>
            <a:lvl4pPr marL="1369764" indent="0">
              <a:buNone/>
              <a:defRPr sz="1573">
                <a:solidFill>
                  <a:schemeClr val="tx1">
                    <a:tint val="75000"/>
                  </a:schemeClr>
                </a:solidFill>
              </a:defRPr>
            </a:lvl4pPr>
            <a:lvl5pPr marL="1826353" indent="0">
              <a:buNone/>
              <a:defRPr sz="1573">
                <a:solidFill>
                  <a:schemeClr val="tx1">
                    <a:tint val="75000"/>
                  </a:schemeClr>
                </a:solidFill>
              </a:defRPr>
            </a:lvl5pPr>
            <a:lvl6pPr marL="2282940" indent="0">
              <a:buNone/>
              <a:defRPr sz="1573">
                <a:solidFill>
                  <a:schemeClr val="tx1">
                    <a:tint val="75000"/>
                  </a:schemeClr>
                </a:solidFill>
              </a:defRPr>
            </a:lvl6pPr>
            <a:lvl7pPr marL="2739528" indent="0">
              <a:buNone/>
              <a:defRPr sz="1573">
                <a:solidFill>
                  <a:schemeClr val="tx1">
                    <a:tint val="75000"/>
                  </a:schemeClr>
                </a:solidFill>
              </a:defRPr>
            </a:lvl7pPr>
            <a:lvl8pPr marL="3196117" indent="0">
              <a:buNone/>
              <a:defRPr sz="1573">
                <a:solidFill>
                  <a:schemeClr val="tx1">
                    <a:tint val="75000"/>
                  </a:schemeClr>
                </a:solidFill>
              </a:defRPr>
            </a:lvl8pPr>
            <a:lvl9pPr marL="3652705" indent="0">
              <a:buNone/>
              <a:defRPr sz="157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909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1102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32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7" cy="823912"/>
          </a:xfrm>
        </p:spPr>
        <p:txBody>
          <a:bodyPr anchor="b"/>
          <a:lstStyle>
            <a:lvl1pPr marL="0" indent="0">
              <a:buNone/>
              <a:defRPr sz="2397" b="1"/>
            </a:lvl1pPr>
            <a:lvl2pPr marL="456588" indent="0">
              <a:buNone/>
              <a:defRPr sz="2022" b="1"/>
            </a:lvl2pPr>
            <a:lvl3pPr marL="913175" indent="0">
              <a:buNone/>
              <a:defRPr sz="1798" b="1"/>
            </a:lvl3pPr>
            <a:lvl4pPr marL="1369764" indent="0">
              <a:buNone/>
              <a:defRPr sz="1573" b="1"/>
            </a:lvl4pPr>
            <a:lvl5pPr marL="1826353" indent="0">
              <a:buNone/>
              <a:defRPr sz="1573" b="1"/>
            </a:lvl5pPr>
            <a:lvl6pPr marL="2282940" indent="0">
              <a:buNone/>
              <a:defRPr sz="1573" b="1"/>
            </a:lvl6pPr>
            <a:lvl7pPr marL="2739528" indent="0">
              <a:buNone/>
              <a:defRPr sz="1573" b="1"/>
            </a:lvl7pPr>
            <a:lvl8pPr marL="3196117" indent="0">
              <a:buNone/>
              <a:defRPr sz="1573" b="1"/>
            </a:lvl8pPr>
            <a:lvl9pPr marL="3652705" indent="0">
              <a:buNone/>
              <a:defRPr sz="15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397" b="1"/>
            </a:lvl1pPr>
            <a:lvl2pPr marL="456588" indent="0">
              <a:buNone/>
              <a:defRPr sz="2022" b="1"/>
            </a:lvl2pPr>
            <a:lvl3pPr marL="913175" indent="0">
              <a:buNone/>
              <a:defRPr sz="1798" b="1"/>
            </a:lvl3pPr>
            <a:lvl4pPr marL="1369764" indent="0">
              <a:buNone/>
              <a:defRPr sz="1573" b="1"/>
            </a:lvl4pPr>
            <a:lvl5pPr marL="1826353" indent="0">
              <a:buNone/>
              <a:defRPr sz="1573" b="1"/>
            </a:lvl5pPr>
            <a:lvl6pPr marL="2282940" indent="0">
              <a:buNone/>
              <a:defRPr sz="1573" b="1"/>
            </a:lvl6pPr>
            <a:lvl7pPr marL="2739528" indent="0">
              <a:buNone/>
              <a:defRPr sz="1573" b="1"/>
            </a:lvl7pPr>
            <a:lvl8pPr marL="3196117" indent="0">
              <a:buNone/>
              <a:defRPr sz="1573" b="1"/>
            </a:lvl8pPr>
            <a:lvl9pPr marL="3652705" indent="0">
              <a:buNone/>
              <a:defRPr sz="15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8584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9276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0519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5" y="457200"/>
            <a:ext cx="3932237" cy="1600200"/>
          </a:xfrm>
        </p:spPr>
        <p:txBody>
          <a:bodyPr anchor="b"/>
          <a:lstStyle>
            <a:lvl1pPr>
              <a:defRPr sz="322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2"/>
            <a:ext cx="6172200" cy="4873625"/>
          </a:xfrm>
        </p:spPr>
        <p:txBody>
          <a:bodyPr/>
          <a:lstStyle>
            <a:lvl1pPr>
              <a:defRPr sz="3221"/>
            </a:lvl1pPr>
            <a:lvl2pPr>
              <a:defRPr sz="2771"/>
            </a:lvl2pPr>
            <a:lvl3pPr>
              <a:defRPr sz="2397"/>
            </a:lvl3pPr>
            <a:lvl4pPr>
              <a:defRPr sz="2022"/>
            </a:lvl4pPr>
            <a:lvl5pPr>
              <a:defRPr sz="2022"/>
            </a:lvl5pPr>
            <a:lvl6pPr>
              <a:defRPr sz="2022"/>
            </a:lvl6pPr>
            <a:lvl7pPr>
              <a:defRPr sz="2022"/>
            </a:lvl7pPr>
            <a:lvl8pPr>
              <a:defRPr sz="2022"/>
            </a:lvl8pPr>
            <a:lvl9pPr>
              <a:defRPr sz="20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5" y="2057400"/>
            <a:ext cx="3932237" cy="3811588"/>
          </a:xfrm>
        </p:spPr>
        <p:txBody>
          <a:bodyPr/>
          <a:lstStyle>
            <a:lvl1pPr marL="0" indent="0">
              <a:buNone/>
              <a:defRPr sz="1573"/>
            </a:lvl1pPr>
            <a:lvl2pPr marL="456588" indent="0">
              <a:buNone/>
              <a:defRPr sz="1423"/>
            </a:lvl2pPr>
            <a:lvl3pPr marL="913175" indent="0">
              <a:buNone/>
              <a:defRPr sz="1198"/>
            </a:lvl3pPr>
            <a:lvl4pPr marL="1369764" indent="0">
              <a:buNone/>
              <a:defRPr sz="974"/>
            </a:lvl4pPr>
            <a:lvl5pPr marL="1826353" indent="0">
              <a:buNone/>
              <a:defRPr sz="974"/>
            </a:lvl5pPr>
            <a:lvl6pPr marL="2282940" indent="0">
              <a:buNone/>
              <a:defRPr sz="974"/>
            </a:lvl6pPr>
            <a:lvl7pPr marL="2739528" indent="0">
              <a:buNone/>
              <a:defRPr sz="974"/>
            </a:lvl7pPr>
            <a:lvl8pPr marL="3196117" indent="0">
              <a:buNone/>
              <a:defRPr sz="974"/>
            </a:lvl8pPr>
            <a:lvl9pPr marL="3652705" indent="0">
              <a:buNone/>
              <a:defRPr sz="97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738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5" y="457200"/>
            <a:ext cx="3932237" cy="1600200"/>
          </a:xfrm>
        </p:spPr>
        <p:txBody>
          <a:bodyPr anchor="b"/>
          <a:lstStyle>
            <a:lvl1pPr>
              <a:defRPr sz="322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2"/>
            <a:ext cx="6172200" cy="4873625"/>
          </a:xfrm>
        </p:spPr>
        <p:txBody>
          <a:bodyPr/>
          <a:lstStyle>
            <a:lvl1pPr marL="0" indent="0">
              <a:buNone/>
              <a:defRPr sz="3221"/>
            </a:lvl1pPr>
            <a:lvl2pPr marL="456588" indent="0">
              <a:buNone/>
              <a:defRPr sz="2771"/>
            </a:lvl2pPr>
            <a:lvl3pPr marL="913175" indent="0">
              <a:buNone/>
              <a:defRPr sz="2397"/>
            </a:lvl3pPr>
            <a:lvl4pPr marL="1369764" indent="0">
              <a:buNone/>
              <a:defRPr sz="2022"/>
            </a:lvl4pPr>
            <a:lvl5pPr marL="1826353" indent="0">
              <a:buNone/>
              <a:defRPr sz="2022"/>
            </a:lvl5pPr>
            <a:lvl6pPr marL="2282940" indent="0">
              <a:buNone/>
              <a:defRPr sz="2022"/>
            </a:lvl6pPr>
            <a:lvl7pPr marL="2739528" indent="0">
              <a:buNone/>
              <a:defRPr sz="2022"/>
            </a:lvl7pPr>
            <a:lvl8pPr marL="3196117" indent="0">
              <a:buNone/>
              <a:defRPr sz="2022"/>
            </a:lvl8pPr>
            <a:lvl9pPr marL="3652705" indent="0">
              <a:buNone/>
              <a:defRPr sz="2022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5" y="2057400"/>
            <a:ext cx="3932237" cy="3811588"/>
          </a:xfrm>
        </p:spPr>
        <p:txBody>
          <a:bodyPr/>
          <a:lstStyle>
            <a:lvl1pPr marL="0" indent="0">
              <a:buNone/>
              <a:defRPr sz="1573"/>
            </a:lvl1pPr>
            <a:lvl2pPr marL="456588" indent="0">
              <a:buNone/>
              <a:defRPr sz="1423"/>
            </a:lvl2pPr>
            <a:lvl3pPr marL="913175" indent="0">
              <a:buNone/>
              <a:defRPr sz="1198"/>
            </a:lvl3pPr>
            <a:lvl4pPr marL="1369764" indent="0">
              <a:buNone/>
              <a:defRPr sz="974"/>
            </a:lvl4pPr>
            <a:lvl5pPr marL="1826353" indent="0">
              <a:buNone/>
              <a:defRPr sz="974"/>
            </a:lvl5pPr>
            <a:lvl6pPr marL="2282940" indent="0">
              <a:buNone/>
              <a:defRPr sz="974"/>
            </a:lvl6pPr>
            <a:lvl7pPr marL="2739528" indent="0">
              <a:buNone/>
              <a:defRPr sz="974"/>
            </a:lvl7pPr>
            <a:lvl8pPr marL="3196117" indent="0">
              <a:buNone/>
              <a:defRPr sz="974"/>
            </a:lvl8pPr>
            <a:lvl9pPr marL="3652705" indent="0">
              <a:buNone/>
              <a:defRPr sz="97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8458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1168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7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7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2185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8"/>
            <a:ext cx="2844800" cy="365125"/>
          </a:xfrm>
          <a:prstGeom prst="rect">
            <a:avLst/>
          </a:prstGeom>
        </p:spPr>
        <p:txBody>
          <a:bodyPr/>
          <a:lstStyle/>
          <a:p>
            <a:fld id="{44E5CC29-D4C1-43AF-92DE-EAC9F1236EA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8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976320" y="311290"/>
            <a:ext cx="2844800" cy="365125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30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9317A44-04E1-4085-84BF-81100BEBF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726B6AD-E5F5-48FA-AC0E-118A9A5293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839B048-7977-4E79-92E4-87BB2D12A0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F49C0DB-4EAA-49E2-A5BA-EEF260B603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9E1335D-FDBA-4DED-BFAC-D6B0E8E81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6B17F47-4DB7-488B-B897-C6B26CDCB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120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>
          <a:xfrm>
            <a:off x="10829926" y="2"/>
            <a:ext cx="1362075" cy="110013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4" tIns="45663" rIns="91324" bIns="45663" rtlCol="0" anchor="ctr"/>
          <a:lstStyle/>
          <a:p>
            <a:pPr algn="ctr" defTabSz="913175" fontAlgn="auto">
              <a:spcBef>
                <a:spcPts val="0"/>
              </a:spcBef>
              <a:spcAft>
                <a:spcPts val="0"/>
              </a:spcAft>
            </a:pPr>
            <a:endParaRPr lang="en-US" sz="1798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2735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5;p2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6;p2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7;p2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38;p2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2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2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2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" name="Google Shape;43;p2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" name="Google Shape;44;p2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" name="Google Shape;45;p2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" name="Google Shape;46;p2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" name="Google Shape;47;p2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" name="Google Shape;48;p2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" name="Google Shape;49;p2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" name="Google Shape;50;p2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" name="Google Shape;51;p2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" name="Google Shape;52;p2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" name="Google Shape;53;p2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" name="Google Shape;54;p2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" name="Google Shape;55;p2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" name="Google Shape;56;p2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" name="Google Shape;57;p2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" name="Google Shape;58;p2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" name="Google Shape;59;p2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2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2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2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2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2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2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2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2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2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2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2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2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2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2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2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2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2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2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2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2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2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2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" name="Google Shape;82;p2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" name="Google Shape;83;p2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" name="Google Shape;84;p2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" name="Google Shape;85;p2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" name="Google Shape;86;p2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" name="Google Shape;87;p2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" name="Google Shape;88;p2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" name="Google Shape;89;p2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" name="Google Shape;90;p2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" name="Google Shape;91;p2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2" name="Google Shape;92;p2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" name="Google Shape;93;p2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" name="Google Shape;94;p2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95" name="Google Shape;95;p2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2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2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2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2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0" name="Google Shape;100;p2"/>
          <p:cNvGrpSpPr/>
          <p:nvPr/>
        </p:nvGrpSpPr>
        <p:grpSpPr>
          <a:xfrm>
            <a:off x="297667" y="229629"/>
            <a:ext cx="11664133" cy="6362700"/>
            <a:chOff x="223250" y="172221"/>
            <a:chExt cx="8748100" cy="4772025"/>
          </a:xfrm>
        </p:grpSpPr>
        <p:sp>
          <p:nvSpPr>
            <p:cNvPr id="101" name="Google Shape;101;p2"/>
            <p:cNvSpPr/>
            <p:nvPr/>
          </p:nvSpPr>
          <p:spPr>
            <a:xfrm>
              <a:off x="848050" y="707200"/>
              <a:ext cx="7436055" cy="3660214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3072938" y="245850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223250" y="4084331"/>
              <a:ext cx="195900" cy="1959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287300" y="840833"/>
              <a:ext cx="73500" cy="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4783063" y="4571746"/>
              <a:ext cx="73500" cy="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8661613" y="3211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6899575" y="172221"/>
              <a:ext cx="73500" cy="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8465375" y="265646"/>
              <a:ext cx="73500" cy="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664275" y="3839112"/>
              <a:ext cx="523800" cy="5238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8231800" y="535001"/>
              <a:ext cx="394200" cy="394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8801850" y="365499"/>
              <a:ext cx="169500" cy="169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2026738" y="4870746"/>
              <a:ext cx="73500" cy="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466638" y="4562871"/>
              <a:ext cx="73500" cy="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14" name="Google Shape;114;p2"/>
          <p:cNvSpPr txBox="1">
            <a:spLocks noGrp="1"/>
          </p:cNvSpPr>
          <p:nvPr>
            <p:ph type="ctrTitle"/>
          </p:nvPr>
        </p:nvSpPr>
        <p:spPr>
          <a:xfrm>
            <a:off x="1385600" y="1579800"/>
            <a:ext cx="9420800" cy="29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05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2"/>
          <p:cNvSpPr txBox="1">
            <a:spLocks noGrp="1"/>
          </p:cNvSpPr>
          <p:nvPr>
            <p:ph type="subTitle" idx="1"/>
          </p:nvPr>
        </p:nvSpPr>
        <p:spPr>
          <a:xfrm>
            <a:off x="3190100" y="4816689"/>
            <a:ext cx="5812000" cy="2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9pPr>
          </a:lstStyle>
          <a:p>
            <a:endParaRPr/>
          </a:p>
        </p:txBody>
      </p:sp>
      <p:sp>
        <p:nvSpPr>
          <p:cNvPr id="116" name="Google Shape;116;p2"/>
          <p:cNvSpPr/>
          <p:nvPr/>
        </p:nvSpPr>
        <p:spPr>
          <a:xfrm>
            <a:off x="3189900" y="4633469"/>
            <a:ext cx="5812181" cy="619593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17" name="Google Shape;117;p2"/>
          <p:cNvGrpSpPr/>
          <p:nvPr/>
        </p:nvGrpSpPr>
        <p:grpSpPr>
          <a:xfrm rot="-564852">
            <a:off x="550971" y="4633852"/>
            <a:ext cx="240444" cy="360157"/>
            <a:chOff x="1459800" y="1512500"/>
            <a:chExt cx="131625" cy="197100"/>
          </a:xfrm>
        </p:grpSpPr>
        <p:sp>
          <p:nvSpPr>
            <p:cNvPr id="118" name="Google Shape;118;p2"/>
            <p:cNvSpPr/>
            <p:nvPr/>
          </p:nvSpPr>
          <p:spPr>
            <a:xfrm>
              <a:off x="1533625" y="1599050"/>
              <a:ext cx="600" cy="2450"/>
            </a:xfrm>
            <a:custGeom>
              <a:avLst/>
              <a:gdLst/>
              <a:ahLst/>
              <a:cxnLst/>
              <a:rect l="l" t="t" r="r" b="b"/>
              <a:pathLst>
                <a:path w="24" h="98" extrusionOk="0">
                  <a:moveTo>
                    <a:pt x="0" y="1"/>
                  </a:moveTo>
                  <a:cubicBezTo>
                    <a:pt x="2" y="11"/>
                    <a:pt x="5" y="21"/>
                    <a:pt x="7" y="30"/>
                  </a:cubicBezTo>
                  <a:lnTo>
                    <a:pt x="7" y="30"/>
                  </a:lnTo>
                  <a:cubicBezTo>
                    <a:pt x="7" y="19"/>
                    <a:pt x="3" y="9"/>
                    <a:pt x="0" y="1"/>
                  </a:cubicBezTo>
                  <a:close/>
                  <a:moveTo>
                    <a:pt x="7" y="30"/>
                  </a:moveTo>
                  <a:lnTo>
                    <a:pt x="7" y="30"/>
                  </a:lnTo>
                  <a:cubicBezTo>
                    <a:pt x="7" y="32"/>
                    <a:pt x="7" y="33"/>
                    <a:pt x="7" y="34"/>
                  </a:cubicBezTo>
                  <a:cubicBezTo>
                    <a:pt x="11" y="47"/>
                    <a:pt x="14" y="64"/>
                    <a:pt x="17" y="81"/>
                  </a:cubicBezTo>
                  <a:lnTo>
                    <a:pt x="23" y="98"/>
                  </a:lnTo>
                  <a:cubicBezTo>
                    <a:pt x="19" y="74"/>
                    <a:pt x="13" y="53"/>
                    <a:pt x="7" y="30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529350" y="1598125"/>
              <a:ext cx="9150" cy="4300"/>
            </a:xfrm>
            <a:custGeom>
              <a:avLst/>
              <a:gdLst/>
              <a:ahLst/>
              <a:cxnLst/>
              <a:rect l="l" t="t" r="r" b="b"/>
              <a:pathLst>
                <a:path w="366" h="172" extrusionOk="0">
                  <a:moveTo>
                    <a:pt x="345" y="1"/>
                  </a:moveTo>
                  <a:lnTo>
                    <a:pt x="1" y="74"/>
                  </a:lnTo>
                  <a:lnTo>
                    <a:pt x="21" y="172"/>
                  </a:lnTo>
                  <a:lnTo>
                    <a:pt x="365" y="98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63575" y="1516850"/>
              <a:ext cx="123425" cy="188350"/>
            </a:xfrm>
            <a:custGeom>
              <a:avLst/>
              <a:gdLst/>
              <a:ahLst/>
              <a:cxnLst/>
              <a:rect l="l" t="t" r="r" b="b"/>
              <a:pathLst>
                <a:path w="4937" h="7534" extrusionOk="0">
                  <a:moveTo>
                    <a:pt x="2585" y="2359"/>
                  </a:moveTo>
                  <a:cubicBezTo>
                    <a:pt x="2601" y="2419"/>
                    <a:pt x="2618" y="2479"/>
                    <a:pt x="2635" y="2543"/>
                  </a:cubicBezTo>
                  <a:cubicBezTo>
                    <a:pt x="2682" y="2743"/>
                    <a:pt x="2729" y="2947"/>
                    <a:pt x="2772" y="3148"/>
                  </a:cubicBezTo>
                  <a:cubicBezTo>
                    <a:pt x="2782" y="3188"/>
                    <a:pt x="2793" y="3225"/>
                    <a:pt x="2799" y="3265"/>
                  </a:cubicBezTo>
                  <a:lnTo>
                    <a:pt x="2796" y="3245"/>
                  </a:lnTo>
                  <a:lnTo>
                    <a:pt x="2796" y="3245"/>
                  </a:lnTo>
                  <a:cubicBezTo>
                    <a:pt x="2799" y="3258"/>
                    <a:pt x="2802" y="3275"/>
                    <a:pt x="2805" y="3292"/>
                  </a:cubicBezTo>
                  <a:cubicBezTo>
                    <a:pt x="2805" y="3302"/>
                    <a:pt x="2809" y="3312"/>
                    <a:pt x="2809" y="3322"/>
                  </a:cubicBezTo>
                  <a:lnTo>
                    <a:pt x="2816" y="3338"/>
                  </a:lnTo>
                  <a:lnTo>
                    <a:pt x="2816" y="3352"/>
                  </a:lnTo>
                  <a:cubicBezTo>
                    <a:pt x="2859" y="3543"/>
                    <a:pt x="2902" y="3733"/>
                    <a:pt x="2946" y="3924"/>
                  </a:cubicBezTo>
                  <a:cubicBezTo>
                    <a:pt x="2856" y="3934"/>
                    <a:pt x="2762" y="3937"/>
                    <a:pt x="2672" y="3951"/>
                  </a:cubicBezTo>
                  <a:cubicBezTo>
                    <a:pt x="2558" y="3968"/>
                    <a:pt x="2444" y="3984"/>
                    <a:pt x="2328" y="4000"/>
                  </a:cubicBezTo>
                  <a:cubicBezTo>
                    <a:pt x="2197" y="4017"/>
                    <a:pt x="2067" y="4034"/>
                    <a:pt x="1939" y="4051"/>
                  </a:cubicBezTo>
                  <a:cubicBezTo>
                    <a:pt x="1979" y="3944"/>
                    <a:pt x="2020" y="3840"/>
                    <a:pt x="2060" y="3736"/>
                  </a:cubicBezTo>
                  <a:cubicBezTo>
                    <a:pt x="2227" y="3325"/>
                    <a:pt x="2401" y="2914"/>
                    <a:pt x="2541" y="2492"/>
                  </a:cubicBezTo>
                  <a:cubicBezTo>
                    <a:pt x="2555" y="2449"/>
                    <a:pt x="2572" y="2402"/>
                    <a:pt x="2585" y="2359"/>
                  </a:cubicBezTo>
                  <a:close/>
                  <a:moveTo>
                    <a:pt x="2705" y="1"/>
                  </a:moveTo>
                  <a:cubicBezTo>
                    <a:pt x="2595" y="1"/>
                    <a:pt x="2495" y="35"/>
                    <a:pt x="2391" y="95"/>
                  </a:cubicBezTo>
                  <a:cubicBezTo>
                    <a:pt x="2294" y="152"/>
                    <a:pt x="2240" y="235"/>
                    <a:pt x="2183" y="328"/>
                  </a:cubicBezTo>
                  <a:cubicBezTo>
                    <a:pt x="2130" y="416"/>
                    <a:pt x="2097" y="516"/>
                    <a:pt x="2063" y="609"/>
                  </a:cubicBezTo>
                  <a:cubicBezTo>
                    <a:pt x="1916" y="1024"/>
                    <a:pt x="1806" y="1449"/>
                    <a:pt x="1682" y="1870"/>
                  </a:cubicBezTo>
                  <a:cubicBezTo>
                    <a:pt x="1641" y="2011"/>
                    <a:pt x="1601" y="2148"/>
                    <a:pt x="1558" y="2285"/>
                  </a:cubicBezTo>
                  <a:cubicBezTo>
                    <a:pt x="1508" y="2435"/>
                    <a:pt x="1454" y="2586"/>
                    <a:pt x="1397" y="2736"/>
                  </a:cubicBezTo>
                  <a:cubicBezTo>
                    <a:pt x="1317" y="2944"/>
                    <a:pt x="1240" y="3151"/>
                    <a:pt x="1160" y="3358"/>
                  </a:cubicBezTo>
                  <a:cubicBezTo>
                    <a:pt x="1090" y="3543"/>
                    <a:pt x="1023" y="3727"/>
                    <a:pt x="956" y="3914"/>
                  </a:cubicBezTo>
                  <a:cubicBezTo>
                    <a:pt x="909" y="4034"/>
                    <a:pt x="873" y="4158"/>
                    <a:pt x="832" y="4278"/>
                  </a:cubicBezTo>
                  <a:cubicBezTo>
                    <a:pt x="806" y="4366"/>
                    <a:pt x="772" y="4452"/>
                    <a:pt x="749" y="4542"/>
                  </a:cubicBezTo>
                  <a:cubicBezTo>
                    <a:pt x="632" y="4937"/>
                    <a:pt x="522" y="5332"/>
                    <a:pt x="401" y="5726"/>
                  </a:cubicBezTo>
                  <a:cubicBezTo>
                    <a:pt x="334" y="5924"/>
                    <a:pt x="267" y="6118"/>
                    <a:pt x="210" y="6319"/>
                  </a:cubicBezTo>
                  <a:cubicBezTo>
                    <a:pt x="147" y="6529"/>
                    <a:pt x="107" y="6750"/>
                    <a:pt x="56" y="6964"/>
                  </a:cubicBezTo>
                  <a:cubicBezTo>
                    <a:pt x="0" y="7211"/>
                    <a:pt x="184" y="7466"/>
                    <a:pt x="425" y="7512"/>
                  </a:cubicBezTo>
                  <a:cubicBezTo>
                    <a:pt x="454" y="7518"/>
                    <a:pt x="483" y="7521"/>
                    <a:pt x="512" y="7521"/>
                  </a:cubicBezTo>
                  <a:cubicBezTo>
                    <a:pt x="605" y="7521"/>
                    <a:pt x="697" y="7493"/>
                    <a:pt x="775" y="7442"/>
                  </a:cubicBezTo>
                  <a:cubicBezTo>
                    <a:pt x="879" y="7368"/>
                    <a:pt x="943" y="7265"/>
                    <a:pt x="973" y="7141"/>
                  </a:cubicBezTo>
                  <a:cubicBezTo>
                    <a:pt x="1007" y="6990"/>
                    <a:pt x="1036" y="6837"/>
                    <a:pt x="1076" y="6689"/>
                  </a:cubicBezTo>
                  <a:cubicBezTo>
                    <a:pt x="1107" y="6576"/>
                    <a:pt x="1144" y="6469"/>
                    <a:pt x="1177" y="6359"/>
                  </a:cubicBezTo>
                  <a:cubicBezTo>
                    <a:pt x="1271" y="6091"/>
                    <a:pt x="1365" y="5827"/>
                    <a:pt x="1445" y="5556"/>
                  </a:cubicBezTo>
                  <a:lnTo>
                    <a:pt x="1535" y="5255"/>
                  </a:lnTo>
                  <a:cubicBezTo>
                    <a:pt x="1554" y="5257"/>
                    <a:pt x="1573" y="5259"/>
                    <a:pt x="1593" y="5259"/>
                  </a:cubicBezTo>
                  <a:cubicBezTo>
                    <a:pt x="1607" y="5259"/>
                    <a:pt x="1621" y="5258"/>
                    <a:pt x="1635" y="5255"/>
                  </a:cubicBezTo>
                  <a:cubicBezTo>
                    <a:pt x="1896" y="5221"/>
                    <a:pt x="2157" y="5188"/>
                    <a:pt x="2418" y="5151"/>
                  </a:cubicBezTo>
                  <a:cubicBezTo>
                    <a:pt x="2532" y="5138"/>
                    <a:pt x="2649" y="5118"/>
                    <a:pt x="2762" y="5098"/>
                  </a:cubicBezTo>
                  <a:cubicBezTo>
                    <a:pt x="2873" y="5078"/>
                    <a:pt x="2986" y="5078"/>
                    <a:pt x="3100" y="5061"/>
                  </a:cubicBezTo>
                  <a:cubicBezTo>
                    <a:pt x="3110" y="5058"/>
                    <a:pt x="3120" y="5054"/>
                    <a:pt x="3130" y="5054"/>
                  </a:cubicBezTo>
                  <a:cubicBezTo>
                    <a:pt x="3137" y="5081"/>
                    <a:pt x="3140" y="5111"/>
                    <a:pt x="3146" y="5138"/>
                  </a:cubicBezTo>
                  <a:cubicBezTo>
                    <a:pt x="3171" y="5285"/>
                    <a:pt x="3197" y="5436"/>
                    <a:pt x="3237" y="5579"/>
                  </a:cubicBezTo>
                  <a:cubicBezTo>
                    <a:pt x="3264" y="5673"/>
                    <a:pt x="3291" y="5766"/>
                    <a:pt x="3321" y="5860"/>
                  </a:cubicBezTo>
                  <a:cubicBezTo>
                    <a:pt x="3371" y="6031"/>
                    <a:pt x="3418" y="6201"/>
                    <a:pt x="3461" y="6372"/>
                  </a:cubicBezTo>
                  <a:cubicBezTo>
                    <a:pt x="3475" y="6439"/>
                    <a:pt x="3488" y="6509"/>
                    <a:pt x="3498" y="6576"/>
                  </a:cubicBezTo>
                  <a:cubicBezTo>
                    <a:pt x="3508" y="6626"/>
                    <a:pt x="3518" y="6677"/>
                    <a:pt x="3525" y="6730"/>
                  </a:cubicBezTo>
                  <a:cubicBezTo>
                    <a:pt x="3538" y="6817"/>
                    <a:pt x="3558" y="6904"/>
                    <a:pt x="3578" y="6987"/>
                  </a:cubicBezTo>
                  <a:cubicBezTo>
                    <a:pt x="3592" y="7041"/>
                    <a:pt x="3618" y="7091"/>
                    <a:pt x="3645" y="7138"/>
                  </a:cubicBezTo>
                  <a:cubicBezTo>
                    <a:pt x="3682" y="7228"/>
                    <a:pt x="3739" y="7305"/>
                    <a:pt x="3813" y="7372"/>
                  </a:cubicBezTo>
                  <a:cubicBezTo>
                    <a:pt x="3903" y="7449"/>
                    <a:pt x="4003" y="7499"/>
                    <a:pt x="4120" y="7523"/>
                  </a:cubicBezTo>
                  <a:cubicBezTo>
                    <a:pt x="4161" y="7530"/>
                    <a:pt x="4202" y="7534"/>
                    <a:pt x="4243" y="7534"/>
                  </a:cubicBezTo>
                  <a:cubicBezTo>
                    <a:pt x="4316" y="7534"/>
                    <a:pt x="4387" y="7522"/>
                    <a:pt x="4458" y="7496"/>
                  </a:cubicBezTo>
                  <a:cubicBezTo>
                    <a:pt x="4565" y="7459"/>
                    <a:pt x="4655" y="7396"/>
                    <a:pt x="4732" y="7311"/>
                  </a:cubicBezTo>
                  <a:cubicBezTo>
                    <a:pt x="4816" y="7185"/>
                    <a:pt x="4889" y="7095"/>
                    <a:pt x="4916" y="6937"/>
                  </a:cubicBezTo>
                  <a:cubicBezTo>
                    <a:pt x="4929" y="6860"/>
                    <a:pt x="4936" y="6783"/>
                    <a:pt x="4932" y="6700"/>
                  </a:cubicBezTo>
                  <a:cubicBezTo>
                    <a:pt x="4932" y="6660"/>
                    <a:pt x="4929" y="6620"/>
                    <a:pt x="4920" y="6579"/>
                  </a:cubicBezTo>
                  <a:cubicBezTo>
                    <a:pt x="4896" y="6445"/>
                    <a:pt x="4866" y="6308"/>
                    <a:pt x="4836" y="6175"/>
                  </a:cubicBezTo>
                  <a:cubicBezTo>
                    <a:pt x="4802" y="6018"/>
                    <a:pt x="4765" y="5860"/>
                    <a:pt x="4719" y="5706"/>
                  </a:cubicBezTo>
                  <a:cubicBezTo>
                    <a:pt x="4665" y="5539"/>
                    <a:pt x="4611" y="5372"/>
                    <a:pt x="4558" y="5208"/>
                  </a:cubicBezTo>
                  <a:cubicBezTo>
                    <a:pt x="4511" y="5071"/>
                    <a:pt x="4481" y="4934"/>
                    <a:pt x="4448" y="4794"/>
                  </a:cubicBezTo>
                  <a:cubicBezTo>
                    <a:pt x="4364" y="4375"/>
                    <a:pt x="4290" y="3957"/>
                    <a:pt x="4184" y="3546"/>
                  </a:cubicBezTo>
                  <a:cubicBezTo>
                    <a:pt x="4080" y="3162"/>
                    <a:pt x="3949" y="2787"/>
                    <a:pt x="3836" y="2406"/>
                  </a:cubicBezTo>
                  <a:cubicBezTo>
                    <a:pt x="3773" y="2191"/>
                    <a:pt x="3702" y="1984"/>
                    <a:pt x="3625" y="1777"/>
                  </a:cubicBezTo>
                  <a:cubicBezTo>
                    <a:pt x="3538" y="1549"/>
                    <a:pt x="3464" y="1325"/>
                    <a:pt x="3401" y="1091"/>
                  </a:cubicBezTo>
                  <a:cubicBezTo>
                    <a:pt x="3364" y="904"/>
                    <a:pt x="3331" y="714"/>
                    <a:pt x="3287" y="526"/>
                  </a:cubicBezTo>
                  <a:cubicBezTo>
                    <a:pt x="3281" y="502"/>
                    <a:pt x="3277" y="479"/>
                    <a:pt x="3271" y="456"/>
                  </a:cubicBezTo>
                  <a:cubicBezTo>
                    <a:pt x="3251" y="388"/>
                    <a:pt x="3220" y="336"/>
                    <a:pt x="3187" y="272"/>
                  </a:cubicBezTo>
                  <a:cubicBezTo>
                    <a:pt x="3120" y="135"/>
                    <a:pt x="2950" y="31"/>
                    <a:pt x="2805" y="11"/>
                  </a:cubicBezTo>
                  <a:cubicBezTo>
                    <a:pt x="2772" y="4"/>
                    <a:pt x="2739" y="1"/>
                    <a:pt x="27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459800" y="1512500"/>
              <a:ext cx="131625" cy="197100"/>
            </a:xfrm>
            <a:custGeom>
              <a:avLst/>
              <a:gdLst/>
              <a:ahLst/>
              <a:cxnLst/>
              <a:rect l="l" t="t" r="r" b="b"/>
              <a:pathLst>
                <a:path w="5265" h="7884" extrusionOk="0">
                  <a:moveTo>
                    <a:pt x="2706" y="3151"/>
                  </a:moveTo>
                  <a:cubicBezTo>
                    <a:pt x="2723" y="3222"/>
                    <a:pt x="2736" y="3292"/>
                    <a:pt x="2752" y="3362"/>
                  </a:cubicBezTo>
                  <a:lnTo>
                    <a:pt x="2796" y="3563"/>
                  </a:lnTo>
                  <a:cubicBezTo>
                    <a:pt x="2823" y="3690"/>
                    <a:pt x="2853" y="3813"/>
                    <a:pt x="2880" y="3941"/>
                  </a:cubicBezTo>
                  <a:cubicBezTo>
                    <a:pt x="2853" y="3944"/>
                    <a:pt x="2826" y="3947"/>
                    <a:pt x="2800" y="3951"/>
                  </a:cubicBezTo>
                  <a:lnTo>
                    <a:pt x="2669" y="3971"/>
                  </a:lnTo>
                  <a:cubicBezTo>
                    <a:pt x="2599" y="3981"/>
                    <a:pt x="2529" y="3991"/>
                    <a:pt x="2455" y="4001"/>
                  </a:cubicBezTo>
                  <a:lnTo>
                    <a:pt x="2362" y="4011"/>
                  </a:lnTo>
                  <a:cubicBezTo>
                    <a:pt x="2365" y="4001"/>
                    <a:pt x="2368" y="3987"/>
                    <a:pt x="2374" y="3974"/>
                  </a:cubicBezTo>
                  <a:lnTo>
                    <a:pt x="2462" y="3760"/>
                  </a:lnTo>
                  <a:cubicBezTo>
                    <a:pt x="2545" y="3560"/>
                    <a:pt x="2629" y="3359"/>
                    <a:pt x="2706" y="3151"/>
                  </a:cubicBezTo>
                  <a:close/>
                  <a:moveTo>
                    <a:pt x="2749" y="1934"/>
                  </a:moveTo>
                  <a:lnTo>
                    <a:pt x="2525" y="2613"/>
                  </a:lnTo>
                  <a:cubicBezTo>
                    <a:pt x="2411" y="2954"/>
                    <a:pt x="2271" y="3296"/>
                    <a:pt x="2138" y="3626"/>
                  </a:cubicBezTo>
                  <a:lnTo>
                    <a:pt x="2050" y="3844"/>
                  </a:lnTo>
                  <a:cubicBezTo>
                    <a:pt x="2017" y="3924"/>
                    <a:pt x="1984" y="4008"/>
                    <a:pt x="1953" y="4091"/>
                  </a:cubicBezTo>
                  <a:lnTo>
                    <a:pt x="1820" y="4435"/>
                  </a:lnTo>
                  <a:lnTo>
                    <a:pt x="2502" y="4349"/>
                  </a:lnTo>
                  <a:cubicBezTo>
                    <a:pt x="2575" y="4339"/>
                    <a:pt x="2649" y="4329"/>
                    <a:pt x="2723" y="4319"/>
                  </a:cubicBezTo>
                  <a:lnTo>
                    <a:pt x="2850" y="4299"/>
                  </a:lnTo>
                  <a:cubicBezTo>
                    <a:pt x="2896" y="4292"/>
                    <a:pt x="2947" y="4288"/>
                    <a:pt x="2993" y="4282"/>
                  </a:cubicBezTo>
                  <a:cubicBezTo>
                    <a:pt x="3033" y="4279"/>
                    <a:pt x="3077" y="4275"/>
                    <a:pt x="3117" y="4272"/>
                  </a:cubicBezTo>
                  <a:lnTo>
                    <a:pt x="3311" y="4248"/>
                  </a:lnTo>
                  <a:lnTo>
                    <a:pt x="3228" y="3887"/>
                  </a:lnTo>
                  <a:cubicBezTo>
                    <a:pt x="3197" y="3753"/>
                    <a:pt x="3167" y="3623"/>
                    <a:pt x="3137" y="3476"/>
                  </a:cubicBezTo>
                  <a:lnTo>
                    <a:pt x="3134" y="3456"/>
                  </a:lnTo>
                  <a:lnTo>
                    <a:pt x="2960" y="3496"/>
                  </a:lnTo>
                  <a:lnTo>
                    <a:pt x="3127" y="3429"/>
                  </a:lnTo>
                  <a:lnTo>
                    <a:pt x="3117" y="3382"/>
                  </a:lnTo>
                  <a:lnTo>
                    <a:pt x="3097" y="3285"/>
                  </a:lnTo>
                  <a:cubicBezTo>
                    <a:pt x="3050" y="3081"/>
                    <a:pt x="3004" y="2877"/>
                    <a:pt x="2956" y="2673"/>
                  </a:cubicBezTo>
                  <a:cubicBezTo>
                    <a:pt x="2940" y="2609"/>
                    <a:pt x="2923" y="2546"/>
                    <a:pt x="2907" y="2486"/>
                  </a:cubicBezTo>
                  <a:lnTo>
                    <a:pt x="2749" y="1934"/>
                  </a:lnTo>
                  <a:close/>
                  <a:moveTo>
                    <a:pt x="2855" y="352"/>
                  </a:moveTo>
                  <a:cubicBezTo>
                    <a:pt x="2879" y="352"/>
                    <a:pt x="2904" y="355"/>
                    <a:pt x="2930" y="359"/>
                  </a:cubicBezTo>
                  <a:cubicBezTo>
                    <a:pt x="3030" y="372"/>
                    <a:pt x="3144" y="449"/>
                    <a:pt x="3181" y="526"/>
                  </a:cubicBezTo>
                  <a:lnTo>
                    <a:pt x="3201" y="566"/>
                  </a:lnTo>
                  <a:cubicBezTo>
                    <a:pt x="3224" y="607"/>
                    <a:pt x="3241" y="640"/>
                    <a:pt x="3251" y="673"/>
                  </a:cubicBezTo>
                  <a:cubicBezTo>
                    <a:pt x="3257" y="697"/>
                    <a:pt x="3261" y="717"/>
                    <a:pt x="3268" y="740"/>
                  </a:cubicBezTo>
                  <a:cubicBezTo>
                    <a:pt x="3294" y="871"/>
                    <a:pt x="3322" y="1001"/>
                    <a:pt x="3345" y="1132"/>
                  </a:cubicBezTo>
                  <a:lnTo>
                    <a:pt x="3382" y="1315"/>
                  </a:lnTo>
                  <a:cubicBezTo>
                    <a:pt x="3448" y="1553"/>
                    <a:pt x="3522" y="1780"/>
                    <a:pt x="3609" y="2011"/>
                  </a:cubicBezTo>
                  <a:cubicBezTo>
                    <a:pt x="3686" y="2212"/>
                    <a:pt x="3753" y="2416"/>
                    <a:pt x="3819" y="2629"/>
                  </a:cubicBezTo>
                  <a:cubicBezTo>
                    <a:pt x="3856" y="2760"/>
                    <a:pt x="3899" y="2890"/>
                    <a:pt x="3940" y="3021"/>
                  </a:cubicBezTo>
                  <a:cubicBezTo>
                    <a:pt x="4017" y="3265"/>
                    <a:pt x="4097" y="3516"/>
                    <a:pt x="4164" y="3767"/>
                  </a:cubicBezTo>
                  <a:cubicBezTo>
                    <a:pt x="4248" y="4081"/>
                    <a:pt x="4311" y="4409"/>
                    <a:pt x="4371" y="4723"/>
                  </a:cubicBezTo>
                  <a:lnTo>
                    <a:pt x="4428" y="5004"/>
                  </a:lnTo>
                  <a:cubicBezTo>
                    <a:pt x="4461" y="5151"/>
                    <a:pt x="4495" y="5295"/>
                    <a:pt x="4542" y="5439"/>
                  </a:cubicBezTo>
                  <a:cubicBezTo>
                    <a:pt x="4595" y="5603"/>
                    <a:pt x="4649" y="5767"/>
                    <a:pt x="4699" y="5931"/>
                  </a:cubicBezTo>
                  <a:cubicBezTo>
                    <a:pt x="4739" y="6061"/>
                    <a:pt x="4776" y="6201"/>
                    <a:pt x="4816" y="6386"/>
                  </a:cubicBezTo>
                  <a:lnTo>
                    <a:pt x="4836" y="6476"/>
                  </a:lnTo>
                  <a:cubicBezTo>
                    <a:pt x="4856" y="6579"/>
                    <a:pt x="4880" y="6683"/>
                    <a:pt x="4900" y="6787"/>
                  </a:cubicBezTo>
                  <a:cubicBezTo>
                    <a:pt x="4907" y="6817"/>
                    <a:pt x="4907" y="6847"/>
                    <a:pt x="4910" y="6880"/>
                  </a:cubicBezTo>
                  <a:cubicBezTo>
                    <a:pt x="4910" y="6948"/>
                    <a:pt x="4907" y="7011"/>
                    <a:pt x="4893" y="7081"/>
                  </a:cubicBezTo>
                  <a:cubicBezTo>
                    <a:pt x="4876" y="7181"/>
                    <a:pt x="4833" y="7245"/>
                    <a:pt x="4766" y="7345"/>
                  </a:cubicBezTo>
                  <a:lnTo>
                    <a:pt x="4742" y="7375"/>
                  </a:lnTo>
                  <a:cubicBezTo>
                    <a:pt x="4689" y="7436"/>
                    <a:pt x="4626" y="7479"/>
                    <a:pt x="4552" y="7506"/>
                  </a:cubicBezTo>
                  <a:cubicBezTo>
                    <a:pt x="4499" y="7523"/>
                    <a:pt x="4448" y="7532"/>
                    <a:pt x="4396" y="7532"/>
                  </a:cubicBezTo>
                  <a:cubicBezTo>
                    <a:pt x="4366" y="7532"/>
                    <a:pt x="4336" y="7529"/>
                    <a:pt x="4305" y="7522"/>
                  </a:cubicBezTo>
                  <a:cubicBezTo>
                    <a:pt x="4217" y="7506"/>
                    <a:pt x="4144" y="7469"/>
                    <a:pt x="4080" y="7416"/>
                  </a:cubicBezTo>
                  <a:cubicBezTo>
                    <a:pt x="4027" y="7365"/>
                    <a:pt x="3987" y="7309"/>
                    <a:pt x="3956" y="7245"/>
                  </a:cubicBezTo>
                  <a:lnTo>
                    <a:pt x="3947" y="7225"/>
                  </a:lnTo>
                  <a:cubicBezTo>
                    <a:pt x="3927" y="7188"/>
                    <a:pt x="3907" y="7152"/>
                    <a:pt x="3896" y="7104"/>
                  </a:cubicBezTo>
                  <a:cubicBezTo>
                    <a:pt x="3879" y="7031"/>
                    <a:pt x="3859" y="6954"/>
                    <a:pt x="3850" y="6877"/>
                  </a:cubicBezTo>
                  <a:cubicBezTo>
                    <a:pt x="3843" y="6823"/>
                    <a:pt x="3833" y="6770"/>
                    <a:pt x="3823" y="6717"/>
                  </a:cubicBezTo>
                  <a:cubicBezTo>
                    <a:pt x="3810" y="6650"/>
                    <a:pt x="3796" y="6579"/>
                    <a:pt x="3783" y="6506"/>
                  </a:cubicBezTo>
                  <a:cubicBezTo>
                    <a:pt x="3746" y="6352"/>
                    <a:pt x="3699" y="6192"/>
                    <a:pt x="3639" y="5984"/>
                  </a:cubicBezTo>
                  <a:lnTo>
                    <a:pt x="3632" y="5968"/>
                  </a:lnTo>
                  <a:cubicBezTo>
                    <a:pt x="3609" y="5880"/>
                    <a:pt x="3582" y="5793"/>
                    <a:pt x="3558" y="5707"/>
                  </a:cubicBezTo>
                  <a:cubicBezTo>
                    <a:pt x="3518" y="5563"/>
                    <a:pt x="3492" y="5412"/>
                    <a:pt x="3468" y="5285"/>
                  </a:cubicBezTo>
                  <a:lnTo>
                    <a:pt x="3425" y="5017"/>
                  </a:lnTo>
                  <a:lnTo>
                    <a:pt x="3221" y="5061"/>
                  </a:lnTo>
                  <a:cubicBezTo>
                    <a:pt x="3174" y="5068"/>
                    <a:pt x="3124" y="5071"/>
                    <a:pt x="3074" y="5077"/>
                  </a:cubicBezTo>
                  <a:cubicBezTo>
                    <a:pt x="3010" y="5081"/>
                    <a:pt x="2947" y="5088"/>
                    <a:pt x="2883" y="5102"/>
                  </a:cubicBezTo>
                  <a:cubicBezTo>
                    <a:pt x="2769" y="5122"/>
                    <a:pt x="2655" y="5138"/>
                    <a:pt x="2545" y="5151"/>
                  </a:cubicBezTo>
                  <a:cubicBezTo>
                    <a:pt x="2374" y="5178"/>
                    <a:pt x="2204" y="5198"/>
                    <a:pt x="2033" y="5222"/>
                  </a:cubicBezTo>
                  <a:lnTo>
                    <a:pt x="1763" y="5255"/>
                  </a:lnTo>
                  <a:cubicBezTo>
                    <a:pt x="1756" y="5256"/>
                    <a:pt x="1748" y="5257"/>
                    <a:pt x="1738" y="5257"/>
                  </a:cubicBezTo>
                  <a:cubicBezTo>
                    <a:pt x="1727" y="5257"/>
                    <a:pt x="1716" y="5256"/>
                    <a:pt x="1703" y="5255"/>
                  </a:cubicBezTo>
                  <a:lnTo>
                    <a:pt x="1559" y="5242"/>
                  </a:lnTo>
                  <a:lnTo>
                    <a:pt x="1428" y="5679"/>
                  </a:lnTo>
                  <a:cubicBezTo>
                    <a:pt x="1358" y="5917"/>
                    <a:pt x="1275" y="6155"/>
                    <a:pt x="1195" y="6386"/>
                  </a:cubicBezTo>
                  <a:lnTo>
                    <a:pt x="1161" y="6479"/>
                  </a:lnTo>
                  <a:cubicBezTo>
                    <a:pt x="1124" y="6590"/>
                    <a:pt x="1090" y="6703"/>
                    <a:pt x="1060" y="6817"/>
                  </a:cubicBezTo>
                  <a:cubicBezTo>
                    <a:pt x="1030" y="6924"/>
                    <a:pt x="1007" y="7031"/>
                    <a:pt x="983" y="7141"/>
                  </a:cubicBezTo>
                  <a:lnTo>
                    <a:pt x="950" y="7275"/>
                  </a:lnTo>
                  <a:cubicBezTo>
                    <a:pt x="934" y="7362"/>
                    <a:pt x="890" y="7425"/>
                    <a:pt x="826" y="7469"/>
                  </a:cubicBezTo>
                  <a:cubicBezTo>
                    <a:pt x="779" y="7502"/>
                    <a:pt x="724" y="7519"/>
                    <a:pt x="668" y="7519"/>
                  </a:cubicBezTo>
                  <a:cubicBezTo>
                    <a:pt x="648" y="7519"/>
                    <a:pt x="628" y="7517"/>
                    <a:pt x="609" y="7513"/>
                  </a:cubicBezTo>
                  <a:cubicBezTo>
                    <a:pt x="536" y="7499"/>
                    <a:pt x="465" y="7449"/>
                    <a:pt x="418" y="7382"/>
                  </a:cubicBezTo>
                  <a:cubicBezTo>
                    <a:pt x="378" y="7315"/>
                    <a:pt x="365" y="7245"/>
                    <a:pt x="378" y="7178"/>
                  </a:cubicBezTo>
                  <a:cubicBezTo>
                    <a:pt x="392" y="7115"/>
                    <a:pt x="408" y="7054"/>
                    <a:pt x="422" y="6991"/>
                  </a:cubicBezTo>
                  <a:cubicBezTo>
                    <a:pt x="452" y="6840"/>
                    <a:pt x="485" y="6687"/>
                    <a:pt x="528" y="6542"/>
                  </a:cubicBezTo>
                  <a:cubicBezTo>
                    <a:pt x="589" y="6342"/>
                    <a:pt x="656" y="6141"/>
                    <a:pt x="719" y="5951"/>
                  </a:cubicBezTo>
                  <a:cubicBezTo>
                    <a:pt x="806" y="5663"/>
                    <a:pt x="894" y="5369"/>
                    <a:pt x="977" y="5077"/>
                  </a:cubicBezTo>
                  <a:lnTo>
                    <a:pt x="1067" y="4764"/>
                  </a:lnTo>
                  <a:cubicBezTo>
                    <a:pt x="1084" y="4707"/>
                    <a:pt x="1104" y="4653"/>
                    <a:pt x="1121" y="4596"/>
                  </a:cubicBezTo>
                  <a:lnTo>
                    <a:pt x="1187" y="4395"/>
                  </a:lnTo>
                  <a:cubicBezTo>
                    <a:pt x="1215" y="4312"/>
                    <a:pt x="1241" y="4228"/>
                    <a:pt x="1271" y="4148"/>
                  </a:cubicBezTo>
                  <a:lnTo>
                    <a:pt x="1325" y="4001"/>
                  </a:lnTo>
                  <a:cubicBezTo>
                    <a:pt x="1375" y="3867"/>
                    <a:pt x="1425" y="3730"/>
                    <a:pt x="1475" y="3597"/>
                  </a:cubicBezTo>
                  <a:lnTo>
                    <a:pt x="1485" y="3569"/>
                  </a:lnTo>
                  <a:cubicBezTo>
                    <a:pt x="1562" y="3372"/>
                    <a:pt x="1636" y="3171"/>
                    <a:pt x="1712" y="2974"/>
                  </a:cubicBezTo>
                  <a:cubicBezTo>
                    <a:pt x="1769" y="2824"/>
                    <a:pt x="1823" y="2669"/>
                    <a:pt x="1880" y="2509"/>
                  </a:cubicBezTo>
                  <a:lnTo>
                    <a:pt x="1900" y="2433"/>
                  </a:lnTo>
                  <a:cubicBezTo>
                    <a:pt x="1937" y="2322"/>
                    <a:pt x="1970" y="2208"/>
                    <a:pt x="2004" y="2095"/>
                  </a:cubicBezTo>
                  <a:cubicBezTo>
                    <a:pt x="2033" y="1994"/>
                    <a:pt x="2061" y="1891"/>
                    <a:pt x="2090" y="1791"/>
                  </a:cubicBezTo>
                  <a:cubicBezTo>
                    <a:pt x="2178" y="1476"/>
                    <a:pt x="2271" y="1152"/>
                    <a:pt x="2382" y="843"/>
                  </a:cubicBezTo>
                  <a:lnTo>
                    <a:pt x="2391" y="817"/>
                  </a:lnTo>
                  <a:cubicBezTo>
                    <a:pt x="2419" y="737"/>
                    <a:pt x="2448" y="656"/>
                    <a:pt x="2485" y="593"/>
                  </a:cubicBezTo>
                  <a:cubicBezTo>
                    <a:pt x="2539" y="506"/>
                    <a:pt x="2575" y="456"/>
                    <a:pt x="2632" y="419"/>
                  </a:cubicBezTo>
                  <a:cubicBezTo>
                    <a:pt x="2711" y="373"/>
                    <a:pt x="2780" y="352"/>
                    <a:pt x="2855" y="352"/>
                  </a:cubicBezTo>
                  <a:close/>
                  <a:moveTo>
                    <a:pt x="2851" y="0"/>
                  </a:moveTo>
                  <a:cubicBezTo>
                    <a:pt x="2711" y="0"/>
                    <a:pt x="2582" y="39"/>
                    <a:pt x="2451" y="118"/>
                  </a:cubicBezTo>
                  <a:cubicBezTo>
                    <a:pt x="2321" y="198"/>
                    <a:pt x="2248" y="309"/>
                    <a:pt x="2184" y="412"/>
                  </a:cubicBezTo>
                  <a:cubicBezTo>
                    <a:pt x="2127" y="506"/>
                    <a:pt x="2090" y="610"/>
                    <a:pt x="2061" y="700"/>
                  </a:cubicBezTo>
                  <a:lnTo>
                    <a:pt x="2050" y="727"/>
                  </a:lnTo>
                  <a:cubicBezTo>
                    <a:pt x="1937" y="1044"/>
                    <a:pt x="1843" y="1376"/>
                    <a:pt x="1752" y="1693"/>
                  </a:cubicBezTo>
                  <a:cubicBezTo>
                    <a:pt x="1723" y="1794"/>
                    <a:pt x="1696" y="1894"/>
                    <a:pt x="1666" y="1998"/>
                  </a:cubicBezTo>
                  <a:cubicBezTo>
                    <a:pt x="1632" y="2108"/>
                    <a:pt x="1599" y="2222"/>
                    <a:pt x="1565" y="2332"/>
                  </a:cubicBezTo>
                  <a:lnTo>
                    <a:pt x="1545" y="2402"/>
                  </a:lnTo>
                  <a:cubicBezTo>
                    <a:pt x="1491" y="2553"/>
                    <a:pt x="1442" y="2700"/>
                    <a:pt x="1385" y="2850"/>
                  </a:cubicBezTo>
                  <a:cubicBezTo>
                    <a:pt x="1308" y="3048"/>
                    <a:pt x="1235" y="3245"/>
                    <a:pt x="1158" y="3442"/>
                  </a:cubicBezTo>
                  <a:lnTo>
                    <a:pt x="1147" y="3469"/>
                  </a:lnTo>
                  <a:cubicBezTo>
                    <a:pt x="1094" y="3606"/>
                    <a:pt x="1044" y="3743"/>
                    <a:pt x="994" y="3881"/>
                  </a:cubicBezTo>
                  <a:lnTo>
                    <a:pt x="940" y="4024"/>
                  </a:lnTo>
                  <a:cubicBezTo>
                    <a:pt x="910" y="4111"/>
                    <a:pt x="880" y="4202"/>
                    <a:pt x="853" y="4288"/>
                  </a:cubicBezTo>
                  <a:lnTo>
                    <a:pt x="789" y="4483"/>
                  </a:lnTo>
                  <a:cubicBezTo>
                    <a:pt x="769" y="4543"/>
                    <a:pt x="749" y="4603"/>
                    <a:pt x="729" y="4667"/>
                  </a:cubicBezTo>
                  <a:lnTo>
                    <a:pt x="639" y="4981"/>
                  </a:lnTo>
                  <a:cubicBezTo>
                    <a:pt x="556" y="5272"/>
                    <a:pt x="472" y="5559"/>
                    <a:pt x="385" y="5844"/>
                  </a:cubicBezTo>
                  <a:cubicBezTo>
                    <a:pt x="321" y="6034"/>
                    <a:pt x="251" y="6235"/>
                    <a:pt x="191" y="6442"/>
                  </a:cubicBezTo>
                  <a:cubicBezTo>
                    <a:pt x="147" y="6599"/>
                    <a:pt x="111" y="6760"/>
                    <a:pt x="77" y="6914"/>
                  </a:cubicBezTo>
                  <a:cubicBezTo>
                    <a:pt x="64" y="6977"/>
                    <a:pt x="51" y="7038"/>
                    <a:pt x="37" y="7098"/>
                  </a:cubicBezTo>
                  <a:cubicBezTo>
                    <a:pt x="0" y="7258"/>
                    <a:pt x="31" y="7429"/>
                    <a:pt x="124" y="7573"/>
                  </a:cubicBezTo>
                  <a:cubicBezTo>
                    <a:pt x="221" y="7723"/>
                    <a:pt x="375" y="7827"/>
                    <a:pt x="542" y="7860"/>
                  </a:cubicBezTo>
                  <a:cubicBezTo>
                    <a:pt x="580" y="7867"/>
                    <a:pt x="619" y="7871"/>
                    <a:pt x="658" y="7871"/>
                  </a:cubicBezTo>
                  <a:cubicBezTo>
                    <a:pt x="787" y="7871"/>
                    <a:pt x="915" y="7832"/>
                    <a:pt x="1024" y="7760"/>
                  </a:cubicBezTo>
                  <a:cubicBezTo>
                    <a:pt x="1161" y="7666"/>
                    <a:pt x="1255" y="7526"/>
                    <a:pt x="1295" y="7355"/>
                  </a:cubicBezTo>
                  <a:lnTo>
                    <a:pt x="1325" y="7215"/>
                  </a:lnTo>
                  <a:cubicBezTo>
                    <a:pt x="1348" y="7115"/>
                    <a:pt x="1371" y="7011"/>
                    <a:pt x="1398" y="6911"/>
                  </a:cubicBezTo>
                  <a:cubicBezTo>
                    <a:pt x="1428" y="6800"/>
                    <a:pt x="1462" y="6693"/>
                    <a:pt x="1496" y="6590"/>
                  </a:cubicBezTo>
                  <a:lnTo>
                    <a:pt x="1525" y="6502"/>
                  </a:lnTo>
                  <a:cubicBezTo>
                    <a:pt x="1609" y="6269"/>
                    <a:pt x="1692" y="6025"/>
                    <a:pt x="1766" y="5780"/>
                  </a:cubicBezTo>
                  <a:lnTo>
                    <a:pt x="1817" y="5603"/>
                  </a:lnTo>
                  <a:lnTo>
                    <a:pt x="2081" y="5570"/>
                  </a:lnTo>
                  <a:cubicBezTo>
                    <a:pt x="2251" y="5546"/>
                    <a:pt x="2422" y="5526"/>
                    <a:pt x="2592" y="5499"/>
                  </a:cubicBezTo>
                  <a:cubicBezTo>
                    <a:pt x="2709" y="5486"/>
                    <a:pt x="2830" y="5466"/>
                    <a:pt x="2944" y="5446"/>
                  </a:cubicBezTo>
                  <a:cubicBezTo>
                    <a:pt x="2996" y="5435"/>
                    <a:pt x="3050" y="5432"/>
                    <a:pt x="3107" y="5426"/>
                  </a:cubicBezTo>
                  <a:lnTo>
                    <a:pt x="3137" y="5426"/>
                  </a:lnTo>
                  <a:cubicBezTo>
                    <a:pt x="3157" y="5543"/>
                    <a:pt x="3184" y="5670"/>
                    <a:pt x="3217" y="5800"/>
                  </a:cubicBezTo>
                  <a:cubicBezTo>
                    <a:pt x="3245" y="5891"/>
                    <a:pt x="3271" y="5977"/>
                    <a:pt x="3297" y="6068"/>
                  </a:cubicBezTo>
                  <a:lnTo>
                    <a:pt x="3302" y="6085"/>
                  </a:lnTo>
                  <a:cubicBezTo>
                    <a:pt x="3362" y="6285"/>
                    <a:pt x="3405" y="6442"/>
                    <a:pt x="3438" y="6582"/>
                  </a:cubicBezTo>
                  <a:cubicBezTo>
                    <a:pt x="3452" y="6650"/>
                    <a:pt x="3465" y="6713"/>
                    <a:pt x="3478" y="6780"/>
                  </a:cubicBezTo>
                  <a:cubicBezTo>
                    <a:pt x="3485" y="6830"/>
                    <a:pt x="3495" y="6880"/>
                    <a:pt x="3502" y="6931"/>
                  </a:cubicBezTo>
                  <a:cubicBezTo>
                    <a:pt x="3515" y="7014"/>
                    <a:pt x="3535" y="7101"/>
                    <a:pt x="3558" y="7201"/>
                  </a:cubicBezTo>
                  <a:cubicBezTo>
                    <a:pt x="3575" y="7275"/>
                    <a:pt x="3609" y="7339"/>
                    <a:pt x="3639" y="7392"/>
                  </a:cubicBezTo>
                  <a:cubicBezTo>
                    <a:pt x="3686" y="7499"/>
                    <a:pt x="3756" y="7596"/>
                    <a:pt x="3850" y="7680"/>
                  </a:cubicBezTo>
                  <a:cubicBezTo>
                    <a:pt x="3960" y="7777"/>
                    <a:pt x="4091" y="7840"/>
                    <a:pt x="4237" y="7867"/>
                  </a:cubicBezTo>
                  <a:cubicBezTo>
                    <a:pt x="4288" y="7877"/>
                    <a:pt x="4341" y="7884"/>
                    <a:pt x="4395" y="7884"/>
                  </a:cubicBezTo>
                  <a:cubicBezTo>
                    <a:pt x="4485" y="7884"/>
                    <a:pt x="4579" y="7867"/>
                    <a:pt x="4669" y="7837"/>
                  </a:cubicBezTo>
                  <a:cubicBezTo>
                    <a:pt x="4802" y="7786"/>
                    <a:pt x="4920" y="7710"/>
                    <a:pt x="5014" y="7603"/>
                  </a:cubicBezTo>
                  <a:lnTo>
                    <a:pt x="5057" y="7542"/>
                  </a:lnTo>
                  <a:cubicBezTo>
                    <a:pt x="5134" y="7425"/>
                    <a:pt x="5208" y="7319"/>
                    <a:pt x="5241" y="7141"/>
                  </a:cubicBezTo>
                  <a:cubicBezTo>
                    <a:pt x="5258" y="7048"/>
                    <a:pt x="5264" y="6961"/>
                    <a:pt x="5261" y="6871"/>
                  </a:cubicBezTo>
                  <a:cubicBezTo>
                    <a:pt x="5258" y="6820"/>
                    <a:pt x="5254" y="6770"/>
                    <a:pt x="5244" y="6720"/>
                  </a:cubicBezTo>
                  <a:cubicBezTo>
                    <a:pt x="5224" y="6613"/>
                    <a:pt x="5201" y="6509"/>
                    <a:pt x="5177" y="6402"/>
                  </a:cubicBezTo>
                  <a:lnTo>
                    <a:pt x="5157" y="6312"/>
                  </a:lnTo>
                  <a:cubicBezTo>
                    <a:pt x="5117" y="6121"/>
                    <a:pt x="5077" y="5968"/>
                    <a:pt x="5037" y="5827"/>
                  </a:cubicBezTo>
                  <a:cubicBezTo>
                    <a:pt x="4987" y="5659"/>
                    <a:pt x="4930" y="5492"/>
                    <a:pt x="4876" y="5325"/>
                  </a:cubicBezTo>
                  <a:cubicBezTo>
                    <a:pt x="4833" y="5202"/>
                    <a:pt x="4802" y="5071"/>
                    <a:pt x="4773" y="4934"/>
                  </a:cubicBezTo>
                  <a:lnTo>
                    <a:pt x="4719" y="4656"/>
                  </a:lnTo>
                  <a:cubicBezTo>
                    <a:pt x="4656" y="4335"/>
                    <a:pt x="4589" y="4001"/>
                    <a:pt x="4501" y="3677"/>
                  </a:cubicBezTo>
                  <a:cubicBezTo>
                    <a:pt x="4435" y="3419"/>
                    <a:pt x="4355" y="3165"/>
                    <a:pt x="4274" y="2917"/>
                  </a:cubicBezTo>
                  <a:lnTo>
                    <a:pt x="4154" y="2526"/>
                  </a:lnTo>
                  <a:cubicBezTo>
                    <a:pt x="4087" y="2308"/>
                    <a:pt x="4017" y="2095"/>
                    <a:pt x="3940" y="1887"/>
                  </a:cubicBezTo>
                  <a:cubicBezTo>
                    <a:pt x="3856" y="1666"/>
                    <a:pt x="3786" y="1445"/>
                    <a:pt x="3723" y="1232"/>
                  </a:cubicBezTo>
                  <a:lnTo>
                    <a:pt x="3692" y="1068"/>
                  </a:lnTo>
                  <a:cubicBezTo>
                    <a:pt x="3666" y="931"/>
                    <a:pt x="3639" y="797"/>
                    <a:pt x="3609" y="663"/>
                  </a:cubicBezTo>
                  <a:cubicBezTo>
                    <a:pt x="3606" y="636"/>
                    <a:pt x="3598" y="610"/>
                    <a:pt x="3592" y="583"/>
                  </a:cubicBezTo>
                  <a:cubicBezTo>
                    <a:pt x="3572" y="513"/>
                    <a:pt x="3542" y="456"/>
                    <a:pt x="3515" y="402"/>
                  </a:cubicBezTo>
                  <a:lnTo>
                    <a:pt x="3495" y="366"/>
                  </a:lnTo>
                  <a:cubicBezTo>
                    <a:pt x="3405" y="188"/>
                    <a:pt x="3194" y="41"/>
                    <a:pt x="2984" y="11"/>
                  </a:cubicBezTo>
                  <a:cubicBezTo>
                    <a:pt x="2938" y="4"/>
                    <a:pt x="2894" y="0"/>
                    <a:pt x="28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2" name="Google Shape;122;p2"/>
          <p:cNvGrpSpPr/>
          <p:nvPr/>
        </p:nvGrpSpPr>
        <p:grpSpPr>
          <a:xfrm>
            <a:off x="9002112" y="6118560"/>
            <a:ext cx="296134" cy="331191"/>
            <a:chOff x="4791500" y="4541438"/>
            <a:chExt cx="163225" cy="182575"/>
          </a:xfrm>
        </p:grpSpPr>
        <p:sp>
          <p:nvSpPr>
            <p:cNvPr id="123" name="Google Shape;123;p2"/>
            <p:cNvSpPr/>
            <p:nvPr/>
          </p:nvSpPr>
          <p:spPr>
            <a:xfrm>
              <a:off x="4795950" y="4545838"/>
              <a:ext cx="154425" cy="173825"/>
            </a:xfrm>
            <a:custGeom>
              <a:avLst/>
              <a:gdLst/>
              <a:ahLst/>
              <a:cxnLst/>
              <a:rect l="l" t="t" r="r" b="b"/>
              <a:pathLst>
                <a:path w="6177" h="6953" extrusionOk="0">
                  <a:moveTo>
                    <a:pt x="3438" y="1267"/>
                  </a:moveTo>
                  <a:cubicBezTo>
                    <a:pt x="3458" y="1271"/>
                    <a:pt x="3475" y="1275"/>
                    <a:pt x="3495" y="1275"/>
                  </a:cubicBezTo>
                  <a:cubicBezTo>
                    <a:pt x="3575" y="1288"/>
                    <a:pt x="3652" y="1301"/>
                    <a:pt x="3733" y="1315"/>
                  </a:cubicBezTo>
                  <a:cubicBezTo>
                    <a:pt x="3849" y="1338"/>
                    <a:pt x="3969" y="1358"/>
                    <a:pt x="4087" y="1381"/>
                  </a:cubicBezTo>
                  <a:cubicBezTo>
                    <a:pt x="4190" y="1408"/>
                    <a:pt x="4294" y="1442"/>
                    <a:pt x="4391" y="1482"/>
                  </a:cubicBezTo>
                  <a:cubicBezTo>
                    <a:pt x="4491" y="1545"/>
                    <a:pt x="4585" y="1619"/>
                    <a:pt x="4676" y="1699"/>
                  </a:cubicBezTo>
                  <a:cubicBezTo>
                    <a:pt x="4776" y="1796"/>
                    <a:pt x="4876" y="1897"/>
                    <a:pt x="4960" y="2007"/>
                  </a:cubicBezTo>
                  <a:cubicBezTo>
                    <a:pt x="4966" y="2027"/>
                    <a:pt x="4977" y="2044"/>
                    <a:pt x="4986" y="2064"/>
                  </a:cubicBezTo>
                  <a:cubicBezTo>
                    <a:pt x="4983" y="2124"/>
                    <a:pt x="4980" y="2184"/>
                    <a:pt x="4970" y="2244"/>
                  </a:cubicBezTo>
                  <a:lnTo>
                    <a:pt x="4963" y="2264"/>
                  </a:lnTo>
                  <a:cubicBezTo>
                    <a:pt x="4920" y="2338"/>
                    <a:pt x="4866" y="2408"/>
                    <a:pt x="4812" y="2479"/>
                  </a:cubicBezTo>
                  <a:lnTo>
                    <a:pt x="4792" y="2495"/>
                  </a:lnTo>
                  <a:cubicBezTo>
                    <a:pt x="4702" y="2542"/>
                    <a:pt x="4608" y="2582"/>
                    <a:pt x="4515" y="2615"/>
                  </a:cubicBezTo>
                  <a:cubicBezTo>
                    <a:pt x="4408" y="2642"/>
                    <a:pt x="4298" y="2652"/>
                    <a:pt x="4190" y="2666"/>
                  </a:cubicBezTo>
                  <a:cubicBezTo>
                    <a:pt x="4114" y="2675"/>
                    <a:pt x="4034" y="2686"/>
                    <a:pt x="3953" y="2692"/>
                  </a:cubicBezTo>
                  <a:cubicBezTo>
                    <a:pt x="3816" y="2692"/>
                    <a:pt x="3679" y="2679"/>
                    <a:pt x="3538" y="2666"/>
                  </a:cubicBezTo>
                  <a:cubicBezTo>
                    <a:pt x="3415" y="2652"/>
                    <a:pt x="3291" y="2639"/>
                    <a:pt x="3167" y="2615"/>
                  </a:cubicBezTo>
                  <a:cubicBezTo>
                    <a:pt x="3074" y="2589"/>
                    <a:pt x="2983" y="2562"/>
                    <a:pt x="2886" y="2552"/>
                  </a:cubicBezTo>
                  <a:cubicBezTo>
                    <a:pt x="2864" y="2549"/>
                    <a:pt x="2843" y="2548"/>
                    <a:pt x="2822" y="2548"/>
                  </a:cubicBezTo>
                  <a:cubicBezTo>
                    <a:pt x="2763" y="2548"/>
                    <a:pt x="2705" y="2557"/>
                    <a:pt x="2649" y="2572"/>
                  </a:cubicBezTo>
                  <a:cubicBezTo>
                    <a:pt x="2665" y="2539"/>
                    <a:pt x="2679" y="2508"/>
                    <a:pt x="2692" y="2475"/>
                  </a:cubicBezTo>
                  <a:cubicBezTo>
                    <a:pt x="2742" y="2385"/>
                    <a:pt x="2789" y="2294"/>
                    <a:pt x="2842" y="2204"/>
                  </a:cubicBezTo>
                  <a:cubicBezTo>
                    <a:pt x="2923" y="2070"/>
                    <a:pt x="3000" y="1940"/>
                    <a:pt x="3080" y="1809"/>
                  </a:cubicBezTo>
                  <a:cubicBezTo>
                    <a:pt x="3157" y="1689"/>
                    <a:pt x="3231" y="1572"/>
                    <a:pt x="3311" y="1459"/>
                  </a:cubicBezTo>
                  <a:cubicBezTo>
                    <a:pt x="3355" y="1395"/>
                    <a:pt x="3395" y="1331"/>
                    <a:pt x="3438" y="1267"/>
                  </a:cubicBezTo>
                  <a:close/>
                  <a:moveTo>
                    <a:pt x="2228" y="3492"/>
                  </a:moveTo>
                  <a:cubicBezTo>
                    <a:pt x="2284" y="3609"/>
                    <a:pt x="2358" y="3675"/>
                    <a:pt x="2458" y="3759"/>
                  </a:cubicBezTo>
                  <a:lnTo>
                    <a:pt x="2461" y="3763"/>
                  </a:lnTo>
                  <a:cubicBezTo>
                    <a:pt x="2509" y="3796"/>
                    <a:pt x="2562" y="3826"/>
                    <a:pt x="2612" y="3853"/>
                  </a:cubicBezTo>
                  <a:cubicBezTo>
                    <a:pt x="2659" y="3879"/>
                    <a:pt x="2702" y="3907"/>
                    <a:pt x="2749" y="3933"/>
                  </a:cubicBezTo>
                  <a:cubicBezTo>
                    <a:pt x="2839" y="3984"/>
                    <a:pt x="2936" y="4037"/>
                    <a:pt x="3023" y="4097"/>
                  </a:cubicBezTo>
                  <a:cubicBezTo>
                    <a:pt x="3100" y="4147"/>
                    <a:pt x="3171" y="4204"/>
                    <a:pt x="3237" y="4261"/>
                  </a:cubicBezTo>
                  <a:cubicBezTo>
                    <a:pt x="3298" y="4321"/>
                    <a:pt x="3358" y="4385"/>
                    <a:pt x="3408" y="4452"/>
                  </a:cubicBezTo>
                  <a:cubicBezTo>
                    <a:pt x="3438" y="4509"/>
                    <a:pt x="3465" y="4572"/>
                    <a:pt x="3488" y="4635"/>
                  </a:cubicBezTo>
                  <a:cubicBezTo>
                    <a:pt x="3508" y="4709"/>
                    <a:pt x="3522" y="4786"/>
                    <a:pt x="3528" y="4863"/>
                  </a:cubicBezTo>
                  <a:cubicBezTo>
                    <a:pt x="3528" y="4900"/>
                    <a:pt x="3522" y="4933"/>
                    <a:pt x="3518" y="4967"/>
                  </a:cubicBezTo>
                  <a:cubicBezTo>
                    <a:pt x="3501" y="5020"/>
                    <a:pt x="3485" y="5074"/>
                    <a:pt x="3461" y="5128"/>
                  </a:cubicBezTo>
                  <a:cubicBezTo>
                    <a:pt x="3438" y="5168"/>
                    <a:pt x="3412" y="5208"/>
                    <a:pt x="3384" y="5244"/>
                  </a:cubicBezTo>
                  <a:cubicBezTo>
                    <a:pt x="3321" y="5301"/>
                    <a:pt x="3251" y="5355"/>
                    <a:pt x="3180" y="5401"/>
                  </a:cubicBezTo>
                  <a:cubicBezTo>
                    <a:pt x="3060" y="5472"/>
                    <a:pt x="2930" y="5525"/>
                    <a:pt x="2796" y="5572"/>
                  </a:cubicBezTo>
                  <a:cubicBezTo>
                    <a:pt x="2759" y="5582"/>
                    <a:pt x="2719" y="5592"/>
                    <a:pt x="2679" y="5599"/>
                  </a:cubicBezTo>
                  <a:cubicBezTo>
                    <a:pt x="2669" y="5599"/>
                    <a:pt x="2662" y="5595"/>
                    <a:pt x="2655" y="5595"/>
                  </a:cubicBezTo>
                  <a:cubicBezTo>
                    <a:pt x="2585" y="5575"/>
                    <a:pt x="2518" y="5555"/>
                    <a:pt x="2452" y="5535"/>
                  </a:cubicBezTo>
                  <a:cubicBezTo>
                    <a:pt x="2324" y="5495"/>
                    <a:pt x="2197" y="5458"/>
                    <a:pt x="2077" y="5404"/>
                  </a:cubicBezTo>
                  <a:cubicBezTo>
                    <a:pt x="1963" y="5341"/>
                    <a:pt x="1850" y="5274"/>
                    <a:pt x="1739" y="5204"/>
                  </a:cubicBezTo>
                  <a:cubicBezTo>
                    <a:pt x="1679" y="5168"/>
                    <a:pt x="1618" y="5123"/>
                    <a:pt x="1558" y="5087"/>
                  </a:cubicBezTo>
                  <a:cubicBezTo>
                    <a:pt x="1538" y="5077"/>
                    <a:pt x="1515" y="5063"/>
                    <a:pt x="1495" y="5050"/>
                  </a:cubicBezTo>
                  <a:cubicBezTo>
                    <a:pt x="1572" y="4873"/>
                    <a:pt x="1649" y="4696"/>
                    <a:pt x="1729" y="4518"/>
                  </a:cubicBezTo>
                  <a:cubicBezTo>
                    <a:pt x="1882" y="4171"/>
                    <a:pt x="2057" y="3833"/>
                    <a:pt x="2228" y="3492"/>
                  </a:cubicBezTo>
                  <a:close/>
                  <a:moveTo>
                    <a:pt x="3314" y="0"/>
                  </a:moveTo>
                  <a:cubicBezTo>
                    <a:pt x="3231" y="3"/>
                    <a:pt x="3151" y="3"/>
                    <a:pt x="3070" y="23"/>
                  </a:cubicBezTo>
                  <a:cubicBezTo>
                    <a:pt x="2997" y="40"/>
                    <a:pt x="2926" y="63"/>
                    <a:pt x="2859" y="87"/>
                  </a:cubicBezTo>
                  <a:cubicBezTo>
                    <a:pt x="2719" y="134"/>
                    <a:pt x="2589" y="224"/>
                    <a:pt x="2488" y="332"/>
                  </a:cubicBezTo>
                  <a:cubicBezTo>
                    <a:pt x="2381" y="445"/>
                    <a:pt x="2284" y="552"/>
                    <a:pt x="2204" y="686"/>
                  </a:cubicBezTo>
                  <a:cubicBezTo>
                    <a:pt x="2110" y="849"/>
                    <a:pt x="2023" y="1014"/>
                    <a:pt x="1933" y="1181"/>
                  </a:cubicBezTo>
                  <a:cubicBezTo>
                    <a:pt x="1726" y="1568"/>
                    <a:pt x="1518" y="1963"/>
                    <a:pt x="1361" y="2378"/>
                  </a:cubicBezTo>
                  <a:cubicBezTo>
                    <a:pt x="1291" y="2569"/>
                    <a:pt x="1228" y="2766"/>
                    <a:pt x="1144" y="2953"/>
                  </a:cubicBezTo>
                  <a:cubicBezTo>
                    <a:pt x="1053" y="3154"/>
                    <a:pt x="963" y="3354"/>
                    <a:pt x="870" y="3555"/>
                  </a:cubicBezTo>
                  <a:cubicBezTo>
                    <a:pt x="585" y="4180"/>
                    <a:pt x="325" y="4816"/>
                    <a:pt x="56" y="5449"/>
                  </a:cubicBezTo>
                  <a:cubicBezTo>
                    <a:pt x="0" y="5585"/>
                    <a:pt x="16" y="5759"/>
                    <a:pt x="76" y="5890"/>
                  </a:cubicBezTo>
                  <a:cubicBezTo>
                    <a:pt x="141" y="6031"/>
                    <a:pt x="264" y="6144"/>
                    <a:pt x="411" y="6197"/>
                  </a:cubicBezTo>
                  <a:cubicBezTo>
                    <a:pt x="473" y="6220"/>
                    <a:pt x="539" y="6231"/>
                    <a:pt x="605" y="6231"/>
                  </a:cubicBezTo>
                  <a:cubicBezTo>
                    <a:pt x="657" y="6231"/>
                    <a:pt x="709" y="6224"/>
                    <a:pt x="759" y="6211"/>
                  </a:cubicBezTo>
                  <a:cubicBezTo>
                    <a:pt x="783" y="6227"/>
                    <a:pt x="809" y="6244"/>
                    <a:pt x="836" y="6264"/>
                  </a:cubicBezTo>
                  <a:cubicBezTo>
                    <a:pt x="916" y="6318"/>
                    <a:pt x="1000" y="6368"/>
                    <a:pt x="1084" y="6418"/>
                  </a:cubicBezTo>
                  <a:cubicBezTo>
                    <a:pt x="1164" y="6468"/>
                    <a:pt x="1248" y="6515"/>
                    <a:pt x="1331" y="6562"/>
                  </a:cubicBezTo>
                  <a:cubicBezTo>
                    <a:pt x="1465" y="6639"/>
                    <a:pt x="1602" y="6706"/>
                    <a:pt x="1749" y="6753"/>
                  </a:cubicBezTo>
                  <a:cubicBezTo>
                    <a:pt x="1799" y="6769"/>
                    <a:pt x="1846" y="6786"/>
                    <a:pt x="1896" y="6799"/>
                  </a:cubicBezTo>
                  <a:cubicBezTo>
                    <a:pt x="1990" y="6826"/>
                    <a:pt x="2083" y="6856"/>
                    <a:pt x="2180" y="6880"/>
                  </a:cubicBezTo>
                  <a:cubicBezTo>
                    <a:pt x="2274" y="6900"/>
                    <a:pt x="2368" y="6923"/>
                    <a:pt x="2464" y="6940"/>
                  </a:cubicBezTo>
                  <a:cubicBezTo>
                    <a:pt x="2517" y="6949"/>
                    <a:pt x="2569" y="6953"/>
                    <a:pt x="2620" y="6953"/>
                  </a:cubicBezTo>
                  <a:cubicBezTo>
                    <a:pt x="2678" y="6953"/>
                    <a:pt x="2736" y="6949"/>
                    <a:pt x="2796" y="6943"/>
                  </a:cubicBezTo>
                  <a:cubicBezTo>
                    <a:pt x="2940" y="6937"/>
                    <a:pt x="3070" y="6886"/>
                    <a:pt x="3207" y="6843"/>
                  </a:cubicBezTo>
                  <a:cubicBezTo>
                    <a:pt x="3291" y="6816"/>
                    <a:pt x="3375" y="6779"/>
                    <a:pt x="3455" y="6742"/>
                  </a:cubicBezTo>
                  <a:cubicBezTo>
                    <a:pt x="3679" y="6639"/>
                    <a:pt x="3889" y="6508"/>
                    <a:pt x="4083" y="6355"/>
                  </a:cubicBezTo>
                  <a:cubicBezTo>
                    <a:pt x="4124" y="6321"/>
                    <a:pt x="4160" y="6287"/>
                    <a:pt x="4197" y="6254"/>
                  </a:cubicBezTo>
                  <a:cubicBezTo>
                    <a:pt x="4324" y="6127"/>
                    <a:pt x="4438" y="5994"/>
                    <a:pt x="4522" y="5836"/>
                  </a:cubicBezTo>
                  <a:cubicBezTo>
                    <a:pt x="4585" y="5719"/>
                    <a:pt x="4639" y="5605"/>
                    <a:pt x="4682" y="5478"/>
                  </a:cubicBezTo>
                  <a:cubicBezTo>
                    <a:pt x="4716" y="5384"/>
                    <a:pt x="4732" y="5284"/>
                    <a:pt x="4749" y="5188"/>
                  </a:cubicBezTo>
                  <a:cubicBezTo>
                    <a:pt x="4786" y="5007"/>
                    <a:pt x="4789" y="4827"/>
                    <a:pt x="4762" y="4642"/>
                  </a:cubicBezTo>
                  <a:cubicBezTo>
                    <a:pt x="4749" y="4546"/>
                    <a:pt x="4732" y="4452"/>
                    <a:pt x="4709" y="4358"/>
                  </a:cubicBezTo>
                  <a:cubicBezTo>
                    <a:pt x="4669" y="4211"/>
                    <a:pt x="4616" y="4074"/>
                    <a:pt x="4551" y="3940"/>
                  </a:cubicBezTo>
                  <a:cubicBezTo>
                    <a:pt x="4535" y="3910"/>
                    <a:pt x="4518" y="3879"/>
                    <a:pt x="4502" y="3850"/>
                  </a:cubicBezTo>
                  <a:cubicBezTo>
                    <a:pt x="4565" y="3839"/>
                    <a:pt x="4628" y="3830"/>
                    <a:pt x="4692" y="3816"/>
                  </a:cubicBezTo>
                  <a:cubicBezTo>
                    <a:pt x="4883" y="3783"/>
                    <a:pt x="5060" y="3703"/>
                    <a:pt x="5234" y="3623"/>
                  </a:cubicBezTo>
                  <a:cubicBezTo>
                    <a:pt x="5378" y="3558"/>
                    <a:pt x="5522" y="3475"/>
                    <a:pt x="5632" y="3354"/>
                  </a:cubicBezTo>
                  <a:cubicBezTo>
                    <a:pt x="5699" y="3281"/>
                    <a:pt x="5766" y="3208"/>
                    <a:pt x="5826" y="3127"/>
                  </a:cubicBezTo>
                  <a:cubicBezTo>
                    <a:pt x="5936" y="2980"/>
                    <a:pt x="6040" y="2823"/>
                    <a:pt x="6100" y="2649"/>
                  </a:cubicBezTo>
                  <a:cubicBezTo>
                    <a:pt x="6137" y="2539"/>
                    <a:pt x="6161" y="2414"/>
                    <a:pt x="6167" y="2298"/>
                  </a:cubicBezTo>
                  <a:cubicBezTo>
                    <a:pt x="6177" y="2161"/>
                    <a:pt x="6174" y="2027"/>
                    <a:pt x="6164" y="1886"/>
                  </a:cubicBezTo>
                  <a:cubicBezTo>
                    <a:pt x="6161" y="1860"/>
                    <a:pt x="6157" y="1833"/>
                    <a:pt x="6150" y="1806"/>
                  </a:cubicBezTo>
                  <a:cubicBezTo>
                    <a:pt x="6133" y="1739"/>
                    <a:pt x="6110" y="1672"/>
                    <a:pt x="6087" y="1609"/>
                  </a:cubicBezTo>
                  <a:cubicBezTo>
                    <a:pt x="6067" y="1556"/>
                    <a:pt x="6040" y="1508"/>
                    <a:pt x="6013" y="1459"/>
                  </a:cubicBezTo>
                  <a:cubicBezTo>
                    <a:pt x="5940" y="1338"/>
                    <a:pt x="5860" y="1224"/>
                    <a:pt x="5769" y="1117"/>
                  </a:cubicBezTo>
                  <a:cubicBezTo>
                    <a:pt x="5709" y="1047"/>
                    <a:pt x="5642" y="987"/>
                    <a:pt x="5575" y="923"/>
                  </a:cubicBezTo>
                  <a:cubicBezTo>
                    <a:pt x="5474" y="823"/>
                    <a:pt x="5368" y="729"/>
                    <a:pt x="5258" y="639"/>
                  </a:cubicBezTo>
                  <a:cubicBezTo>
                    <a:pt x="5241" y="625"/>
                    <a:pt x="5224" y="613"/>
                    <a:pt x="5207" y="599"/>
                  </a:cubicBezTo>
                  <a:cubicBezTo>
                    <a:pt x="5153" y="556"/>
                    <a:pt x="5104" y="515"/>
                    <a:pt x="5047" y="482"/>
                  </a:cubicBezTo>
                  <a:cubicBezTo>
                    <a:pt x="4846" y="361"/>
                    <a:pt x="4636" y="275"/>
                    <a:pt x="4408" y="214"/>
                  </a:cubicBezTo>
                  <a:cubicBezTo>
                    <a:pt x="4170" y="154"/>
                    <a:pt x="3929" y="107"/>
                    <a:pt x="3692" y="57"/>
                  </a:cubicBezTo>
                  <a:cubicBezTo>
                    <a:pt x="3602" y="37"/>
                    <a:pt x="3515" y="23"/>
                    <a:pt x="3428" y="7"/>
                  </a:cubicBezTo>
                  <a:cubicBezTo>
                    <a:pt x="3387" y="0"/>
                    <a:pt x="3351" y="0"/>
                    <a:pt x="33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4791500" y="4541438"/>
              <a:ext cx="163225" cy="182575"/>
            </a:xfrm>
            <a:custGeom>
              <a:avLst/>
              <a:gdLst/>
              <a:ahLst/>
              <a:cxnLst/>
              <a:rect l="l" t="t" r="r" b="b"/>
              <a:pathLst>
                <a:path w="6529" h="7303" extrusionOk="0">
                  <a:moveTo>
                    <a:pt x="3700" y="1635"/>
                  </a:moveTo>
                  <a:lnTo>
                    <a:pt x="3880" y="1664"/>
                  </a:lnTo>
                  <a:cubicBezTo>
                    <a:pt x="3997" y="1684"/>
                    <a:pt x="4111" y="1708"/>
                    <a:pt x="4221" y="1728"/>
                  </a:cubicBezTo>
                  <a:cubicBezTo>
                    <a:pt x="4325" y="1755"/>
                    <a:pt x="4412" y="1781"/>
                    <a:pt x="4489" y="1815"/>
                  </a:cubicBezTo>
                  <a:cubicBezTo>
                    <a:pt x="4582" y="1875"/>
                    <a:pt x="4669" y="1945"/>
                    <a:pt x="4733" y="2005"/>
                  </a:cubicBezTo>
                  <a:cubicBezTo>
                    <a:pt x="4817" y="2082"/>
                    <a:pt x="4907" y="2173"/>
                    <a:pt x="4987" y="2277"/>
                  </a:cubicBezTo>
                  <a:cubicBezTo>
                    <a:pt x="4984" y="2310"/>
                    <a:pt x="4981" y="2340"/>
                    <a:pt x="4977" y="2374"/>
                  </a:cubicBezTo>
                  <a:cubicBezTo>
                    <a:pt x="4947" y="2424"/>
                    <a:pt x="4907" y="2474"/>
                    <a:pt x="4867" y="2527"/>
                  </a:cubicBezTo>
                  <a:cubicBezTo>
                    <a:pt x="4797" y="2561"/>
                    <a:pt x="4723" y="2595"/>
                    <a:pt x="4643" y="2624"/>
                  </a:cubicBezTo>
                  <a:cubicBezTo>
                    <a:pt x="4566" y="2641"/>
                    <a:pt x="4489" y="2651"/>
                    <a:pt x="4405" y="2661"/>
                  </a:cubicBezTo>
                  <a:lnTo>
                    <a:pt x="4348" y="2668"/>
                  </a:lnTo>
                  <a:cubicBezTo>
                    <a:pt x="4272" y="2678"/>
                    <a:pt x="4195" y="2684"/>
                    <a:pt x="4131" y="2691"/>
                  </a:cubicBezTo>
                  <a:cubicBezTo>
                    <a:pt x="3991" y="2691"/>
                    <a:pt x="3854" y="2678"/>
                    <a:pt x="3736" y="2668"/>
                  </a:cubicBezTo>
                  <a:cubicBezTo>
                    <a:pt x="3596" y="2655"/>
                    <a:pt x="3485" y="2638"/>
                    <a:pt x="3385" y="2621"/>
                  </a:cubicBezTo>
                  <a:lnTo>
                    <a:pt x="3375" y="2618"/>
                  </a:lnTo>
                  <a:cubicBezTo>
                    <a:pt x="3295" y="2595"/>
                    <a:pt x="3215" y="2570"/>
                    <a:pt x="3121" y="2558"/>
                  </a:cubicBezTo>
                  <a:cubicBezTo>
                    <a:pt x="3138" y="2527"/>
                    <a:pt x="3155" y="2497"/>
                    <a:pt x="3171" y="2470"/>
                  </a:cubicBezTo>
                  <a:cubicBezTo>
                    <a:pt x="3252" y="2337"/>
                    <a:pt x="3329" y="2206"/>
                    <a:pt x="3409" y="2079"/>
                  </a:cubicBezTo>
                  <a:cubicBezTo>
                    <a:pt x="3482" y="1962"/>
                    <a:pt x="3556" y="1845"/>
                    <a:pt x="3633" y="1735"/>
                  </a:cubicBezTo>
                  <a:lnTo>
                    <a:pt x="3700" y="1635"/>
                  </a:lnTo>
                  <a:close/>
                  <a:moveTo>
                    <a:pt x="3536" y="1253"/>
                  </a:moveTo>
                  <a:lnTo>
                    <a:pt x="3345" y="1534"/>
                  </a:lnTo>
                  <a:cubicBezTo>
                    <a:pt x="3261" y="1651"/>
                    <a:pt x="3184" y="1772"/>
                    <a:pt x="3111" y="1892"/>
                  </a:cubicBezTo>
                  <a:cubicBezTo>
                    <a:pt x="3028" y="2022"/>
                    <a:pt x="2951" y="2156"/>
                    <a:pt x="2870" y="2289"/>
                  </a:cubicBezTo>
                  <a:cubicBezTo>
                    <a:pt x="2817" y="2380"/>
                    <a:pt x="2770" y="2470"/>
                    <a:pt x="2719" y="2561"/>
                  </a:cubicBezTo>
                  <a:lnTo>
                    <a:pt x="2509" y="3019"/>
                  </a:lnTo>
                  <a:lnTo>
                    <a:pt x="2874" y="2919"/>
                  </a:lnTo>
                  <a:cubicBezTo>
                    <a:pt x="2916" y="2906"/>
                    <a:pt x="2960" y="2899"/>
                    <a:pt x="3003" y="2899"/>
                  </a:cubicBezTo>
                  <a:cubicBezTo>
                    <a:pt x="3018" y="2899"/>
                    <a:pt x="3033" y="2900"/>
                    <a:pt x="3048" y="2902"/>
                  </a:cubicBezTo>
                  <a:cubicBezTo>
                    <a:pt x="3121" y="2908"/>
                    <a:pt x="3195" y="2932"/>
                    <a:pt x="3275" y="2956"/>
                  </a:cubicBezTo>
                  <a:lnTo>
                    <a:pt x="3312" y="2965"/>
                  </a:lnTo>
                  <a:cubicBezTo>
                    <a:pt x="3425" y="2985"/>
                    <a:pt x="3549" y="3002"/>
                    <a:pt x="3700" y="3016"/>
                  </a:cubicBezTo>
                  <a:cubicBezTo>
                    <a:pt x="3823" y="3029"/>
                    <a:pt x="3967" y="3042"/>
                    <a:pt x="4131" y="3042"/>
                  </a:cubicBezTo>
                  <a:lnTo>
                    <a:pt x="4144" y="3042"/>
                  </a:lnTo>
                  <a:cubicBezTo>
                    <a:pt x="4228" y="3036"/>
                    <a:pt x="4308" y="3029"/>
                    <a:pt x="4392" y="3016"/>
                  </a:cubicBezTo>
                  <a:lnTo>
                    <a:pt x="4452" y="3009"/>
                  </a:lnTo>
                  <a:cubicBezTo>
                    <a:pt x="4542" y="2999"/>
                    <a:pt x="4636" y="2985"/>
                    <a:pt x="4729" y="2965"/>
                  </a:cubicBezTo>
                  <a:lnTo>
                    <a:pt x="4753" y="2959"/>
                  </a:lnTo>
                  <a:cubicBezTo>
                    <a:pt x="4860" y="2919"/>
                    <a:pt x="4961" y="2875"/>
                    <a:pt x="5050" y="2828"/>
                  </a:cubicBezTo>
                  <a:lnTo>
                    <a:pt x="5124" y="2765"/>
                  </a:lnTo>
                  <a:cubicBezTo>
                    <a:pt x="5188" y="2688"/>
                    <a:pt x="5245" y="2607"/>
                    <a:pt x="5291" y="2534"/>
                  </a:cubicBezTo>
                  <a:lnTo>
                    <a:pt x="5322" y="2447"/>
                  </a:lnTo>
                  <a:cubicBezTo>
                    <a:pt x="5331" y="2380"/>
                    <a:pt x="5339" y="2310"/>
                    <a:pt x="5339" y="2243"/>
                  </a:cubicBezTo>
                  <a:lnTo>
                    <a:pt x="5339" y="2226"/>
                  </a:lnTo>
                  <a:lnTo>
                    <a:pt x="5322" y="2166"/>
                  </a:lnTo>
                  <a:cubicBezTo>
                    <a:pt x="5311" y="2143"/>
                    <a:pt x="5302" y="2123"/>
                    <a:pt x="5291" y="2102"/>
                  </a:cubicBezTo>
                  <a:lnTo>
                    <a:pt x="5278" y="2079"/>
                  </a:lnTo>
                  <a:cubicBezTo>
                    <a:pt x="5181" y="1948"/>
                    <a:pt x="5070" y="1838"/>
                    <a:pt x="4974" y="1748"/>
                  </a:cubicBezTo>
                  <a:lnTo>
                    <a:pt x="4967" y="1741"/>
                  </a:lnTo>
                  <a:cubicBezTo>
                    <a:pt x="4890" y="1675"/>
                    <a:pt x="4783" y="1584"/>
                    <a:pt x="4663" y="1511"/>
                  </a:cubicBezTo>
                  <a:lnTo>
                    <a:pt x="4639" y="1497"/>
                  </a:lnTo>
                  <a:cubicBezTo>
                    <a:pt x="4539" y="1454"/>
                    <a:pt x="4436" y="1420"/>
                    <a:pt x="4298" y="1387"/>
                  </a:cubicBezTo>
                  <a:cubicBezTo>
                    <a:pt x="4181" y="1363"/>
                    <a:pt x="4061" y="1340"/>
                    <a:pt x="3944" y="1320"/>
                  </a:cubicBezTo>
                  <a:cubicBezTo>
                    <a:pt x="3860" y="1303"/>
                    <a:pt x="3780" y="1290"/>
                    <a:pt x="3696" y="1277"/>
                  </a:cubicBezTo>
                  <a:lnTo>
                    <a:pt x="3536" y="1253"/>
                  </a:lnTo>
                  <a:close/>
                  <a:moveTo>
                    <a:pt x="2439" y="3995"/>
                  </a:moveTo>
                  <a:cubicBezTo>
                    <a:pt x="2466" y="4022"/>
                    <a:pt x="2496" y="4046"/>
                    <a:pt x="2526" y="4069"/>
                  </a:cubicBezTo>
                  <a:lnTo>
                    <a:pt x="2529" y="4072"/>
                  </a:lnTo>
                  <a:cubicBezTo>
                    <a:pt x="2576" y="4109"/>
                    <a:pt x="2622" y="4136"/>
                    <a:pt x="2662" y="4160"/>
                  </a:cubicBezTo>
                  <a:lnTo>
                    <a:pt x="2703" y="4183"/>
                  </a:lnTo>
                  <a:cubicBezTo>
                    <a:pt x="2747" y="4209"/>
                    <a:pt x="2793" y="4236"/>
                    <a:pt x="2840" y="4260"/>
                  </a:cubicBezTo>
                  <a:lnTo>
                    <a:pt x="2880" y="4287"/>
                  </a:lnTo>
                  <a:cubicBezTo>
                    <a:pt x="2957" y="4327"/>
                    <a:pt x="3034" y="4370"/>
                    <a:pt x="3104" y="4417"/>
                  </a:cubicBezTo>
                  <a:cubicBezTo>
                    <a:pt x="3168" y="4461"/>
                    <a:pt x="3232" y="4510"/>
                    <a:pt x="3292" y="4564"/>
                  </a:cubicBezTo>
                  <a:cubicBezTo>
                    <a:pt x="3352" y="4621"/>
                    <a:pt x="3399" y="4671"/>
                    <a:pt x="3439" y="4722"/>
                  </a:cubicBezTo>
                  <a:cubicBezTo>
                    <a:pt x="3459" y="4765"/>
                    <a:pt x="3479" y="4808"/>
                    <a:pt x="3499" y="4862"/>
                  </a:cubicBezTo>
                  <a:cubicBezTo>
                    <a:pt x="3512" y="4925"/>
                    <a:pt x="3522" y="4986"/>
                    <a:pt x="3533" y="5043"/>
                  </a:cubicBezTo>
                  <a:cubicBezTo>
                    <a:pt x="3529" y="5063"/>
                    <a:pt x="3525" y="5083"/>
                    <a:pt x="3522" y="5106"/>
                  </a:cubicBezTo>
                  <a:cubicBezTo>
                    <a:pt x="3512" y="5146"/>
                    <a:pt x="3499" y="5186"/>
                    <a:pt x="3482" y="5223"/>
                  </a:cubicBezTo>
                  <a:cubicBezTo>
                    <a:pt x="3465" y="5250"/>
                    <a:pt x="3449" y="5276"/>
                    <a:pt x="3429" y="5299"/>
                  </a:cubicBezTo>
                  <a:cubicBezTo>
                    <a:pt x="3385" y="5344"/>
                    <a:pt x="3332" y="5384"/>
                    <a:pt x="3275" y="5424"/>
                  </a:cubicBezTo>
                  <a:cubicBezTo>
                    <a:pt x="3171" y="5480"/>
                    <a:pt x="3054" y="5534"/>
                    <a:pt x="2931" y="5577"/>
                  </a:cubicBezTo>
                  <a:cubicBezTo>
                    <a:pt x="2903" y="5584"/>
                    <a:pt x="2880" y="5591"/>
                    <a:pt x="2854" y="5594"/>
                  </a:cubicBezTo>
                  <a:cubicBezTo>
                    <a:pt x="2810" y="5580"/>
                    <a:pt x="2767" y="5568"/>
                    <a:pt x="2723" y="5554"/>
                  </a:cubicBezTo>
                  <a:lnTo>
                    <a:pt x="2642" y="5531"/>
                  </a:lnTo>
                  <a:cubicBezTo>
                    <a:pt x="2532" y="5497"/>
                    <a:pt x="2426" y="5464"/>
                    <a:pt x="2338" y="5427"/>
                  </a:cubicBezTo>
                  <a:cubicBezTo>
                    <a:pt x="2228" y="5364"/>
                    <a:pt x="2121" y="5296"/>
                    <a:pt x="2011" y="5230"/>
                  </a:cubicBezTo>
                  <a:lnTo>
                    <a:pt x="1944" y="5186"/>
                  </a:lnTo>
                  <a:cubicBezTo>
                    <a:pt x="1927" y="5176"/>
                    <a:pt x="1910" y="5166"/>
                    <a:pt x="1897" y="5156"/>
                  </a:cubicBezTo>
                  <a:cubicBezTo>
                    <a:pt x="1954" y="5026"/>
                    <a:pt x="2011" y="4895"/>
                    <a:pt x="2068" y="4768"/>
                  </a:cubicBezTo>
                  <a:cubicBezTo>
                    <a:pt x="2181" y="4507"/>
                    <a:pt x="2309" y="4250"/>
                    <a:pt x="2439" y="3995"/>
                  </a:cubicBezTo>
                  <a:close/>
                  <a:moveTo>
                    <a:pt x="2409" y="3273"/>
                  </a:moveTo>
                  <a:lnTo>
                    <a:pt x="2228" y="3631"/>
                  </a:lnTo>
                  <a:cubicBezTo>
                    <a:pt x="2064" y="3952"/>
                    <a:pt x="1894" y="4287"/>
                    <a:pt x="1747" y="4624"/>
                  </a:cubicBezTo>
                  <a:cubicBezTo>
                    <a:pt x="1666" y="4802"/>
                    <a:pt x="1589" y="4978"/>
                    <a:pt x="1512" y="5156"/>
                  </a:cubicBezTo>
                  <a:lnTo>
                    <a:pt x="1449" y="5299"/>
                  </a:lnTo>
                  <a:lnTo>
                    <a:pt x="1646" y="5417"/>
                  </a:lnTo>
                  <a:cubicBezTo>
                    <a:pt x="1683" y="5437"/>
                    <a:pt x="1716" y="5460"/>
                    <a:pt x="1753" y="5480"/>
                  </a:cubicBezTo>
                  <a:lnTo>
                    <a:pt x="1827" y="5531"/>
                  </a:lnTo>
                  <a:cubicBezTo>
                    <a:pt x="1937" y="5600"/>
                    <a:pt x="2051" y="5668"/>
                    <a:pt x="2181" y="5741"/>
                  </a:cubicBezTo>
                  <a:cubicBezTo>
                    <a:pt x="2301" y="5795"/>
                    <a:pt x="2422" y="5832"/>
                    <a:pt x="2542" y="5869"/>
                  </a:cubicBezTo>
                  <a:lnTo>
                    <a:pt x="2619" y="5892"/>
                  </a:lnTo>
                  <a:cubicBezTo>
                    <a:pt x="2673" y="5909"/>
                    <a:pt x="2730" y="5926"/>
                    <a:pt x="2787" y="5942"/>
                  </a:cubicBezTo>
                  <a:lnTo>
                    <a:pt x="2863" y="5952"/>
                  </a:lnTo>
                  <a:lnTo>
                    <a:pt x="2887" y="5946"/>
                  </a:lnTo>
                  <a:cubicBezTo>
                    <a:pt x="2931" y="5938"/>
                    <a:pt x="2977" y="5929"/>
                    <a:pt x="3034" y="5912"/>
                  </a:cubicBezTo>
                  <a:cubicBezTo>
                    <a:pt x="3188" y="5858"/>
                    <a:pt x="3325" y="5798"/>
                    <a:pt x="3459" y="5721"/>
                  </a:cubicBezTo>
                  <a:cubicBezTo>
                    <a:pt x="3549" y="5661"/>
                    <a:pt x="3619" y="5605"/>
                    <a:pt x="3679" y="5548"/>
                  </a:cubicBezTo>
                  <a:lnTo>
                    <a:pt x="3700" y="5527"/>
                  </a:lnTo>
                  <a:cubicBezTo>
                    <a:pt x="3733" y="5484"/>
                    <a:pt x="3763" y="5440"/>
                    <a:pt x="3790" y="5393"/>
                  </a:cubicBezTo>
                  <a:lnTo>
                    <a:pt x="3803" y="5370"/>
                  </a:lnTo>
                  <a:cubicBezTo>
                    <a:pt x="3826" y="5310"/>
                    <a:pt x="3846" y="5253"/>
                    <a:pt x="3863" y="5190"/>
                  </a:cubicBezTo>
                  <a:lnTo>
                    <a:pt x="3870" y="5169"/>
                  </a:lnTo>
                  <a:cubicBezTo>
                    <a:pt x="3874" y="5129"/>
                    <a:pt x="3880" y="5092"/>
                    <a:pt x="3883" y="5052"/>
                  </a:cubicBezTo>
                  <a:lnTo>
                    <a:pt x="3883" y="5035"/>
                  </a:lnTo>
                  <a:lnTo>
                    <a:pt x="3883" y="5019"/>
                  </a:lnTo>
                  <a:cubicBezTo>
                    <a:pt x="3874" y="4942"/>
                    <a:pt x="3860" y="4858"/>
                    <a:pt x="3840" y="4771"/>
                  </a:cubicBezTo>
                  <a:lnTo>
                    <a:pt x="3834" y="4748"/>
                  </a:lnTo>
                  <a:cubicBezTo>
                    <a:pt x="3803" y="4674"/>
                    <a:pt x="3773" y="4608"/>
                    <a:pt x="3743" y="4544"/>
                  </a:cubicBezTo>
                  <a:lnTo>
                    <a:pt x="3726" y="4517"/>
                  </a:lnTo>
                  <a:cubicBezTo>
                    <a:pt x="3673" y="4453"/>
                    <a:pt x="3616" y="4387"/>
                    <a:pt x="3529" y="4303"/>
                  </a:cubicBezTo>
                  <a:cubicBezTo>
                    <a:pt x="3465" y="4250"/>
                    <a:pt x="3389" y="4186"/>
                    <a:pt x="3301" y="4126"/>
                  </a:cubicBezTo>
                  <a:cubicBezTo>
                    <a:pt x="3221" y="4072"/>
                    <a:pt x="3138" y="4026"/>
                    <a:pt x="3054" y="3979"/>
                  </a:cubicBezTo>
                  <a:lnTo>
                    <a:pt x="3011" y="3955"/>
                  </a:lnTo>
                  <a:cubicBezTo>
                    <a:pt x="2967" y="3929"/>
                    <a:pt x="2923" y="3905"/>
                    <a:pt x="2880" y="3879"/>
                  </a:cubicBezTo>
                  <a:lnTo>
                    <a:pt x="2837" y="3855"/>
                  </a:lnTo>
                  <a:cubicBezTo>
                    <a:pt x="2807" y="3839"/>
                    <a:pt x="2776" y="3822"/>
                    <a:pt x="2750" y="3802"/>
                  </a:cubicBezTo>
                  <a:lnTo>
                    <a:pt x="2639" y="3939"/>
                  </a:lnTo>
                  <a:lnTo>
                    <a:pt x="2747" y="3799"/>
                  </a:lnTo>
                  <a:cubicBezTo>
                    <a:pt x="2650" y="3718"/>
                    <a:pt x="2602" y="3674"/>
                    <a:pt x="2566" y="3591"/>
                  </a:cubicBezTo>
                  <a:lnTo>
                    <a:pt x="2409" y="3273"/>
                  </a:lnTo>
                  <a:close/>
                  <a:moveTo>
                    <a:pt x="3525" y="352"/>
                  </a:moveTo>
                  <a:cubicBezTo>
                    <a:pt x="3544" y="352"/>
                    <a:pt x="3562" y="354"/>
                    <a:pt x="3576" y="357"/>
                  </a:cubicBezTo>
                  <a:cubicBezTo>
                    <a:pt x="3663" y="370"/>
                    <a:pt x="3746" y="387"/>
                    <a:pt x="3834" y="403"/>
                  </a:cubicBezTo>
                  <a:lnTo>
                    <a:pt x="3980" y="434"/>
                  </a:lnTo>
                  <a:cubicBezTo>
                    <a:pt x="4167" y="474"/>
                    <a:pt x="4359" y="514"/>
                    <a:pt x="4542" y="561"/>
                  </a:cubicBezTo>
                  <a:cubicBezTo>
                    <a:pt x="4753" y="614"/>
                    <a:pt x="4944" y="698"/>
                    <a:pt x="5135" y="812"/>
                  </a:cubicBezTo>
                  <a:cubicBezTo>
                    <a:pt x="5184" y="838"/>
                    <a:pt x="5231" y="875"/>
                    <a:pt x="5275" y="912"/>
                  </a:cubicBezTo>
                  <a:lnTo>
                    <a:pt x="5325" y="952"/>
                  </a:lnTo>
                  <a:cubicBezTo>
                    <a:pt x="5432" y="1042"/>
                    <a:pt x="5536" y="1133"/>
                    <a:pt x="5632" y="1226"/>
                  </a:cubicBezTo>
                  <a:lnTo>
                    <a:pt x="5666" y="1256"/>
                  </a:lnTo>
                  <a:cubicBezTo>
                    <a:pt x="5720" y="1310"/>
                    <a:pt x="5770" y="1357"/>
                    <a:pt x="5813" y="1407"/>
                  </a:cubicBezTo>
                  <a:cubicBezTo>
                    <a:pt x="5893" y="1504"/>
                    <a:pt x="5967" y="1607"/>
                    <a:pt x="6038" y="1724"/>
                  </a:cubicBezTo>
                  <a:cubicBezTo>
                    <a:pt x="6061" y="1765"/>
                    <a:pt x="6084" y="1805"/>
                    <a:pt x="6101" y="1845"/>
                  </a:cubicBezTo>
                  <a:cubicBezTo>
                    <a:pt x="6121" y="1905"/>
                    <a:pt x="6141" y="1962"/>
                    <a:pt x="6154" y="2025"/>
                  </a:cubicBezTo>
                  <a:cubicBezTo>
                    <a:pt x="6161" y="2042"/>
                    <a:pt x="6164" y="2059"/>
                    <a:pt x="6168" y="2076"/>
                  </a:cubicBezTo>
                  <a:cubicBezTo>
                    <a:pt x="6178" y="2213"/>
                    <a:pt x="6178" y="2340"/>
                    <a:pt x="6171" y="2464"/>
                  </a:cubicBezTo>
                  <a:cubicBezTo>
                    <a:pt x="6164" y="2570"/>
                    <a:pt x="6141" y="2678"/>
                    <a:pt x="6111" y="2768"/>
                  </a:cubicBezTo>
                  <a:cubicBezTo>
                    <a:pt x="6058" y="2925"/>
                    <a:pt x="5957" y="3072"/>
                    <a:pt x="5863" y="3200"/>
                  </a:cubicBezTo>
                  <a:cubicBezTo>
                    <a:pt x="5820" y="3257"/>
                    <a:pt x="5770" y="3313"/>
                    <a:pt x="5713" y="3373"/>
                  </a:cubicBezTo>
                  <a:lnTo>
                    <a:pt x="5680" y="3413"/>
                  </a:lnTo>
                  <a:cubicBezTo>
                    <a:pt x="5603" y="3498"/>
                    <a:pt x="5496" y="3567"/>
                    <a:pt x="5339" y="3638"/>
                  </a:cubicBezTo>
                  <a:cubicBezTo>
                    <a:pt x="5175" y="3711"/>
                    <a:pt x="5007" y="3788"/>
                    <a:pt x="4840" y="3819"/>
                  </a:cubicBezTo>
                  <a:cubicBezTo>
                    <a:pt x="4777" y="3831"/>
                    <a:pt x="4716" y="3842"/>
                    <a:pt x="4653" y="3851"/>
                  </a:cubicBezTo>
                  <a:lnTo>
                    <a:pt x="4402" y="3892"/>
                  </a:lnTo>
                  <a:lnTo>
                    <a:pt x="4529" y="4112"/>
                  </a:lnTo>
                  <a:cubicBezTo>
                    <a:pt x="4542" y="4140"/>
                    <a:pt x="4556" y="4166"/>
                    <a:pt x="4569" y="4193"/>
                  </a:cubicBezTo>
                  <a:cubicBezTo>
                    <a:pt x="4633" y="4323"/>
                    <a:pt x="4683" y="4450"/>
                    <a:pt x="4716" y="4577"/>
                  </a:cubicBezTo>
                  <a:cubicBezTo>
                    <a:pt x="4740" y="4671"/>
                    <a:pt x="4757" y="4771"/>
                    <a:pt x="4766" y="4845"/>
                  </a:cubicBezTo>
                  <a:cubicBezTo>
                    <a:pt x="4794" y="5006"/>
                    <a:pt x="4786" y="5169"/>
                    <a:pt x="4757" y="5330"/>
                  </a:cubicBezTo>
                  <a:lnTo>
                    <a:pt x="4743" y="5393"/>
                  </a:lnTo>
                  <a:cubicBezTo>
                    <a:pt x="4729" y="5467"/>
                    <a:pt x="4716" y="5537"/>
                    <a:pt x="4696" y="5597"/>
                  </a:cubicBezTo>
                  <a:cubicBezTo>
                    <a:pt x="4660" y="5701"/>
                    <a:pt x="4613" y="5805"/>
                    <a:pt x="4546" y="5929"/>
                  </a:cubicBezTo>
                  <a:cubicBezTo>
                    <a:pt x="4476" y="6056"/>
                    <a:pt x="4382" y="6176"/>
                    <a:pt x="4252" y="6303"/>
                  </a:cubicBezTo>
                  <a:cubicBezTo>
                    <a:pt x="4218" y="6333"/>
                    <a:pt x="4188" y="6363"/>
                    <a:pt x="4151" y="6394"/>
                  </a:cubicBezTo>
                  <a:cubicBezTo>
                    <a:pt x="3971" y="6537"/>
                    <a:pt x="3770" y="6661"/>
                    <a:pt x="3559" y="6758"/>
                  </a:cubicBezTo>
                  <a:cubicBezTo>
                    <a:pt x="3472" y="6798"/>
                    <a:pt x="3399" y="6829"/>
                    <a:pt x="3332" y="6852"/>
                  </a:cubicBezTo>
                  <a:lnTo>
                    <a:pt x="3261" y="6872"/>
                  </a:lnTo>
                  <a:cubicBezTo>
                    <a:pt x="3158" y="6905"/>
                    <a:pt x="3057" y="6939"/>
                    <a:pt x="2954" y="6945"/>
                  </a:cubicBezTo>
                  <a:cubicBezTo>
                    <a:pt x="2899" y="6949"/>
                    <a:pt x="2847" y="6952"/>
                    <a:pt x="2798" y="6952"/>
                  </a:cubicBezTo>
                  <a:cubicBezTo>
                    <a:pt x="2755" y="6952"/>
                    <a:pt x="2713" y="6950"/>
                    <a:pt x="2673" y="6942"/>
                  </a:cubicBezTo>
                  <a:cubicBezTo>
                    <a:pt x="2579" y="6925"/>
                    <a:pt x="2489" y="6905"/>
                    <a:pt x="2395" y="6882"/>
                  </a:cubicBezTo>
                  <a:cubicBezTo>
                    <a:pt x="2335" y="6869"/>
                    <a:pt x="2275" y="6852"/>
                    <a:pt x="2215" y="6832"/>
                  </a:cubicBezTo>
                  <a:lnTo>
                    <a:pt x="2121" y="6804"/>
                  </a:lnTo>
                  <a:cubicBezTo>
                    <a:pt x="2085" y="6795"/>
                    <a:pt x="2044" y="6781"/>
                    <a:pt x="2004" y="6768"/>
                  </a:cubicBezTo>
                  <a:lnTo>
                    <a:pt x="1980" y="6761"/>
                  </a:lnTo>
                  <a:cubicBezTo>
                    <a:pt x="1840" y="6718"/>
                    <a:pt x="1710" y="6648"/>
                    <a:pt x="1596" y="6584"/>
                  </a:cubicBezTo>
                  <a:cubicBezTo>
                    <a:pt x="1512" y="6540"/>
                    <a:pt x="1432" y="6494"/>
                    <a:pt x="1352" y="6443"/>
                  </a:cubicBezTo>
                  <a:cubicBezTo>
                    <a:pt x="1268" y="6397"/>
                    <a:pt x="1191" y="6343"/>
                    <a:pt x="1111" y="6293"/>
                  </a:cubicBezTo>
                  <a:cubicBezTo>
                    <a:pt x="1084" y="6276"/>
                    <a:pt x="1061" y="6259"/>
                    <a:pt x="1041" y="6243"/>
                  </a:cubicBezTo>
                  <a:lnTo>
                    <a:pt x="970" y="6193"/>
                  </a:lnTo>
                  <a:lnTo>
                    <a:pt x="890" y="6216"/>
                  </a:lnTo>
                  <a:cubicBezTo>
                    <a:pt x="856" y="6225"/>
                    <a:pt x="820" y="6229"/>
                    <a:pt x="784" y="6229"/>
                  </a:cubicBezTo>
                  <a:cubicBezTo>
                    <a:pt x="737" y="6229"/>
                    <a:pt x="690" y="6222"/>
                    <a:pt x="646" y="6207"/>
                  </a:cubicBezTo>
                  <a:cubicBezTo>
                    <a:pt x="546" y="6170"/>
                    <a:pt x="459" y="6093"/>
                    <a:pt x="412" y="5992"/>
                  </a:cubicBezTo>
                  <a:cubicBezTo>
                    <a:pt x="368" y="5895"/>
                    <a:pt x="362" y="5771"/>
                    <a:pt x="395" y="5694"/>
                  </a:cubicBezTo>
                  <a:lnTo>
                    <a:pt x="569" y="5279"/>
                  </a:lnTo>
                  <a:cubicBezTo>
                    <a:pt x="776" y="4795"/>
                    <a:pt x="987" y="4293"/>
                    <a:pt x="1208" y="3805"/>
                  </a:cubicBezTo>
                  <a:cubicBezTo>
                    <a:pt x="1302" y="3604"/>
                    <a:pt x="1392" y="3404"/>
                    <a:pt x="1483" y="3200"/>
                  </a:cubicBezTo>
                  <a:cubicBezTo>
                    <a:pt x="1546" y="3052"/>
                    <a:pt x="1603" y="2899"/>
                    <a:pt x="1656" y="2751"/>
                  </a:cubicBezTo>
                  <a:lnTo>
                    <a:pt x="1707" y="2615"/>
                  </a:lnTo>
                  <a:cubicBezTo>
                    <a:pt x="1857" y="2209"/>
                    <a:pt x="2064" y="1818"/>
                    <a:pt x="2268" y="1437"/>
                  </a:cubicBezTo>
                  <a:lnTo>
                    <a:pt x="2298" y="1383"/>
                  </a:lnTo>
                  <a:cubicBezTo>
                    <a:pt x="2375" y="1240"/>
                    <a:pt x="2452" y="1093"/>
                    <a:pt x="2536" y="952"/>
                  </a:cubicBezTo>
                  <a:cubicBezTo>
                    <a:pt x="2606" y="835"/>
                    <a:pt x="2693" y="735"/>
                    <a:pt x="2793" y="628"/>
                  </a:cubicBezTo>
                  <a:cubicBezTo>
                    <a:pt x="2877" y="537"/>
                    <a:pt x="2984" y="467"/>
                    <a:pt x="3094" y="431"/>
                  </a:cubicBezTo>
                  <a:cubicBezTo>
                    <a:pt x="3158" y="407"/>
                    <a:pt x="3221" y="383"/>
                    <a:pt x="3289" y="370"/>
                  </a:cubicBezTo>
                  <a:cubicBezTo>
                    <a:pt x="3335" y="357"/>
                    <a:pt x="3385" y="357"/>
                    <a:pt x="3445" y="353"/>
                  </a:cubicBezTo>
                  <a:lnTo>
                    <a:pt x="3499" y="353"/>
                  </a:lnTo>
                  <a:cubicBezTo>
                    <a:pt x="3508" y="353"/>
                    <a:pt x="3516" y="352"/>
                    <a:pt x="3525" y="352"/>
                  </a:cubicBezTo>
                  <a:close/>
                  <a:moveTo>
                    <a:pt x="3528" y="1"/>
                  </a:moveTo>
                  <a:cubicBezTo>
                    <a:pt x="3515" y="1"/>
                    <a:pt x="3500" y="1"/>
                    <a:pt x="3485" y="2"/>
                  </a:cubicBezTo>
                  <a:lnTo>
                    <a:pt x="3435" y="2"/>
                  </a:lnTo>
                  <a:cubicBezTo>
                    <a:pt x="3362" y="6"/>
                    <a:pt x="3289" y="9"/>
                    <a:pt x="3208" y="26"/>
                  </a:cubicBezTo>
                  <a:cubicBezTo>
                    <a:pt x="3128" y="46"/>
                    <a:pt x="3054" y="69"/>
                    <a:pt x="2980" y="96"/>
                  </a:cubicBezTo>
                  <a:cubicBezTo>
                    <a:pt x="2817" y="153"/>
                    <a:pt x="2659" y="256"/>
                    <a:pt x="2536" y="387"/>
                  </a:cubicBezTo>
                  <a:cubicBezTo>
                    <a:pt x="2426" y="508"/>
                    <a:pt x="2318" y="624"/>
                    <a:pt x="2231" y="775"/>
                  </a:cubicBezTo>
                  <a:cubicBezTo>
                    <a:pt x="2148" y="919"/>
                    <a:pt x="2068" y="1069"/>
                    <a:pt x="1987" y="1216"/>
                  </a:cubicBezTo>
                  <a:lnTo>
                    <a:pt x="1957" y="1273"/>
                  </a:lnTo>
                  <a:cubicBezTo>
                    <a:pt x="1750" y="1661"/>
                    <a:pt x="1536" y="2066"/>
                    <a:pt x="1375" y="2494"/>
                  </a:cubicBezTo>
                  <a:lnTo>
                    <a:pt x="1325" y="2635"/>
                  </a:lnTo>
                  <a:cubicBezTo>
                    <a:pt x="1275" y="2775"/>
                    <a:pt x="1222" y="2922"/>
                    <a:pt x="1161" y="3056"/>
                  </a:cubicBezTo>
                  <a:lnTo>
                    <a:pt x="890" y="3658"/>
                  </a:lnTo>
                  <a:cubicBezTo>
                    <a:pt x="666" y="4149"/>
                    <a:pt x="452" y="4654"/>
                    <a:pt x="248" y="5143"/>
                  </a:cubicBezTo>
                  <a:lnTo>
                    <a:pt x="71" y="5557"/>
                  </a:lnTo>
                  <a:cubicBezTo>
                    <a:pt x="1" y="5728"/>
                    <a:pt x="7" y="5952"/>
                    <a:pt x="94" y="6139"/>
                  </a:cubicBezTo>
                  <a:cubicBezTo>
                    <a:pt x="178" y="6323"/>
                    <a:pt x="339" y="6471"/>
                    <a:pt x="529" y="6537"/>
                  </a:cubicBezTo>
                  <a:cubicBezTo>
                    <a:pt x="611" y="6568"/>
                    <a:pt x="698" y="6582"/>
                    <a:pt x="785" y="6582"/>
                  </a:cubicBezTo>
                  <a:cubicBezTo>
                    <a:pt x="822" y="6582"/>
                    <a:pt x="860" y="6579"/>
                    <a:pt x="897" y="6574"/>
                  </a:cubicBezTo>
                  <a:cubicBezTo>
                    <a:pt x="904" y="6577"/>
                    <a:pt x="910" y="6584"/>
                    <a:pt x="917" y="6588"/>
                  </a:cubicBezTo>
                  <a:cubicBezTo>
                    <a:pt x="1001" y="6641"/>
                    <a:pt x="1084" y="6695"/>
                    <a:pt x="1168" y="6744"/>
                  </a:cubicBezTo>
                  <a:cubicBezTo>
                    <a:pt x="1255" y="6795"/>
                    <a:pt x="1338" y="6845"/>
                    <a:pt x="1426" y="6892"/>
                  </a:cubicBezTo>
                  <a:cubicBezTo>
                    <a:pt x="1552" y="6962"/>
                    <a:pt x="1707" y="7042"/>
                    <a:pt x="1873" y="7096"/>
                  </a:cubicBezTo>
                  <a:lnTo>
                    <a:pt x="1897" y="7105"/>
                  </a:lnTo>
                  <a:cubicBezTo>
                    <a:pt x="1940" y="7119"/>
                    <a:pt x="1984" y="7133"/>
                    <a:pt x="2028" y="7142"/>
                  </a:cubicBezTo>
                  <a:lnTo>
                    <a:pt x="2114" y="7170"/>
                  </a:lnTo>
                  <a:cubicBezTo>
                    <a:pt x="2181" y="7190"/>
                    <a:pt x="2252" y="7210"/>
                    <a:pt x="2318" y="7226"/>
                  </a:cubicBezTo>
                  <a:cubicBezTo>
                    <a:pt x="2415" y="7250"/>
                    <a:pt x="2512" y="7270"/>
                    <a:pt x="2609" y="7286"/>
                  </a:cubicBezTo>
                  <a:cubicBezTo>
                    <a:pt x="2676" y="7300"/>
                    <a:pt x="2736" y="7303"/>
                    <a:pt x="2800" y="7303"/>
                  </a:cubicBezTo>
                  <a:cubicBezTo>
                    <a:pt x="2863" y="7303"/>
                    <a:pt x="2923" y="7300"/>
                    <a:pt x="2988" y="7297"/>
                  </a:cubicBezTo>
                  <a:cubicBezTo>
                    <a:pt x="3124" y="7286"/>
                    <a:pt x="3252" y="7246"/>
                    <a:pt x="3372" y="7206"/>
                  </a:cubicBezTo>
                  <a:lnTo>
                    <a:pt x="3435" y="7186"/>
                  </a:lnTo>
                  <a:cubicBezTo>
                    <a:pt x="3519" y="7159"/>
                    <a:pt x="3606" y="7126"/>
                    <a:pt x="3706" y="7079"/>
                  </a:cubicBezTo>
                  <a:cubicBezTo>
                    <a:pt x="3944" y="6969"/>
                    <a:pt x="4167" y="6832"/>
                    <a:pt x="4372" y="6668"/>
                  </a:cubicBezTo>
                  <a:cubicBezTo>
                    <a:pt x="4415" y="6634"/>
                    <a:pt x="4456" y="6594"/>
                    <a:pt x="4496" y="6557"/>
                  </a:cubicBezTo>
                  <a:cubicBezTo>
                    <a:pt x="4653" y="6403"/>
                    <a:pt x="4769" y="6253"/>
                    <a:pt x="4857" y="6096"/>
                  </a:cubicBezTo>
                  <a:cubicBezTo>
                    <a:pt x="4930" y="5955"/>
                    <a:pt x="4984" y="5835"/>
                    <a:pt x="5027" y="5714"/>
                  </a:cubicBezTo>
                  <a:cubicBezTo>
                    <a:pt x="5058" y="5628"/>
                    <a:pt x="5074" y="5540"/>
                    <a:pt x="5087" y="5460"/>
                  </a:cubicBezTo>
                  <a:lnTo>
                    <a:pt x="5101" y="5397"/>
                  </a:lnTo>
                  <a:cubicBezTo>
                    <a:pt x="5141" y="5199"/>
                    <a:pt x="5144" y="4995"/>
                    <a:pt x="5115" y="4791"/>
                  </a:cubicBezTo>
                  <a:cubicBezTo>
                    <a:pt x="5104" y="4708"/>
                    <a:pt x="5084" y="4601"/>
                    <a:pt x="5054" y="4487"/>
                  </a:cubicBezTo>
                  <a:cubicBezTo>
                    <a:pt x="5027" y="4376"/>
                    <a:pt x="4987" y="4270"/>
                    <a:pt x="4940" y="4156"/>
                  </a:cubicBezTo>
                  <a:cubicBezTo>
                    <a:pt x="5138" y="4116"/>
                    <a:pt x="5322" y="4032"/>
                    <a:pt x="5482" y="3959"/>
                  </a:cubicBezTo>
                  <a:cubicBezTo>
                    <a:pt x="5686" y="3868"/>
                    <a:pt x="5830" y="3768"/>
                    <a:pt x="5941" y="3648"/>
                  </a:cubicBezTo>
                  <a:lnTo>
                    <a:pt x="5973" y="3611"/>
                  </a:lnTo>
                  <a:cubicBezTo>
                    <a:pt x="6030" y="3547"/>
                    <a:pt x="6091" y="3481"/>
                    <a:pt x="6148" y="3407"/>
                  </a:cubicBezTo>
                  <a:cubicBezTo>
                    <a:pt x="6254" y="3260"/>
                    <a:pt x="6375" y="3089"/>
                    <a:pt x="6445" y="2882"/>
                  </a:cubicBezTo>
                  <a:cubicBezTo>
                    <a:pt x="6486" y="2761"/>
                    <a:pt x="6512" y="2624"/>
                    <a:pt x="6522" y="2484"/>
                  </a:cubicBezTo>
                  <a:cubicBezTo>
                    <a:pt x="6529" y="2346"/>
                    <a:pt x="6529" y="2203"/>
                    <a:pt x="6515" y="2053"/>
                  </a:cubicBezTo>
                  <a:cubicBezTo>
                    <a:pt x="6515" y="2013"/>
                    <a:pt x="6506" y="1976"/>
                    <a:pt x="6499" y="1939"/>
                  </a:cubicBezTo>
                  <a:cubicBezTo>
                    <a:pt x="6482" y="1875"/>
                    <a:pt x="6459" y="1805"/>
                    <a:pt x="6429" y="1724"/>
                  </a:cubicBezTo>
                  <a:cubicBezTo>
                    <a:pt x="6405" y="1658"/>
                    <a:pt x="6372" y="1601"/>
                    <a:pt x="6342" y="1547"/>
                  </a:cubicBezTo>
                  <a:cubicBezTo>
                    <a:pt x="6262" y="1411"/>
                    <a:pt x="6174" y="1290"/>
                    <a:pt x="6081" y="1179"/>
                  </a:cubicBezTo>
                  <a:cubicBezTo>
                    <a:pt x="6024" y="1116"/>
                    <a:pt x="5967" y="1059"/>
                    <a:pt x="5907" y="1002"/>
                  </a:cubicBezTo>
                  <a:lnTo>
                    <a:pt x="5877" y="972"/>
                  </a:lnTo>
                  <a:cubicBezTo>
                    <a:pt x="5773" y="875"/>
                    <a:pt x="5663" y="775"/>
                    <a:pt x="5546" y="681"/>
                  </a:cubicBezTo>
                  <a:lnTo>
                    <a:pt x="5496" y="638"/>
                  </a:lnTo>
                  <a:cubicBezTo>
                    <a:pt x="5442" y="594"/>
                    <a:pt x="5382" y="548"/>
                    <a:pt x="5315" y="508"/>
                  </a:cubicBezTo>
                  <a:cubicBezTo>
                    <a:pt x="5098" y="377"/>
                    <a:pt x="4874" y="283"/>
                    <a:pt x="4629" y="223"/>
                  </a:cubicBezTo>
                  <a:cubicBezTo>
                    <a:pt x="4439" y="173"/>
                    <a:pt x="4241" y="130"/>
                    <a:pt x="4054" y="93"/>
                  </a:cubicBezTo>
                  <a:lnTo>
                    <a:pt x="3907" y="59"/>
                  </a:lnTo>
                  <a:cubicBezTo>
                    <a:pt x="3817" y="42"/>
                    <a:pt x="3726" y="26"/>
                    <a:pt x="3633" y="9"/>
                  </a:cubicBezTo>
                  <a:cubicBezTo>
                    <a:pt x="3601" y="4"/>
                    <a:pt x="3567" y="1"/>
                    <a:pt x="35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5" name="Google Shape;125;p2"/>
          <p:cNvGrpSpPr/>
          <p:nvPr/>
        </p:nvGrpSpPr>
        <p:grpSpPr>
          <a:xfrm>
            <a:off x="9041540" y="483479"/>
            <a:ext cx="256688" cy="303621"/>
            <a:chOff x="1824250" y="1008625"/>
            <a:chExt cx="144250" cy="170625"/>
          </a:xfrm>
        </p:grpSpPr>
        <p:sp>
          <p:nvSpPr>
            <p:cNvPr id="126" name="Google Shape;126;p2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2"/>
          <p:cNvGrpSpPr/>
          <p:nvPr/>
        </p:nvGrpSpPr>
        <p:grpSpPr>
          <a:xfrm>
            <a:off x="657346" y="1579810"/>
            <a:ext cx="296134" cy="331191"/>
            <a:chOff x="4791500" y="4541438"/>
            <a:chExt cx="163225" cy="182575"/>
          </a:xfrm>
        </p:grpSpPr>
        <p:sp>
          <p:nvSpPr>
            <p:cNvPr id="129" name="Google Shape;129;p2"/>
            <p:cNvSpPr/>
            <p:nvPr/>
          </p:nvSpPr>
          <p:spPr>
            <a:xfrm>
              <a:off x="4795950" y="4545838"/>
              <a:ext cx="154425" cy="173825"/>
            </a:xfrm>
            <a:custGeom>
              <a:avLst/>
              <a:gdLst/>
              <a:ahLst/>
              <a:cxnLst/>
              <a:rect l="l" t="t" r="r" b="b"/>
              <a:pathLst>
                <a:path w="6177" h="6953" extrusionOk="0">
                  <a:moveTo>
                    <a:pt x="3438" y="1267"/>
                  </a:moveTo>
                  <a:cubicBezTo>
                    <a:pt x="3458" y="1271"/>
                    <a:pt x="3475" y="1275"/>
                    <a:pt x="3495" y="1275"/>
                  </a:cubicBezTo>
                  <a:cubicBezTo>
                    <a:pt x="3575" y="1288"/>
                    <a:pt x="3652" y="1301"/>
                    <a:pt x="3733" y="1315"/>
                  </a:cubicBezTo>
                  <a:cubicBezTo>
                    <a:pt x="3849" y="1338"/>
                    <a:pt x="3969" y="1358"/>
                    <a:pt x="4087" y="1381"/>
                  </a:cubicBezTo>
                  <a:cubicBezTo>
                    <a:pt x="4190" y="1408"/>
                    <a:pt x="4294" y="1442"/>
                    <a:pt x="4391" y="1482"/>
                  </a:cubicBezTo>
                  <a:cubicBezTo>
                    <a:pt x="4491" y="1545"/>
                    <a:pt x="4585" y="1619"/>
                    <a:pt x="4676" y="1699"/>
                  </a:cubicBezTo>
                  <a:cubicBezTo>
                    <a:pt x="4776" y="1796"/>
                    <a:pt x="4876" y="1897"/>
                    <a:pt x="4960" y="2007"/>
                  </a:cubicBezTo>
                  <a:cubicBezTo>
                    <a:pt x="4966" y="2027"/>
                    <a:pt x="4977" y="2044"/>
                    <a:pt x="4986" y="2064"/>
                  </a:cubicBezTo>
                  <a:cubicBezTo>
                    <a:pt x="4983" y="2124"/>
                    <a:pt x="4980" y="2184"/>
                    <a:pt x="4970" y="2244"/>
                  </a:cubicBezTo>
                  <a:lnTo>
                    <a:pt x="4963" y="2264"/>
                  </a:lnTo>
                  <a:cubicBezTo>
                    <a:pt x="4920" y="2338"/>
                    <a:pt x="4866" y="2408"/>
                    <a:pt x="4812" y="2479"/>
                  </a:cubicBezTo>
                  <a:lnTo>
                    <a:pt x="4792" y="2495"/>
                  </a:lnTo>
                  <a:cubicBezTo>
                    <a:pt x="4702" y="2542"/>
                    <a:pt x="4608" y="2582"/>
                    <a:pt x="4515" y="2615"/>
                  </a:cubicBezTo>
                  <a:cubicBezTo>
                    <a:pt x="4408" y="2642"/>
                    <a:pt x="4298" y="2652"/>
                    <a:pt x="4190" y="2666"/>
                  </a:cubicBezTo>
                  <a:cubicBezTo>
                    <a:pt x="4114" y="2675"/>
                    <a:pt x="4034" y="2686"/>
                    <a:pt x="3953" y="2692"/>
                  </a:cubicBezTo>
                  <a:cubicBezTo>
                    <a:pt x="3816" y="2692"/>
                    <a:pt x="3679" y="2679"/>
                    <a:pt x="3538" y="2666"/>
                  </a:cubicBezTo>
                  <a:cubicBezTo>
                    <a:pt x="3415" y="2652"/>
                    <a:pt x="3291" y="2639"/>
                    <a:pt x="3167" y="2615"/>
                  </a:cubicBezTo>
                  <a:cubicBezTo>
                    <a:pt x="3074" y="2589"/>
                    <a:pt x="2983" y="2562"/>
                    <a:pt x="2886" y="2552"/>
                  </a:cubicBezTo>
                  <a:cubicBezTo>
                    <a:pt x="2864" y="2549"/>
                    <a:pt x="2843" y="2548"/>
                    <a:pt x="2822" y="2548"/>
                  </a:cubicBezTo>
                  <a:cubicBezTo>
                    <a:pt x="2763" y="2548"/>
                    <a:pt x="2705" y="2557"/>
                    <a:pt x="2649" y="2572"/>
                  </a:cubicBezTo>
                  <a:cubicBezTo>
                    <a:pt x="2665" y="2539"/>
                    <a:pt x="2679" y="2508"/>
                    <a:pt x="2692" y="2475"/>
                  </a:cubicBezTo>
                  <a:cubicBezTo>
                    <a:pt x="2742" y="2385"/>
                    <a:pt x="2789" y="2294"/>
                    <a:pt x="2842" y="2204"/>
                  </a:cubicBezTo>
                  <a:cubicBezTo>
                    <a:pt x="2923" y="2070"/>
                    <a:pt x="3000" y="1940"/>
                    <a:pt x="3080" y="1809"/>
                  </a:cubicBezTo>
                  <a:cubicBezTo>
                    <a:pt x="3157" y="1689"/>
                    <a:pt x="3231" y="1572"/>
                    <a:pt x="3311" y="1459"/>
                  </a:cubicBezTo>
                  <a:cubicBezTo>
                    <a:pt x="3355" y="1395"/>
                    <a:pt x="3395" y="1331"/>
                    <a:pt x="3438" y="1267"/>
                  </a:cubicBezTo>
                  <a:close/>
                  <a:moveTo>
                    <a:pt x="2228" y="3492"/>
                  </a:moveTo>
                  <a:cubicBezTo>
                    <a:pt x="2284" y="3609"/>
                    <a:pt x="2358" y="3675"/>
                    <a:pt x="2458" y="3759"/>
                  </a:cubicBezTo>
                  <a:lnTo>
                    <a:pt x="2461" y="3763"/>
                  </a:lnTo>
                  <a:cubicBezTo>
                    <a:pt x="2509" y="3796"/>
                    <a:pt x="2562" y="3826"/>
                    <a:pt x="2612" y="3853"/>
                  </a:cubicBezTo>
                  <a:cubicBezTo>
                    <a:pt x="2659" y="3879"/>
                    <a:pt x="2702" y="3907"/>
                    <a:pt x="2749" y="3933"/>
                  </a:cubicBezTo>
                  <a:cubicBezTo>
                    <a:pt x="2839" y="3984"/>
                    <a:pt x="2936" y="4037"/>
                    <a:pt x="3023" y="4097"/>
                  </a:cubicBezTo>
                  <a:cubicBezTo>
                    <a:pt x="3100" y="4147"/>
                    <a:pt x="3171" y="4204"/>
                    <a:pt x="3237" y="4261"/>
                  </a:cubicBezTo>
                  <a:cubicBezTo>
                    <a:pt x="3298" y="4321"/>
                    <a:pt x="3358" y="4385"/>
                    <a:pt x="3408" y="4452"/>
                  </a:cubicBezTo>
                  <a:cubicBezTo>
                    <a:pt x="3438" y="4509"/>
                    <a:pt x="3465" y="4572"/>
                    <a:pt x="3488" y="4635"/>
                  </a:cubicBezTo>
                  <a:cubicBezTo>
                    <a:pt x="3508" y="4709"/>
                    <a:pt x="3522" y="4786"/>
                    <a:pt x="3528" y="4863"/>
                  </a:cubicBezTo>
                  <a:cubicBezTo>
                    <a:pt x="3528" y="4900"/>
                    <a:pt x="3522" y="4933"/>
                    <a:pt x="3518" y="4967"/>
                  </a:cubicBezTo>
                  <a:cubicBezTo>
                    <a:pt x="3501" y="5020"/>
                    <a:pt x="3485" y="5074"/>
                    <a:pt x="3461" y="5128"/>
                  </a:cubicBezTo>
                  <a:cubicBezTo>
                    <a:pt x="3438" y="5168"/>
                    <a:pt x="3412" y="5208"/>
                    <a:pt x="3384" y="5244"/>
                  </a:cubicBezTo>
                  <a:cubicBezTo>
                    <a:pt x="3321" y="5301"/>
                    <a:pt x="3251" y="5355"/>
                    <a:pt x="3180" y="5401"/>
                  </a:cubicBezTo>
                  <a:cubicBezTo>
                    <a:pt x="3060" y="5472"/>
                    <a:pt x="2930" y="5525"/>
                    <a:pt x="2796" y="5572"/>
                  </a:cubicBezTo>
                  <a:cubicBezTo>
                    <a:pt x="2759" y="5582"/>
                    <a:pt x="2719" y="5592"/>
                    <a:pt x="2679" y="5599"/>
                  </a:cubicBezTo>
                  <a:cubicBezTo>
                    <a:pt x="2669" y="5599"/>
                    <a:pt x="2662" y="5595"/>
                    <a:pt x="2655" y="5595"/>
                  </a:cubicBezTo>
                  <a:cubicBezTo>
                    <a:pt x="2585" y="5575"/>
                    <a:pt x="2518" y="5555"/>
                    <a:pt x="2452" y="5535"/>
                  </a:cubicBezTo>
                  <a:cubicBezTo>
                    <a:pt x="2324" y="5495"/>
                    <a:pt x="2197" y="5458"/>
                    <a:pt x="2077" y="5404"/>
                  </a:cubicBezTo>
                  <a:cubicBezTo>
                    <a:pt x="1963" y="5341"/>
                    <a:pt x="1850" y="5274"/>
                    <a:pt x="1739" y="5204"/>
                  </a:cubicBezTo>
                  <a:cubicBezTo>
                    <a:pt x="1679" y="5168"/>
                    <a:pt x="1618" y="5123"/>
                    <a:pt x="1558" y="5087"/>
                  </a:cubicBezTo>
                  <a:cubicBezTo>
                    <a:pt x="1538" y="5077"/>
                    <a:pt x="1515" y="5063"/>
                    <a:pt x="1495" y="5050"/>
                  </a:cubicBezTo>
                  <a:cubicBezTo>
                    <a:pt x="1572" y="4873"/>
                    <a:pt x="1649" y="4696"/>
                    <a:pt x="1729" y="4518"/>
                  </a:cubicBezTo>
                  <a:cubicBezTo>
                    <a:pt x="1882" y="4171"/>
                    <a:pt x="2057" y="3833"/>
                    <a:pt x="2228" y="3492"/>
                  </a:cubicBezTo>
                  <a:close/>
                  <a:moveTo>
                    <a:pt x="3314" y="0"/>
                  </a:moveTo>
                  <a:cubicBezTo>
                    <a:pt x="3231" y="3"/>
                    <a:pt x="3151" y="3"/>
                    <a:pt x="3070" y="23"/>
                  </a:cubicBezTo>
                  <a:cubicBezTo>
                    <a:pt x="2997" y="40"/>
                    <a:pt x="2926" y="63"/>
                    <a:pt x="2859" y="87"/>
                  </a:cubicBezTo>
                  <a:cubicBezTo>
                    <a:pt x="2719" y="134"/>
                    <a:pt x="2589" y="224"/>
                    <a:pt x="2488" y="332"/>
                  </a:cubicBezTo>
                  <a:cubicBezTo>
                    <a:pt x="2381" y="445"/>
                    <a:pt x="2284" y="552"/>
                    <a:pt x="2204" y="686"/>
                  </a:cubicBezTo>
                  <a:cubicBezTo>
                    <a:pt x="2110" y="849"/>
                    <a:pt x="2023" y="1014"/>
                    <a:pt x="1933" y="1181"/>
                  </a:cubicBezTo>
                  <a:cubicBezTo>
                    <a:pt x="1726" y="1568"/>
                    <a:pt x="1518" y="1963"/>
                    <a:pt x="1361" y="2378"/>
                  </a:cubicBezTo>
                  <a:cubicBezTo>
                    <a:pt x="1291" y="2569"/>
                    <a:pt x="1228" y="2766"/>
                    <a:pt x="1144" y="2953"/>
                  </a:cubicBezTo>
                  <a:cubicBezTo>
                    <a:pt x="1053" y="3154"/>
                    <a:pt x="963" y="3354"/>
                    <a:pt x="870" y="3555"/>
                  </a:cubicBezTo>
                  <a:cubicBezTo>
                    <a:pt x="585" y="4180"/>
                    <a:pt x="325" y="4816"/>
                    <a:pt x="56" y="5449"/>
                  </a:cubicBezTo>
                  <a:cubicBezTo>
                    <a:pt x="0" y="5585"/>
                    <a:pt x="16" y="5759"/>
                    <a:pt x="76" y="5890"/>
                  </a:cubicBezTo>
                  <a:cubicBezTo>
                    <a:pt x="141" y="6031"/>
                    <a:pt x="264" y="6144"/>
                    <a:pt x="411" y="6197"/>
                  </a:cubicBezTo>
                  <a:cubicBezTo>
                    <a:pt x="473" y="6220"/>
                    <a:pt x="539" y="6231"/>
                    <a:pt x="605" y="6231"/>
                  </a:cubicBezTo>
                  <a:cubicBezTo>
                    <a:pt x="657" y="6231"/>
                    <a:pt x="709" y="6224"/>
                    <a:pt x="759" y="6211"/>
                  </a:cubicBezTo>
                  <a:cubicBezTo>
                    <a:pt x="783" y="6227"/>
                    <a:pt x="809" y="6244"/>
                    <a:pt x="836" y="6264"/>
                  </a:cubicBezTo>
                  <a:cubicBezTo>
                    <a:pt x="916" y="6318"/>
                    <a:pt x="1000" y="6368"/>
                    <a:pt x="1084" y="6418"/>
                  </a:cubicBezTo>
                  <a:cubicBezTo>
                    <a:pt x="1164" y="6468"/>
                    <a:pt x="1248" y="6515"/>
                    <a:pt x="1331" y="6562"/>
                  </a:cubicBezTo>
                  <a:cubicBezTo>
                    <a:pt x="1465" y="6639"/>
                    <a:pt x="1602" y="6706"/>
                    <a:pt x="1749" y="6753"/>
                  </a:cubicBezTo>
                  <a:cubicBezTo>
                    <a:pt x="1799" y="6769"/>
                    <a:pt x="1846" y="6786"/>
                    <a:pt x="1896" y="6799"/>
                  </a:cubicBezTo>
                  <a:cubicBezTo>
                    <a:pt x="1990" y="6826"/>
                    <a:pt x="2083" y="6856"/>
                    <a:pt x="2180" y="6880"/>
                  </a:cubicBezTo>
                  <a:cubicBezTo>
                    <a:pt x="2274" y="6900"/>
                    <a:pt x="2368" y="6923"/>
                    <a:pt x="2464" y="6940"/>
                  </a:cubicBezTo>
                  <a:cubicBezTo>
                    <a:pt x="2517" y="6949"/>
                    <a:pt x="2569" y="6953"/>
                    <a:pt x="2620" y="6953"/>
                  </a:cubicBezTo>
                  <a:cubicBezTo>
                    <a:pt x="2678" y="6953"/>
                    <a:pt x="2736" y="6949"/>
                    <a:pt x="2796" y="6943"/>
                  </a:cubicBezTo>
                  <a:cubicBezTo>
                    <a:pt x="2940" y="6937"/>
                    <a:pt x="3070" y="6886"/>
                    <a:pt x="3207" y="6843"/>
                  </a:cubicBezTo>
                  <a:cubicBezTo>
                    <a:pt x="3291" y="6816"/>
                    <a:pt x="3375" y="6779"/>
                    <a:pt x="3455" y="6742"/>
                  </a:cubicBezTo>
                  <a:cubicBezTo>
                    <a:pt x="3679" y="6639"/>
                    <a:pt x="3889" y="6508"/>
                    <a:pt x="4083" y="6355"/>
                  </a:cubicBezTo>
                  <a:cubicBezTo>
                    <a:pt x="4124" y="6321"/>
                    <a:pt x="4160" y="6287"/>
                    <a:pt x="4197" y="6254"/>
                  </a:cubicBezTo>
                  <a:cubicBezTo>
                    <a:pt x="4324" y="6127"/>
                    <a:pt x="4438" y="5994"/>
                    <a:pt x="4522" y="5836"/>
                  </a:cubicBezTo>
                  <a:cubicBezTo>
                    <a:pt x="4585" y="5719"/>
                    <a:pt x="4639" y="5605"/>
                    <a:pt x="4682" y="5478"/>
                  </a:cubicBezTo>
                  <a:cubicBezTo>
                    <a:pt x="4716" y="5384"/>
                    <a:pt x="4732" y="5284"/>
                    <a:pt x="4749" y="5188"/>
                  </a:cubicBezTo>
                  <a:cubicBezTo>
                    <a:pt x="4786" y="5007"/>
                    <a:pt x="4789" y="4827"/>
                    <a:pt x="4762" y="4642"/>
                  </a:cubicBezTo>
                  <a:cubicBezTo>
                    <a:pt x="4749" y="4546"/>
                    <a:pt x="4732" y="4452"/>
                    <a:pt x="4709" y="4358"/>
                  </a:cubicBezTo>
                  <a:cubicBezTo>
                    <a:pt x="4669" y="4211"/>
                    <a:pt x="4616" y="4074"/>
                    <a:pt x="4551" y="3940"/>
                  </a:cubicBezTo>
                  <a:cubicBezTo>
                    <a:pt x="4535" y="3910"/>
                    <a:pt x="4518" y="3879"/>
                    <a:pt x="4502" y="3850"/>
                  </a:cubicBezTo>
                  <a:cubicBezTo>
                    <a:pt x="4565" y="3839"/>
                    <a:pt x="4628" y="3830"/>
                    <a:pt x="4692" y="3816"/>
                  </a:cubicBezTo>
                  <a:cubicBezTo>
                    <a:pt x="4883" y="3783"/>
                    <a:pt x="5060" y="3703"/>
                    <a:pt x="5234" y="3623"/>
                  </a:cubicBezTo>
                  <a:cubicBezTo>
                    <a:pt x="5378" y="3558"/>
                    <a:pt x="5522" y="3475"/>
                    <a:pt x="5632" y="3354"/>
                  </a:cubicBezTo>
                  <a:cubicBezTo>
                    <a:pt x="5699" y="3281"/>
                    <a:pt x="5766" y="3208"/>
                    <a:pt x="5826" y="3127"/>
                  </a:cubicBezTo>
                  <a:cubicBezTo>
                    <a:pt x="5936" y="2980"/>
                    <a:pt x="6040" y="2823"/>
                    <a:pt x="6100" y="2649"/>
                  </a:cubicBezTo>
                  <a:cubicBezTo>
                    <a:pt x="6137" y="2539"/>
                    <a:pt x="6161" y="2414"/>
                    <a:pt x="6167" y="2298"/>
                  </a:cubicBezTo>
                  <a:cubicBezTo>
                    <a:pt x="6177" y="2161"/>
                    <a:pt x="6174" y="2027"/>
                    <a:pt x="6164" y="1886"/>
                  </a:cubicBezTo>
                  <a:cubicBezTo>
                    <a:pt x="6161" y="1860"/>
                    <a:pt x="6157" y="1833"/>
                    <a:pt x="6150" y="1806"/>
                  </a:cubicBezTo>
                  <a:cubicBezTo>
                    <a:pt x="6133" y="1739"/>
                    <a:pt x="6110" y="1672"/>
                    <a:pt x="6087" y="1609"/>
                  </a:cubicBezTo>
                  <a:cubicBezTo>
                    <a:pt x="6067" y="1556"/>
                    <a:pt x="6040" y="1508"/>
                    <a:pt x="6013" y="1459"/>
                  </a:cubicBezTo>
                  <a:cubicBezTo>
                    <a:pt x="5940" y="1338"/>
                    <a:pt x="5860" y="1224"/>
                    <a:pt x="5769" y="1117"/>
                  </a:cubicBezTo>
                  <a:cubicBezTo>
                    <a:pt x="5709" y="1047"/>
                    <a:pt x="5642" y="987"/>
                    <a:pt x="5575" y="923"/>
                  </a:cubicBezTo>
                  <a:cubicBezTo>
                    <a:pt x="5474" y="823"/>
                    <a:pt x="5368" y="729"/>
                    <a:pt x="5258" y="639"/>
                  </a:cubicBezTo>
                  <a:cubicBezTo>
                    <a:pt x="5241" y="625"/>
                    <a:pt x="5224" y="613"/>
                    <a:pt x="5207" y="599"/>
                  </a:cubicBezTo>
                  <a:cubicBezTo>
                    <a:pt x="5153" y="556"/>
                    <a:pt x="5104" y="515"/>
                    <a:pt x="5047" y="482"/>
                  </a:cubicBezTo>
                  <a:cubicBezTo>
                    <a:pt x="4846" y="361"/>
                    <a:pt x="4636" y="275"/>
                    <a:pt x="4408" y="214"/>
                  </a:cubicBezTo>
                  <a:cubicBezTo>
                    <a:pt x="4170" y="154"/>
                    <a:pt x="3929" y="107"/>
                    <a:pt x="3692" y="57"/>
                  </a:cubicBezTo>
                  <a:cubicBezTo>
                    <a:pt x="3602" y="37"/>
                    <a:pt x="3515" y="23"/>
                    <a:pt x="3428" y="7"/>
                  </a:cubicBezTo>
                  <a:cubicBezTo>
                    <a:pt x="3387" y="0"/>
                    <a:pt x="3351" y="0"/>
                    <a:pt x="33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4791500" y="4541438"/>
              <a:ext cx="163225" cy="182575"/>
            </a:xfrm>
            <a:custGeom>
              <a:avLst/>
              <a:gdLst/>
              <a:ahLst/>
              <a:cxnLst/>
              <a:rect l="l" t="t" r="r" b="b"/>
              <a:pathLst>
                <a:path w="6529" h="7303" extrusionOk="0">
                  <a:moveTo>
                    <a:pt x="3700" y="1635"/>
                  </a:moveTo>
                  <a:lnTo>
                    <a:pt x="3880" y="1664"/>
                  </a:lnTo>
                  <a:cubicBezTo>
                    <a:pt x="3997" y="1684"/>
                    <a:pt x="4111" y="1708"/>
                    <a:pt x="4221" y="1728"/>
                  </a:cubicBezTo>
                  <a:cubicBezTo>
                    <a:pt x="4325" y="1755"/>
                    <a:pt x="4412" y="1781"/>
                    <a:pt x="4489" y="1815"/>
                  </a:cubicBezTo>
                  <a:cubicBezTo>
                    <a:pt x="4582" y="1875"/>
                    <a:pt x="4669" y="1945"/>
                    <a:pt x="4733" y="2005"/>
                  </a:cubicBezTo>
                  <a:cubicBezTo>
                    <a:pt x="4817" y="2082"/>
                    <a:pt x="4907" y="2173"/>
                    <a:pt x="4987" y="2277"/>
                  </a:cubicBezTo>
                  <a:cubicBezTo>
                    <a:pt x="4984" y="2310"/>
                    <a:pt x="4981" y="2340"/>
                    <a:pt x="4977" y="2374"/>
                  </a:cubicBezTo>
                  <a:cubicBezTo>
                    <a:pt x="4947" y="2424"/>
                    <a:pt x="4907" y="2474"/>
                    <a:pt x="4867" y="2527"/>
                  </a:cubicBezTo>
                  <a:cubicBezTo>
                    <a:pt x="4797" y="2561"/>
                    <a:pt x="4723" y="2595"/>
                    <a:pt x="4643" y="2624"/>
                  </a:cubicBezTo>
                  <a:cubicBezTo>
                    <a:pt x="4566" y="2641"/>
                    <a:pt x="4489" y="2651"/>
                    <a:pt x="4405" y="2661"/>
                  </a:cubicBezTo>
                  <a:lnTo>
                    <a:pt x="4348" y="2668"/>
                  </a:lnTo>
                  <a:cubicBezTo>
                    <a:pt x="4272" y="2678"/>
                    <a:pt x="4195" y="2684"/>
                    <a:pt x="4131" y="2691"/>
                  </a:cubicBezTo>
                  <a:cubicBezTo>
                    <a:pt x="3991" y="2691"/>
                    <a:pt x="3854" y="2678"/>
                    <a:pt x="3736" y="2668"/>
                  </a:cubicBezTo>
                  <a:cubicBezTo>
                    <a:pt x="3596" y="2655"/>
                    <a:pt x="3485" y="2638"/>
                    <a:pt x="3385" y="2621"/>
                  </a:cubicBezTo>
                  <a:lnTo>
                    <a:pt x="3375" y="2618"/>
                  </a:lnTo>
                  <a:cubicBezTo>
                    <a:pt x="3295" y="2595"/>
                    <a:pt x="3215" y="2570"/>
                    <a:pt x="3121" y="2558"/>
                  </a:cubicBezTo>
                  <a:cubicBezTo>
                    <a:pt x="3138" y="2527"/>
                    <a:pt x="3155" y="2497"/>
                    <a:pt x="3171" y="2470"/>
                  </a:cubicBezTo>
                  <a:cubicBezTo>
                    <a:pt x="3252" y="2337"/>
                    <a:pt x="3329" y="2206"/>
                    <a:pt x="3409" y="2079"/>
                  </a:cubicBezTo>
                  <a:cubicBezTo>
                    <a:pt x="3482" y="1962"/>
                    <a:pt x="3556" y="1845"/>
                    <a:pt x="3633" y="1735"/>
                  </a:cubicBezTo>
                  <a:lnTo>
                    <a:pt x="3700" y="1635"/>
                  </a:lnTo>
                  <a:close/>
                  <a:moveTo>
                    <a:pt x="3536" y="1253"/>
                  </a:moveTo>
                  <a:lnTo>
                    <a:pt x="3345" y="1534"/>
                  </a:lnTo>
                  <a:cubicBezTo>
                    <a:pt x="3261" y="1651"/>
                    <a:pt x="3184" y="1772"/>
                    <a:pt x="3111" y="1892"/>
                  </a:cubicBezTo>
                  <a:cubicBezTo>
                    <a:pt x="3028" y="2022"/>
                    <a:pt x="2951" y="2156"/>
                    <a:pt x="2870" y="2289"/>
                  </a:cubicBezTo>
                  <a:cubicBezTo>
                    <a:pt x="2817" y="2380"/>
                    <a:pt x="2770" y="2470"/>
                    <a:pt x="2719" y="2561"/>
                  </a:cubicBezTo>
                  <a:lnTo>
                    <a:pt x="2509" y="3019"/>
                  </a:lnTo>
                  <a:lnTo>
                    <a:pt x="2874" y="2919"/>
                  </a:lnTo>
                  <a:cubicBezTo>
                    <a:pt x="2916" y="2906"/>
                    <a:pt x="2960" y="2899"/>
                    <a:pt x="3003" y="2899"/>
                  </a:cubicBezTo>
                  <a:cubicBezTo>
                    <a:pt x="3018" y="2899"/>
                    <a:pt x="3033" y="2900"/>
                    <a:pt x="3048" y="2902"/>
                  </a:cubicBezTo>
                  <a:cubicBezTo>
                    <a:pt x="3121" y="2908"/>
                    <a:pt x="3195" y="2932"/>
                    <a:pt x="3275" y="2956"/>
                  </a:cubicBezTo>
                  <a:lnTo>
                    <a:pt x="3312" y="2965"/>
                  </a:lnTo>
                  <a:cubicBezTo>
                    <a:pt x="3425" y="2985"/>
                    <a:pt x="3549" y="3002"/>
                    <a:pt x="3700" y="3016"/>
                  </a:cubicBezTo>
                  <a:cubicBezTo>
                    <a:pt x="3823" y="3029"/>
                    <a:pt x="3967" y="3042"/>
                    <a:pt x="4131" y="3042"/>
                  </a:cubicBezTo>
                  <a:lnTo>
                    <a:pt x="4144" y="3042"/>
                  </a:lnTo>
                  <a:cubicBezTo>
                    <a:pt x="4228" y="3036"/>
                    <a:pt x="4308" y="3029"/>
                    <a:pt x="4392" y="3016"/>
                  </a:cubicBezTo>
                  <a:lnTo>
                    <a:pt x="4452" y="3009"/>
                  </a:lnTo>
                  <a:cubicBezTo>
                    <a:pt x="4542" y="2999"/>
                    <a:pt x="4636" y="2985"/>
                    <a:pt x="4729" y="2965"/>
                  </a:cubicBezTo>
                  <a:lnTo>
                    <a:pt x="4753" y="2959"/>
                  </a:lnTo>
                  <a:cubicBezTo>
                    <a:pt x="4860" y="2919"/>
                    <a:pt x="4961" y="2875"/>
                    <a:pt x="5050" y="2828"/>
                  </a:cubicBezTo>
                  <a:lnTo>
                    <a:pt x="5124" y="2765"/>
                  </a:lnTo>
                  <a:cubicBezTo>
                    <a:pt x="5188" y="2688"/>
                    <a:pt x="5245" y="2607"/>
                    <a:pt x="5291" y="2534"/>
                  </a:cubicBezTo>
                  <a:lnTo>
                    <a:pt x="5322" y="2447"/>
                  </a:lnTo>
                  <a:cubicBezTo>
                    <a:pt x="5331" y="2380"/>
                    <a:pt x="5339" y="2310"/>
                    <a:pt x="5339" y="2243"/>
                  </a:cubicBezTo>
                  <a:lnTo>
                    <a:pt x="5339" y="2226"/>
                  </a:lnTo>
                  <a:lnTo>
                    <a:pt x="5322" y="2166"/>
                  </a:lnTo>
                  <a:cubicBezTo>
                    <a:pt x="5311" y="2143"/>
                    <a:pt x="5302" y="2123"/>
                    <a:pt x="5291" y="2102"/>
                  </a:cubicBezTo>
                  <a:lnTo>
                    <a:pt x="5278" y="2079"/>
                  </a:lnTo>
                  <a:cubicBezTo>
                    <a:pt x="5181" y="1948"/>
                    <a:pt x="5070" y="1838"/>
                    <a:pt x="4974" y="1748"/>
                  </a:cubicBezTo>
                  <a:lnTo>
                    <a:pt x="4967" y="1741"/>
                  </a:lnTo>
                  <a:cubicBezTo>
                    <a:pt x="4890" y="1675"/>
                    <a:pt x="4783" y="1584"/>
                    <a:pt x="4663" y="1511"/>
                  </a:cubicBezTo>
                  <a:lnTo>
                    <a:pt x="4639" y="1497"/>
                  </a:lnTo>
                  <a:cubicBezTo>
                    <a:pt x="4539" y="1454"/>
                    <a:pt x="4436" y="1420"/>
                    <a:pt x="4298" y="1387"/>
                  </a:cubicBezTo>
                  <a:cubicBezTo>
                    <a:pt x="4181" y="1363"/>
                    <a:pt x="4061" y="1340"/>
                    <a:pt x="3944" y="1320"/>
                  </a:cubicBezTo>
                  <a:cubicBezTo>
                    <a:pt x="3860" y="1303"/>
                    <a:pt x="3780" y="1290"/>
                    <a:pt x="3696" y="1277"/>
                  </a:cubicBezTo>
                  <a:lnTo>
                    <a:pt x="3536" y="1253"/>
                  </a:lnTo>
                  <a:close/>
                  <a:moveTo>
                    <a:pt x="2439" y="3995"/>
                  </a:moveTo>
                  <a:cubicBezTo>
                    <a:pt x="2466" y="4022"/>
                    <a:pt x="2496" y="4046"/>
                    <a:pt x="2526" y="4069"/>
                  </a:cubicBezTo>
                  <a:lnTo>
                    <a:pt x="2529" y="4072"/>
                  </a:lnTo>
                  <a:cubicBezTo>
                    <a:pt x="2576" y="4109"/>
                    <a:pt x="2622" y="4136"/>
                    <a:pt x="2662" y="4160"/>
                  </a:cubicBezTo>
                  <a:lnTo>
                    <a:pt x="2703" y="4183"/>
                  </a:lnTo>
                  <a:cubicBezTo>
                    <a:pt x="2747" y="4209"/>
                    <a:pt x="2793" y="4236"/>
                    <a:pt x="2840" y="4260"/>
                  </a:cubicBezTo>
                  <a:lnTo>
                    <a:pt x="2880" y="4287"/>
                  </a:lnTo>
                  <a:cubicBezTo>
                    <a:pt x="2957" y="4327"/>
                    <a:pt x="3034" y="4370"/>
                    <a:pt x="3104" y="4417"/>
                  </a:cubicBezTo>
                  <a:cubicBezTo>
                    <a:pt x="3168" y="4461"/>
                    <a:pt x="3232" y="4510"/>
                    <a:pt x="3292" y="4564"/>
                  </a:cubicBezTo>
                  <a:cubicBezTo>
                    <a:pt x="3352" y="4621"/>
                    <a:pt x="3399" y="4671"/>
                    <a:pt x="3439" y="4722"/>
                  </a:cubicBezTo>
                  <a:cubicBezTo>
                    <a:pt x="3459" y="4765"/>
                    <a:pt x="3479" y="4808"/>
                    <a:pt x="3499" y="4862"/>
                  </a:cubicBezTo>
                  <a:cubicBezTo>
                    <a:pt x="3512" y="4925"/>
                    <a:pt x="3522" y="4986"/>
                    <a:pt x="3533" y="5043"/>
                  </a:cubicBezTo>
                  <a:cubicBezTo>
                    <a:pt x="3529" y="5063"/>
                    <a:pt x="3525" y="5083"/>
                    <a:pt x="3522" y="5106"/>
                  </a:cubicBezTo>
                  <a:cubicBezTo>
                    <a:pt x="3512" y="5146"/>
                    <a:pt x="3499" y="5186"/>
                    <a:pt x="3482" y="5223"/>
                  </a:cubicBezTo>
                  <a:cubicBezTo>
                    <a:pt x="3465" y="5250"/>
                    <a:pt x="3449" y="5276"/>
                    <a:pt x="3429" y="5299"/>
                  </a:cubicBezTo>
                  <a:cubicBezTo>
                    <a:pt x="3385" y="5344"/>
                    <a:pt x="3332" y="5384"/>
                    <a:pt x="3275" y="5424"/>
                  </a:cubicBezTo>
                  <a:cubicBezTo>
                    <a:pt x="3171" y="5480"/>
                    <a:pt x="3054" y="5534"/>
                    <a:pt x="2931" y="5577"/>
                  </a:cubicBezTo>
                  <a:cubicBezTo>
                    <a:pt x="2903" y="5584"/>
                    <a:pt x="2880" y="5591"/>
                    <a:pt x="2854" y="5594"/>
                  </a:cubicBezTo>
                  <a:cubicBezTo>
                    <a:pt x="2810" y="5580"/>
                    <a:pt x="2767" y="5568"/>
                    <a:pt x="2723" y="5554"/>
                  </a:cubicBezTo>
                  <a:lnTo>
                    <a:pt x="2642" y="5531"/>
                  </a:lnTo>
                  <a:cubicBezTo>
                    <a:pt x="2532" y="5497"/>
                    <a:pt x="2426" y="5464"/>
                    <a:pt x="2338" y="5427"/>
                  </a:cubicBezTo>
                  <a:cubicBezTo>
                    <a:pt x="2228" y="5364"/>
                    <a:pt x="2121" y="5296"/>
                    <a:pt x="2011" y="5230"/>
                  </a:cubicBezTo>
                  <a:lnTo>
                    <a:pt x="1944" y="5186"/>
                  </a:lnTo>
                  <a:cubicBezTo>
                    <a:pt x="1927" y="5176"/>
                    <a:pt x="1910" y="5166"/>
                    <a:pt x="1897" y="5156"/>
                  </a:cubicBezTo>
                  <a:cubicBezTo>
                    <a:pt x="1954" y="5026"/>
                    <a:pt x="2011" y="4895"/>
                    <a:pt x="2068" y="4768"/>
                  </a:cubicBezTo>
                  <a:cubicBezTo>
                    <a:pt x="2181" y="4507"/>
                    <a:pt x="2309" y="4250"/>
                    <a:pt x="2439" y="3995"/>
                  </a:cubicBezTo>
                  <a:close/>
                  <a:moveTo>
                    <a:pt x="2409" y="3273"/>
                  </a:moveTo>
                  <a:lnTo>
                    <a:pt x="2228" y="3631"/>
                  </a:lnTo>
                  <a:cubicBezTo>
                    <a:pt x="2064" y="3952"/>
                    <a:pt x="1894" y="4287"/>
                    <a:pt x="1747" y="4624"/>
                  </a:cubicBezTo>
                  <a:cubicBezTo>
                    <a:pt x="1666" y="4802"/>
                    <a:pt x="1589" y="4978"/>
                    <a:pt x="1512" y="5156"/>
                  </a:cubicBezTo>
                  <a:lnTo>
                    <a:pt x="1449" y="5299"/>
                  </a:lnTo>
                  <a:lnTo>
                    <a:pt x="1646" y="5417"/>
                  </a:lnTo>
                  <a:cubicBezTo>
                    <a:pt x="1683" y="5437"/>
                    <a:pt x="1716" y="5460"/>
                    <a:pt x="1753" y="5480"/>
                  </a:cubicBezTo>
                  <a:lnTo>
                    <a:pt x="1827" y="5531"/>
                  </a:lnTo>
                  <a:cubicBezTo>
                    <a:pt x="1937" y="5600"/>
                    <a:pt x="2051" y="5668"/>
                    <a:pt x="2181" y="5741"/>
                  </a:cubicBezTo>
                  <a:cubicBezTo>
                    <a:pt x="2301" y="5795"/>
                    <a:pt x="2422" y="5832"/>
                    <a:pt x="2542" y="5869"/>
                  </a:cubicBezTo>
                  <a:lnTo>
                    <a:pt x="2619" y="5892"/>
                  </a:lnTo>
                  <a:cubicBezTo>
                    <a:pt x="2673" y="5909"/>
                    <a:pt x="2730" y="5926"/>
                    <a:pt x="2787" y="5942"/>
                  </a:cubicBezTo>
                  <a:lnTo>
                    <a:pt x="2863" y="5952"/>
                  </a:lnTo>
                  <a:lnTo>
                    <a:pt x="2887" y="5946"/>
                  </a:lnTo>
                  <a:cubicBezTo>
                    <a:pt x="2931" y="5938"/>
                    <a:pt x="2977" y="5929"/>
                    <a:pt x="3034" y="5912"/>
                  </a:cubicBezTo>
                  <a:cubicBezTo>
                    <a:pt x="3188" y="5858"/>
                    <a:pt x="3325" y="5798"/>
                    <a:pt x="3459" y="5721"/>
                  </a:cubicBezTo>
                  <a:cubicBezTo>
                    <a:pt x="3549" y="5661"/>
                    <a:pt x="3619" y="5605"/>
                    <a:pt x="3679" y="5548"/>
                  </a:cubicBezTo>
                  <a:lnTo>
                    <a:pt x="3700" y="5527"/>
                  </a:lnTo>
                  <a:cubicBezTo>
                    <a:pt x="3733" y="5484"/>
                    <a:pt x="3763" y="5440"/>
                    <a:pt x="3790" y="5393"/>
                  </a:cubicBezTo>
                  <a:lnTo>
                    <a:pt x="3803" y="5370"/>
                  </a:lnTo>
                  <a:cubicBezTo>
                    <a:pt x="3826" y="5310"/>
                    <a:pt x="3846" y="5253"/>
                    <a:pt x="3863" y="5190"/>
                  </a:cubicBezTo>
                  <a:lnTo>
                    <a:pt x="3870" y="5169"/>
                  </a:lnTo>
                  <a:cubicBezTo>
                    <a:pt x="3874" y="5129"/>
                    <a:pt x="3880" y="5092"/>
                    <a:pt x="3883" y="5052"/>
                  </a:cubicBezTo>
                  <a:lnTo>
                    <a:pt x="3883" y="5035"/>
                  </a:lnTo>
                  <a:lnTo>
                    <a:pt x="3883" y="5019"/>
                  </a:lnTo>
                  <a:cubicBezTo>
                    <a:pt x="3874" y="4942"/>
                    <a:pt x="3860" y="4858"/>
                    <a:pt x="3840" y="4771"/>
                  </a:cubicBezTo>
                  <a:lnTo>
                    <a:pt x="3834" y="4748"/>
                  </a:lnTo>
                  <a:cubicBezTo>
                    <a:pt x="3803" y="4674"/>
                    <a:pt x="3773" y="4608"/>
                    <a:pt x="3743" y="4544"/>
                  </a:cubicBezTo>
                  <a:lnTo>
                    <a:pt x="3726" y="4517"/>
                  </a:lnTo>
                  <a:cubicBezTo>
                    <a:pt x="3673" y="4453"/>
                    <a:pt x="3616" y="4387"/>
                    <a:pt x="3529" y="4303"/>
                  </a:cubicBezTo>
                  <a:cubicBezTo>
                    <a:pt x="3465" y="4250"/>
                    <a:pt x="3389" y="4186"/>
                    <a:pt x="3301" y="4126"/>
                  </a:cubicBezTo>
                  <a:cubicBezTo>
                    <a:pt x="3221" y="4072"/>
                    <a:pt x="3138" y="4026"/>
                    <a:pt x="3054" y="3979"/>
                  </a:cubicBezTo>
                  <a:lnTo>
                    <a:pt x="3011" y="3955"/>
                  </a:lnTo>
                  <a:cubicBezTo>
                    <a:pt x="2967" y="3929"/>
                    <a:pt x="2923" y="3905"/>
                    <a:pt x="2880" y="3879"/>
                  </a:cubicBezTo>
                  <a:lnTo>
                    <a:pt x="2837" y="3855"/>
                  </a:lnTo>
                  <a:cubicBezTo>
                    <a:pt x="2807" y="3839"/>
                    <a:pt x="2776" y="3822"/>
                    <a:pt x="2750" y="3802"/>
                  </a:cubicBezTo>
                  <a:lnTo>
                    <a:pt x="2639" y="3939"/>
                  </a:lnTo>
                  <a:lnTo>
                    <a:pt x="2747" y="3799"/>
                  </a:lnTo>
                  <a:cubicBezTo>
                    <a:pt x="2650" y="3718"/>
                    <a:pt x="2602" y="3674"/>
                    <a:pt x="2566" y="3591"/>
                  </a:cubicBezTo>
                  <a:lnTo>
                    <a:pt x="2409" y="3273"/>
                  </a:lnTo>
                  <a:close/>
                  <a:moveTo>
                    <a:pt x="3525" y="352"/>
                  </a:moveTo>
                  <a:cubicBezTo>
                    <a:pt x="3544" y="352"/>
                    <a:pt x="3562" y="354"/>
                    <a:pt x="3576" y="357"/>
                  </a:cubicBezTo>
                  <a:cubicBezTo>
                    <a:pt x="3663" y="370"/>
                    <a:pt x="3746" y="387"/>
                    <a:pt x="3834" y="403"/>
                  </a:cubicBezTo>
                  <a:lnTo>
                    <a:pt x="3980" y="434"/>
                  </a:lnTo>
                  <a:cubicBezTo>
                    <a:pt x="4167" y="474"/>
                    <a:pt x="4359" y="514"/>
                    <a:pt x="4542" y="561"/>
                  </a:cubicBezTo>
                  <a:cubicBezTo>
                    <a:pt x="4753" y="614"/>
                    <a:pt x="4944" y="698"/>
                    <a:pt x="5135" y="812"/>
                  </a:cubicBezTo>
                  <a:cubicBezTo>
                    <a:pt x="5184" y="838"/>
                    <a:pt x="5231" y="875"/>
                    <a:pt x="5275" y="912"/>
                  </a:cubicBezTo>
                  <a:lnTo>
                    <a:pt x="5325" y="952"/>
                  </a:lnTo>
                  <a:cubicBezTo>
                    <a:pt x="5432" y="1042"/>
                    <a:pt x="5536" y="1133"/>
                    <a:pt x="5632" y="1226"/>
                  </a:cubicBezTo>
                  <a:lnTo>
                    <a:pt x="5666" y="1256"/>
                  </a:lnTo>
                  <a:cubicBezTo>
                    <a:pt x="5720" y="1310"/>
                    <a:pt x="5770" y="1357"/>
                    <a:pt x="5813" y="1407"/>
                  </a:cubicBezTo>
                  <a:cubicBezTo>
                    <a:pt x="5893" y="1504"/>
                    <a:pt x="5967" y="1607"/>
                    <a:pt x="6038" y="1724"/>
                  </a:cubicBezTo>
                  <a:cubicBezTo>
                    <a:pt x="6061" y="1765"/>
                    <a:pt x="6084" y="1805"/>
                    <a:pt x="6101" y="1845"/>
                  </a:cubicBezTo>
                  <a:cubicBezTo>
                    <a:pt x="6121" y="1905"/>
                    <a:pt x="6141" y="1962"/>
                    <a:pt x="6154" y="2025"/>
                  </a:cubicBezTo>
                  <a:cubicBezTo>
                    <a:pt x="6161" y="2042"/>
                    <a:pt x="6164" y="2059"/>
                    <a:pt x="6168" y="2076"/>
                  </a:cubicBezTo>
                  <a:cubicBezTo>
                    <a:pt x="6178" y="2213"/>
                    <a:pt x="6178" y="2340"/>
                    <a:pt x="6171" y="2464"/>
                  </a:cubicBezTo>
                  <a:cubicBezTo>
                    <a:pt x="6164" y="2570"/>
                    <a:pt x="6141" y="2678"/>
                    <a:pt x="6111" y="2768"/>
                  </a:cubicBezTo>
                  <a:cubicBezTo>
                    <a:pt x="6058" y="2925"/>
                    <a:pt x="5957" y="3072"/>
                    <a:pt x="5863" y="3200"/>
                  </a:cubicBezTo>
                  <a:cubicBezTo>
                    <a:pt x="5820" y="3257"/>
                    <a:pt x="5770" y="3313"/>
                    <a:pt x="5713" y="3373"/>
                  </a:cubicBezTo>
                  <a:lnTo>
                    <a:pt x="5680" y="3413"/>
                  </a:lnTo>
                  <a:cubicBezTo>
                    <a:pt x="5603" y="3498"/>
                    <a:pt x="5496" y="3567"/>
                    <a:pt x="5339" y="3638"/>
                  </a:cubicBezTo>
                  <a:cubicBezTo>
                    <a:pt x="5175" y="3711"/>
                    <a:pt x="5007" y="3788"/>
                    <a:pt x="4840" y="3819"/>
                  </a:cubicBezTo>
                  <a:cubicBezTo>
                    <a:pt x="4777" y="3831"/>
                    <a:pt x="4716" y="3842"/>
                    <a:pt x="4653" y="3851"/>
                  </a:cubicBezTo>
                  <a:lnTo>
                    <a:pt x="4402" y="3892"/>
                  </a:lnTo>
                  <a:lnTo>
                    <a:pt x="4529" y="4112"/>
                  </a:lnTo>
                  <a:cubicBezTo>
                    <a:pt x="4542" y="4140"/>
                    <a:pt x="4556" y="4166"/>
                    <a:pt x="4569" y="4193"/>
                  </a:cubicBezTo>
                  <a:cubicBezTo>
                    <a:pt x="4633" y="4323"/>
                    <a:pt x="4683" y="4450"/>
                    <a:pt x="4716" y="4577"/>
                  </a:cubicBezTo>
                  <a:cubicBezTo>
                    <a:pt x="4740" y="4671"/>
                    <a:pt x="4757" y="4771"/>
                    <a:pt x="4766" y="4845"/>
                  </a:cubicBezTo>
                  <a:cubicBezTo>
                    <a:pt x="4794" y="5006"/>
                    <a:pt x="4786" y="5169"/>
                    <a:pt x="4757" y="5330"/>
                  </a:cubicBezTo>
                  <a:lnTo>
                    <a:pt x="4743" y="5393"/>
                  </a:lnTo>
                  <a:cubicBezTo>
                    <a:pt x="4729" y="5467"/>
                    <a:pt x="4716" y="5537"/>
                    <a:pt x="4696" y="5597"/>
                  </a:cubicBezTo>
                  <a:cubicBezTo>
                    <a:pt x="4660" y="5701"/>
                    <a:pt x="4613" y="5805"/>
                    <a:pt x="4546" y="5929"/>
                  </a:cubicBezTo>
                  <a:cubicBezTo>
                    <a:pt x="4476" y="6056"/>
                    <a:pt x="4382" y="6176"/>
                    <a:pt x="4252" y="6303"/>
                  </a:cubicBezTo>
                  <a:cubicBezTo>
                    <a:pt x="4218" y="6333"/>
                    <a:pt x="4188" y="6363"/>
                    <a:pt x="4151" y="6394"/>
                  </a:cubicBezTo>
                  <a:cubicBezTo>
                    <a:pt x="3971" y="6537"/>
                    <a:pt x="3770" y="6661"/>
                    <a:pt x="3559" y="6758"/>
                  </a:cubicBezTo>
                  <a:cubicBezTo>
                    <a:pt x="3472" y="6798"/>
                    <a:pt x="3399" y="6829"/>
                    <a:pt x="3332" y="6852"/>
                  </a:cubicBezTo>
                  <a:lnTo>
                    <a:pt x="3261" y="6872"/>
                  </a:lnTo>
                  <a:cubicBezTo>
                    <a:pt x="3158" y="6905"/>
                    <a:pt x="3057" y="6939"/>
                    <a:pt x="2954" y="6945"/>
                  </a:cubicBezTo>
                  <a:cubicBezTo>
                    <a:pt x="2899" y="6949"/>
                    <a:pt x="2847" y="6952"/>
                    <a:pt x="2798" y="6952"/>
                  </a:cubicBezTo>
                  <a:cubicBezTo>
                    <a:pt x="2755" y="6952"/>
                    <a:pt x="2713" y="6950"/>
                    <a:pt x="2673" y="6942"/>
                  </a:cubicBezTo>
                  <a:cubicBezTo>
                    <a:pt x="2579" y="6925"/>
                    <a:pt x="2489" y="6905"/>
                    <a:pt x="2395" y="6882"/>
                  </a:cubicBezTo>
                  <a:cubicBezTo>
                    <a:pt x="2335" y="6869"/>
                    <a:pt x="2275" y="6852"/>
                    <a:pt x="2215" y="6832"/>
                  </a:cubicBezTo>
                  <a:lnTo>
                    <a:pt x="2121" y="6804"/>
                  </a:lnTo>
                  <a:cubicBezTo>
                    <a:pt x="2085" y="6795"/>
                    <a:pt x="2044" y="6781"/>
                    <a:pt x="2004" y="6768"/>
                  </a:cubicBezTo>
                  <a:lnTo>
                    <a:pt x="1980" y="6761"/>
                  </a:lnTo>
                  <a:cubicBezTo>
                    <a:pt x="1840" y="6718"/>
                    <a:pt x="1710" y="6648"/>
                    <a:pt x="1596" y="6584"/>
                  </a:cubicBezTo>
                  <a:cubicBezTo>
                    <a:pt x="1512" y="6540"/>
                    <a:pt x="1432" y="6494"/>
                    <a:pt x="1352" y="6443"/>
                  </a:cubicBezTo>
                  <a:cubicBezTo>
                    <a:pt x="1268" y="6397"/>
                    <a:pt x="1191" y="6343"/>
                    <a:pt x="1111" y="6293"/>
                  </a:cubicBezTo>
                  <a:cubicBezTo>
                    <a:pt x="1084" y="6276"/>
                    <a:pt x="1061" y="6259"/>
                    <a:pt x="1041" y="6243"/>
                  </a:cubicBezTo>
                  <a:lnTo>
                    <a:pt x="970" y="6193"/>
                  </a:lnTo>
                  <a:lnTo>
                    <a:pt x="890" y="6216"/>
                  </a:lnTo>
                  <a:cubicBezTo>
                    <a:pt x="856" y="6225"/>
                    <a:pt x="820" y="6229"/>
                    <a:pt x="784" y="6229"/>
                  </a:cubicBezTo>
                  <a:cubicBezTo>
                    <a:pt x="737" y="6229"/>
                    <a:pt x="690" y="6222"/>
                    <a:pt x="646" y="6207"/>
                  </a:cubicBezTo>
                  <a:cubicBezTo>
                    <a:pt x="546" y="6170"/>
                    <a:pt x="459" y="6093"/>
                    <a:pt x="412" y="5992"/>
                  </a:cubicBezTo>
                  <a:cubicBezTo>
                    <a:pt x="368" y="5895"/>
                    <a:pt x="362" y="5771"/>
                    <a:pt x="395" y="5694"/>
                  </a:cubicBezTo>
                  <a:lnTo>
                    <a:pt x="569" y="5279"/>
                  </a:lnTo>
                  <a:cubicBezTo>
                    <a:pt x="776" y="4795"/>
                    <a:pt x="987" y="4293"/>
                    <a:pt x="1208" y="3805"/>
                  </a:cubicBezTo>
                  <a:cubicBezTo>
                    <a:pt x="1302" y="3604"/>
                    <a:pt x="1392" y="3404"/>
                    <a:pt x="1483" y="3200"/>
                  </a:cubicBezTo>
                  <a:cubicBezTo>
                    <a:pt x="1546" y="3052"/>
                    <a:pt x="1603" y="2899"/>
                    <a:pt x="1656" y="2751"/>
                  </a:cubicBezTo>
                  <a:lnTo>
                    <a:pt x="1707" y="2615"/>
                  </a:lnTo>
                  <a:cubicBezTo>
                    <a:pt x="1857" y="2209"/>
                    <a:pt x="2064" y="1818"/>
                    <a:pt x="2268" y="1437"/>
                  </a:cubicBezTo>
                  <a:lnTo>
                    <a:pt x="2298" y="1383"/>
                  </a:lnTo>
                  <a:cubicBezTo>
                    <a:pt x="2375" y="1240"/>
                    <a:pt x="2452" y="1093"/>
                    <a:pt x="2536" y="952"/>
                  </a:cubicBezTo>
                  <a:cubicBezTo>
                    <a:pt x="2606" y="835"/>
                    <a:pt x="2693" y="735"/>
                    <a:pt x="2793" y="628"/>
                  </a:cubicBezTo>
                  <a:cubicBezTo>
                    <a:pt x="2877" y="537"/>
                    <a:pt x="2984" y="467"/>
                    <a:pt x="3094" y="431"/>
                  </a:cubicBezTo>
                  <a:cubicBezTo>
                    <a:pt x="3158" y="407"/>
                    <a:pt x="3221" y="383"/>
                    <a:pt x="3289" y="370"/>
                  </a:cubicBezTo>
                  <a:cubicBezTo>
                    <a:pt x="3335" y="357"/>
                    <a:pt x="3385" y="357"/>
                    <a:pt x="3445" y="353"/>
                  </a:cubicBezTo>
                  <a:lnTo>
                    <a:pt x="3499" y="353"/>
                  </a:lnTo>
                  <a:cubicBezTo>
                    <a:pt x="3508" y="353"/>
                    <a:pt x="3516" y="352"/>
                    <a:pt x="3525" y="352"/>
                  </a:cubicBezTo>
                  <a:close/>
                  <a:moveTo>
                    <a:pt x="3528" y="1"/>
                  </a:moveTo>
                  <a:cubicBezTo>
                    <a:pt x="3515" y="1"/>
                    <a:pt x="3500" y="1"/>
                    <a:pt x="3485" y="2"/>
                  </a:cubicBezTo>
                  <a:lnTo>
                    <a:pt x="3435" y="2"/>
                  </a:lnTo>
                  <a:cubicBezTo>
                    <a:pt x="3362" y="6"/>
                    <a:pt x="3289" y="9"/>
                    <a:pt x="3208" y="26"/>
                  </a:cubicBezTo>
                  <a:cubicBezTo>
                    <a:pt x="3128" y="46"/>
                    <a:pt x="3054" y="69"/>
                    <a:pt x="2980" y="96"/>
                  </a:cubicBezTo>
                  <a:cubicBezTo>
                    <a:pt x="2817" y="153"/>
                    <a:pt x="2659" y="256"/>
                    <a:pt x="2536" y="387"/>
                  </a:cubicBezTo>
                  <a:cubicBezTo>
                    <a:pt x="2426" y="508"/>
                    <a:pt x="2318" y="624"/>
                    <a:pt x="2231" y="775"/>
                  </a:cubicBezTo>
                  <a:cubicBezTo>
                    <a:pt x="2148" y="919"/>
                    <a:pt x="2068" y="1069"/>
                    <a:pt x="1987" y="1216"/>
                  </a:cubicBezTo>
                  <a:lnTo>
                    <a:pt x="1957" y="1273"/>
                  </a:lnTo>
                  <a:cubicBezTo>
                    <a:pt x="1750" y="1661"/>
                    <a:pt x="1536" y="2066"/>
                    <a:pt x="1375" y="2494"/>
                  </a:cubicBezTo>
                  <a:lnTo>
                    <a:pt x="1325" y="2635"/>
                  </a:lnTo>
                  <a:cubicBezTo>
                    <a:pt x="1275" y="2775"/>
                    <a:pt x="1222" y="2922"/>
                    <a:pt x="1161" y="3056"/>
                  </a:cubicBezTo>
                  <a:lnTo>
                    <a:pt x="890" y="3658"/>
                  </a:lnTo>
                  <a:cubicBezTo>
                    <a:pt x="666" y="4149"/>
                    <a:pt x="452" y="4654"/>
                    <a:pt x="248" y="5143"/>
                  </a:cubicBezTo>
                  <a:lnTo>
                    <a:pt x="71" y="5557"/>
                  </a:lnTo>
                  <a:cubicBezTo>
                    <a:pt x="1" y="5728"/>
                    <a:pt x="7" y="5952"/>
                    <a:pt x="94" y="6139"/>
                  </a:cubicBezTo>
                  <a:cubicBezTo>
                    <a:pt x="178" y="6323"/>
                    <a:pt x="339" y="6471"/>
                    <a:pt x="529" y="6537"/>
                  </a:cubicBezTo>
                  <a:cubicBezTo>
                    <a:pt x="611" y="6568"/>
                    <a:pt x="698" y="6582"/>
                    <a:pt x="785" y="6582"/>
                  </a:cubicBezTo>
                  <a:cubicBezTo>
                    <a:pt x="822" y="6582"/>
                    <a:pt x="860" y="6579"/>
                    <a:pt x="897" y="6574"/>
                  </a:cubicBezTo>
                  <a:cubicBezTo>
                    <a:pt x="904" y="6577"/>
                    <a:pt x="910" y="6584"/>
                    <a:pt x="917" y="6588"/>
                  </a:cubicBezTo>
                  <a:cubicBezTo>
                    <a:pt x="1001" y="6641"/>
                    <a:pt x="1084" y="6695"/>
                    <a:pt x="1168" y="6744"/>
                  </a:cubicBezTo>
                  <a:cubicBezTo>
                    <a:pt x="1255" y="6795"/>
                    <a:pt x="1338" y="6845"/>
                    <a:pt x="1426" y="6892"/>
                  </a:cubicBezTo>
                  <a:cubicBezTo>
                    <a:pt x="1552" y="6962"/>
                    <a:pt x="1707" y="7042"/>
                    <a:pt x="1873" y="7096"/>
                  </a:cubicBezTo>
                  <a:lnTo>
                    <a:pt x="1897" y="7105"/>
                  </a:lnTo>
                  <a:cubicBezTo>
                    <a:pt x="1940" y="7119"/>
                    <a:pt x="1984" y="7133"/>
                    <a:pt x="2028" y="7142"/>
                  </a:cubicBezTo>
                  <a:lnTo>
                    <a:pt x="2114" y="7170"/>
                  </a:lnTo>
                  <a:cubicBezTo>
                    <a:pt x="2181" y="7190"/>
                    <a:pt x="2252" y="7210"/>
                    <a:pt x="2318" y="7226"/>
                  </a:cubicBezTo>
                  <a:cubicBezTo>
                    <a:pt x="2415" y="7250"/>
                    <a:pt x="2512" y="7270"/>
                    <a:pt x="2609" y="7286"/>
                  </a:cubicBezTo>
                  <a:cubicBezTo>
                    <a:pt x="2676" y="7300"/>
                    <a:pt x="2736" y="7303"/>
                    <a:pt x="2800" y="7303"/>
                  </a:cubicBezTo>
                  <a:cubicBezTo>
                    <a:pt x="2863" y="7303"/>
                    <a:pt x="2923" y="7300"/>
                    <a:pt x="2988" y="7297"/>
                  </a:cubicBezTo>
                  <a:cubicBezTo>
                    <a:pt x="3124" y="7286"/>
                    <a:pt x="3252" y="7246"/>
                    <a:pt x="3372" y="7206"/>
                  </a:cubicBezTo>
                  <a:lnTo>
                    <a:pt x="3435" y="7186"/>
                  </a:lnTo>
                  <a:cubicBezTo>
                    <a:pt x="3519" y="7159"/>
                    <a:pt x="3606" y="7126"/>
                    <a:pt x="3706" y="7079"/>
                  </a:cubicBezTo>
                  <a:cubicBezTo>
                    <a:pt x="3944" y="6969"/>
                    <a:pt x="4167" y="6832"/>
                    <a:pt x="4372" y="6668"/>
                  </a:cubicBezTo>
                  <a:cubicBezTo>
                    <a:pt x="4415" y="6634"/>
                    <a:pt x="4456" y="6594"/>
                    <a:pt x="4496" y="6557"/>
                  </a:cubicBezTo>
                  <a:cubicBezTo>
                    <a:pt x="4653" y="6403"/>
                    <a:pt x="4769" y="6253"/>
                    <a:pt x="4857" y="6096"/>
                  </a:cubicBezTo>
                  <a:cubicBezTo>
                    <a:pt x="4930" y="5955"/>
                    <a:pt x="4984" y="5835"/>
                    <a:pt x="5027" y="5714"/>
                  </a:cubicBezTo>
                  <a:cubicBezTo>
                    <a:pt x="5058" y="5628"/>
                    <a:pt x="5074" y="5540"/>
                    <a:pt x="5087" y="5460"/>
                  </a:cubicBezTo>
                  <a:lnTo>
                    <a:pt x="5101" y="5397"/>
                  </a:lnTo>
                  <a:cubicBezTo>
                    <a:pt x="5141" y="5199"/>
                    <a:pt x="5144" y="4995"/>
                    <a:pt x="5115" y="4791"/>
                  </a:cubicBezTo>
                  <a:cubicBezTo>
                    <a:pt x="5104" y="4708"/>
                    <a:pt x="5084" y="4601"/>
                    <a:pt x="5054" y="4487"/>
                  </a:cubicBezTo>
                  <a:cubicBezTo>
                    <a:pt x="5027" y="4376"/>
                    <a:pt x="4987" y="4270"/>
                    <a:pt x="4940" y="4156"/>
                  </a:cubicBezTo>
                  <a:cubicBezTo>
                    <a:pt x="5138" y="4116"/>
                    <a:pt x="5322" y="4032"/>
                    <a:pt x="5482" y="3959"/>
                  </a:cubicBezTo>
                  <a:cubicBezTo>
                    <a:pt x="5686" y="3868"/>
                    <a:pt x="5830" y="3768"/>
                    <a:pt x="5941" y="3648"/>
                  </a:cubicBezTo>
                  <a:lnTo>
                    <a:pt x="5973" y="3611"/>
                  </a:lnTo>
                  <a:cubicBezTo>
                    <a:pt x="6030" y="3547"/>
                    <a:pt x="6091" y="3481"/>
                    <a:pt x="6148" y="3407"/>
                  </a:cubicBezTo>
                  <a:cubicBezTo>
                    <a:pt x="6254" y="3260"/>
                    <a:pt x="6375" y="3089"/>
                    <a:pt x="6445" y="2882"/>
                  </a:cubicBezTo>
                  <a:cubicBezTo>
                    <a:pt x="6486" y="2761"/>
                    <a:pt x="6512" y="2624"/>
                    <a:pt x="6522" y="2484"/>
                  </a:cubicBezTo>
                  <a:cubicBezTo>
                    <a:pt x="6529" y="2346"/>
                    <a:pt x="6529" y="2203"/>
                    <a:pt x="6515" y="2053"/>
                  </a:cubicBezTo>
                  <a:cubicBezTo>
                    <a:pt x="6515" y="2013"/>
                    <a:pt x="6506" y="1976"/>
                    <a:pt x="6499" y="1939"/>
                  </a:cubicBezTo>
                  <a:cubicBezTo>
                    <a:pt x="6482" y="1875"/>
                    <a:pt x="6459" y="1805"/>
                    <a:pt x="6429" y="1724"/>
                  </a:cubicBezTo>
                  <a:cubicBezTo>
                    <a:pt x="6405" y="1658"/>
                    <a:pt x="6372" y="1601"/>
                    <a:pt x="6342" y="1547"/>
                  </a:cubicBezTo>
                  <a:cubicBezTo>
                    <a:pt x="6262" y="1411"/>
                    <a:pt x="6174" y="1290"/>
                    <a:pt x="6081" y="1179"/>
                  </a:cubicBezTo>
                  <a:cubicBezTo>
                    <a:pt x="6024" y="1116"/>
                    <a:pt x="5967" y="1059"/>
                    <a:pt x="5907" y="1002"/>
                  </a:cubicBezTo>
                  <a:lnTo>
                    <a:pt x="5877" y="972"/>
                  </a:lnTo>
                  <a:cubicBezTo>
                    <a:pt x="5773" y="875"/>
                    <a:pt x="5663" y="775"/>
                    <a:pt x="5546" y="681"/>
                  </a:cubicBezTo>
                  <a:lnTo>
                    <a:pt x="5496" y="638"/>
                  </a:lnTo>
                  <a:cubicBezTo>
                    <a:pt x="5442" y="594"/>
                    <a:pt x="5382" y="548"/>
                    <a:pt x="5315" y="508"/>
                  </a:cubicBezTo>
                  <a:cubicBezTo>
                    <a:pt x="5098" y="377"/>
                    <a:pt x="4874" y="283"/>
                    <a:pt x="4629" y="223"/>
                  </a:cubicBezTo>
                  <a:cubicBezTo>
                    <a:pt x="4439" y="173"/>
                    <a:pt x="4241" y="130"/>
                    <a:pt x="4054" y="93"/>
                  </a:cubicBezTo>
                  <a:lnTo>
                    <a:pt x="3907" y="59"/>
                  </a:lnTo>
                  <a:cubicBezTo>
                    <a:pt x="3817" y="42"/>
                    <a:pt x="3726" y="26"/>
                    <a:pt x="3633" y="9"/>
                  </a:cubicBezTo>
                  <a:cubicBezTo>
                    <a:pt x="3601" y="4"/>
                    <a:pt x="3567" y="1"/>
                    <a:pt x="35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31" name="Google Shape;131;p2"/>
          <p:cNvGrpSpPr/>
          <p:nvPr/>
        </p:nvGrpSpPr>
        <p:grpSpPr>
          <a:xfrm>
            <a:off x="11495889" y="5393279"/>
            <a:ext cx="256688" cy="303621"/>
            <a:chOff x="1824250" y="1008625"/>
            <a:chExt cx="144250" cy="170625"/>
          </a:xfrm>
        </p:grpSpPr>
        <p:sp>
          <p:nvSpPr>
            <p:cNvPr id="132" name="Google Shape;132;p2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34" name="Google Shape;134;p2"/>
          <p:cNvGrpSpPr/>
          <p:nvPr/>
        </p:nvGrpSpPr>
        <p:grpSpPr>
          <a:xfrm rot="-564885">
            <a:off x="2891806" y="249644"/>
            <a:ext cx="205025" cy="307120"/>
            <a:chOff x="1459800" y="1512500"/>
            <a:chExt cx="131625" cy="197100"/>
          </a:xfrm>
        </p:grpSpPr>
        <p:sp>
          <p:nvSpPr>
            <p:cNvPr id="135" name="Google Shape;135;p2"/>
            <p:cNvSpPr/>
            <p:nvPr/>
          </p:nvSpPr>
          <p:spPr>
            <a:xfrm>
              <a:off x="1533625" y="1599050"/>
              <a:ext cx="600" cy="2450"/>
            </a:xfrm>
            <a:custGeom>
              <a:avLst/>
              <a:gdLst/>
              <a:ahLst/>
              <a:cxnLst/>
              <a:rect l="l" t="t" r="r" b="b"/>
              <a:pathLst>
                <a:path w="24" h="98" extrusionOk="0">
                  <a:moveTo>
                    <a:pt x="0" y="1"/>
                  </a:moveTo>
                  <a:cubicBezTo>
                    <a:pt x="2" y="11"/>
                    <a:pt x="5" y="21"/>
                    <a:pt x="7" y="30"/>
                  </a:cubicBezTo>
                  <a:lnTo>
                    <a:pt x="7" y="30"/>
                  </a:lnTo>
                  <a:cubicBezTo>
                    <a:pt x="7" y="19"/>
                    <a:pt x="3" y="9"/>
                    <a:pt x="0" y="1"/>
                  </a:cubicBezTo>
                  <a:close/>
                  <a:moveTo>
                    <a:pt x="7" y="30"/>
                  </a:moveTo>
                  <a:lnTo>
                    <a:pt x="7" y="30"/>
                  </a:lnTo>
                  <a:cubicBezTo>
                    <a:pt x="7" y="32"/>
                    <a:pt x="7" y="33"/>
                    <a:pt x="7" y="34"/>
                  </a:cubicBezTo>
                  <a:cubicBezTo>
                    <a:pt x="11" y="47"/>
                    <a:pt x="14" y="64"/>
                    <a:pt x="17" y="81"/>
                  </a:cubicBezTo>
                  <a:lnTo>
                    <a:pt x="23" y="98"/>
                  </a:lnTo>
                  <a:cubicBezTo>
                    <a:pt x="19" y="74"/>
                    <a:pt x="13" y="53"/>
                    <a:pt x="7" y="30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529350" y="1598125"/>
              <a:ext cx="9150" cy="4300"/>
            </a:xfrm>
            <a:custGeom>
              <a:avLst/>
              <a:gdLst/>
              <a:ahLst/>
              <a:cxnLst/>
              <a:rect l="l" t="t" r="r" b="b"/>
              <a:pathLst>
                <a:path w="366" h="172" extrusionOk="0">
                  <a:moveTo>
                    <a:pt x="345" y="1"/>
                  </a:moveTo>
                  <a:lnTo>
                    <a:pt x="1" y="74"/>
                  </a:lnTo>
                  <a:lnTo>
                    <a:pt x="21" y="172"/>
                  </a:lnTo>
                  <a:lnTo>
                    <a:pt x="365" y="98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63575" y="1516850"/>
              <a:ext cx="123425" cy="188350"/>
            </a:xfrm>
            <a:custGeom>
              <a:avLst/>
              <a:gdLst/>
              <a:ahLst/>
              <a:cxnLst/>
              <a:rect l="l" t="t" r="r" b="b"/>
              <a:pathLst>
                <a:path w="4937" h="7534" extrusionOk="0">
                  <a:moveTo>
                    <a:pt x="2585" y="2359"/>
                  </a:moveTo>
                  <a:cubicBezTo>
                    <a:pt x="2601" y="2419"/>
                    <a:pt x="2618" y="2479"/>
                    <a:pt x="2635" y="2543"/>
                  </a:cubicBezTo>
                  <a:cubicBezTo>
                    <a:pt x="2682" y="2743"/>
                    <a:pt x="2729" y="2947"/>
                    <a:pt x="2772" y="3148"/>
                  </a:cubicBezTo>
                  <a:cubicBezTo>
                    <a:pt x="2782" y="3188"/>
                    <a:pt x="2793" y="3225"/>
                    <a:pt x="2799" y="3265"/>
                  </a:cubicBezTo>
                  <a:lnTo>
                    <a:pt x="2796" y="3245"/>
                  </a:lnTo>
                  <a:lnTo>
                    <a:pt x="2796" y="3245"/>
                  </a:lnTo>
                  <a:cubicBezTo>
                    <a:pt x="2799" y="3258"/>
                    <a:pt x="2802" y="3275"/>
                    <a:pt x="2805" y="3292"/>
                  </a:cubicBezTo>
                  <a:cubicBezTo>
                    <a:pt x="2805" y="3302"/>
                    <a:pt x="2809" y="3312"/>
                    <a:pt x="2809" y="3322"/>
                  </a:cubicBezTo>
                  <a:lnTo>
                    <a:pt x="2816" y="3338"/>
                  </a:lnTo>
                  <a:lnTo>
                    <a:pt x="2816" y="3352"/>
                  </a:lnTo>
                  <a:cubicBezTo>
                    <a:pt x="2859" y="3543"/>
                    <a:pt x="2902" y="3733"/>
                    <a:pt x="2946" y="3924"/>
                  </a:cubicBezTo>
                  <a:cubicBezTo>
                    <a:pt x="2856" y="3934"/>
                    <a:pt x="2762" y="3937"/>
                    <a:pt x="2672" y="3951"/>
                  </a:cubicBezTo>
                  <a:cubicBezTo>
                    <a:pt x="2558" y="3968"/>
                    <a:pt x="2444" y="3984"/>
                    <a:pt x="2328" y="4000"/>
                  </a:cubicBezTo>
                  <a:cubicBezTo>
                    <a:pt x="2197" y="4017"/>
                    <a:pt x="2067" y="4034"/>
                    <a:pt x="1939" y="4051"/>
                  </a:cubicBezTo>
                  <a:cubicBezTo>
                    <a:pt x="1979" y="3944"/>
                    <a:pt x="2020" y="3840"/>
                    <a:pt x="2060" y="3736"/>
                  </a:cubicBezTo>
                  <a:cubicBezTo>
                    <a:pt x="2227" y="3325"/>
                    <a:pt x="2401" y="2914"/>
                    <a:pt x="2541" y="2492"/>
                  </a:cubicBezTo>
                  <a:cubicBezTo>
                    <a:pt x="2555" y="2449"/>
                    <a:pt x="2572" y="2402"/>
                    <a:pt x="2585" y="2359"/>
                  </a:cubicBezTo>
                  <a:close/>
                  <a:moveTo>
                    <a:pt x="2705" y="1"/>
                  </a:moveTo>
                  <a:cubicBezTo>
                    <a:pt x="2595" y="1"/>
                    <a:pt x="2495" y="35"/>
                    <a:pt x="2391" y="95"/>
                  </a:cubicBezTo>
                  <a:cubicBezTo>
                    <a:pt x="2294" y="152"/>
                    <a:pt x="2240" y="235"/>
                    <a:pt x="2183" y="328"/>
                  </a:cubicBezTo>
                  <a:cubicBezTo>
                    <a:pt x="2130" y="416"/>
                    <a:pt x="2097" y="516"/>
                    <a:pt x="2063" y="609"/>
                  </a:cubicBezTo>
                  <a:cubicBezTo>
                    <a:pt x="1916" y="1024"/>
                    <a:pt x="1806" y="1449"/>
                    <a:pt x="1682" y="1870"/>
                  </a:cubicBezTo>
                  <a:cubicBezTo>
                    <a:pt x="1641" y="2011"/>
                    <a:pt x="1601" y="2148"/>
                    <a:pt x="1558" y="2285"/>
                  </a:cubicBezTo>
                  <a:cubicBezTo>
                    <a:pt x="1508" y="2435"/>
                    <a:pt x="1454" y="2586"/>
                    <a:pt x="1397" y="2736"/>
                  </a:cubicBezTo>
                  <a:cubicBezTo>
                    <a:pt x="1317" y="2944"/>
                    <a:pt x="1240" y="3151"/>
                    <a:pt x="1160" y="3358"/>
                  </a:cubicBezTo>
                  <a:cubicBezTo>
                    <a:pt x="1090" y="3543"/>
                    <a:pt x="1023" y="3727"/>
                    <a:pt x="956" y="3914"/>
                  </a:cubicBezTo>
                  <a:cubicBezTo>
                    <a:pt x="909" y="4034"/>
                    <a:pt x="873" y="4158"/>
                    <a:pt x="832" y="4278"/>
                  </a:cubicBezTo>
                  <a:cubicBezTo>
                    <a:pt x="806" y="4366"/>
                    <a:pt x="772" y="4452"/>
                    <a:pt x="749" y="4542"/>
                  </a:cubicBezTo>
                  <a:cubicBezTo>
                    <a:pt x="632" y="4937"/>
                    <a:pt x="522" y="5332"/>
                    <a:pt x="401" y="5726"/>
                  </a:cubicBezTo>
                  <a:cubicBezTo>
                    <a:pt x="334" y="5924"/>
                    <a:pt x="267" y="6118"/>
                    <a:pt x="210" y="6319"/>
                  </a:cubicBezTo>
                  <a:cubicBezTo>
                    <a:pt x="147" y="6529"/>
                    <a:pt x="107" y="6750"/>
                    <a:pt x="56" y="6964"/>
                  </a:cubicBezTo>
                  <a:cubicBezTo>
                    <a:pt x="0" y="7211"/>
                    <a:pt x="184" y="7466"/>
                    <a:pt x="425" y="7512"/>
                  </a:cubicBezTo>
                  <a:cubicBezTo>
                    <a:pt x="454" y="7518"/>
                    <a:pt x="483" y="7521"/>
                    <a:pt x="512" y="7521"/>
                  </a:cubicBezTo>
                  <a:cubicBezTo>
                    <a:pt x="605" y="7521"/>
                    <a:pt x="697" y="7493"/>
                    <a:pt x="775" y="7442"/>
                  </a:cubicBezTo>
                  <a:cubicBezTo>
                    <a:pt x="879" y="7368"/>
                    <a:pt x="943" y="7265"/>
                    <a:pt x="973" y="7141"/>
                  </a:cubicBezTo>
                  <a:cubicBezTo>
                    <a:pt x="1007" y="6990"/>
                    <a:pt x="1036" y="6837"/>
                    <a:pt x="1076" y="6689"/>
                  </a:cubicBezTo>
                  <a:cubicBezTo>
                    <a:pt x="1107" y="6576"/>
                    <a:pt x="1144" y="6469"/>
                    <a:pt x="1177" y="6359"/>
                  </a:cubicBezTo>
                  <a:cubicBezTo>
                    <a:pt x="1271" y="6091"/>
                    <a:pt x="1365" y="5827"/>
                    <a:pt x="1445" y="5556"/>
                  </a:cubicBezTo>
                  <a:lnTo>
                    <a:pt x="1535" y="5255"/>
                  </a:lnTo>
                  <a:cubicBezTo>
                    <a:pt x="1554" y="5257"/>
                    <a:pt x="1573" y="5259"/>
                    <a:pt x="1593" y="5259"/>
                  </a:cubicBezTo>
                  <a:cubicBezTo>
                    <a:pt x="1607" y="5259"/>
                    <a:pt x="1621" y="5258"/>
                    <a:pt x="1635" y="5255"/>
                  </a:cubicBezTo>
                  <a:cubicBezTo>
                    <a:pt x="1896" y="5221"/>
                    <a:pt x="2157" y="5188"/>
                    <a:pt x="2418" y="5151"/>
                  </a:cubicBezTo>
                  <a:cubicBezTo>
                    <a:pt x="2532" y="5138"/>
                    <a:pt x="2649" y="5118"/>
                    <a:pt x="2762" y="5098"/>
                  </a:cubicBezTo>
                  <a:cubicBezTo>
                    <a:pt x="2873" y="5078"/>
                    <a:pt x="2986" y="5078"/>
                    <a:pt x="3100" y="5061"/>
                  </a:cubicBezTo>
                  <a:cubicBezTo>
                    <a:pt x="3110" y="5058"/>
                    <a:pt x="3120" y="5054"/>
                    <a:pt x="3130" y="5054"/>
                  </a:cubicBezTo>
                  <a:cubicBezTo>
                    <a:pt x="3137" y="5081"/>
                    <a:pt x="3140" y="5111"/>
                    <a:pt x="3146" y="5138"/>
                  </a:cubicBezTo>
                  <a:cubicBezTo>
                    <a:pt x="3171" y="5285"/>
                    <a:pt x="3197" y="5436"/>
                    <a:pt x="3237" y="5579"/>
                  </a:cubicBezTo>
                  <a:cubicBezTo>
                    <a:pt x="3264" y="5673"/>
                    <a:pt x="3291" y="5766"/>
                    <a:pt x="3321" y="5860"/>
                  </a:cubicBezTo>
                  <a:cubicBezTo>
                    <a:pt x="3371" y="6031"/>
                    <a:pt x="3418" y="6201"/>
                    <a:pt x="3461" y="6372"/>
                  </a:cubicBezTo>
                  <a:cubicBezTo>
                    <a:pt x="3475" y="6439"/>
                    <a:pt x="3488" y="6509"/>
                    <a:pt x="3498" y="6576"/>
                  </a:cubicBezTo>
                  <a:cubicBezTo>
                    <a:pt x="3508" y="6626"/>
                    <a:pt x="3518" y="6677"/>
                    <a:pt x="3525" y="6730"/>
                  </a:cubicBezTo>
                  <a:cubicBezTo>
                    <a:pt x="3538" y="6817"/>
                    <a:pt x="3558" y="6904"/>
                    <a:pt x="3578" y="6987"/>
                  </a:cubicBezTo>
                  <a:cubicBezTo>
                    <a:pt x="3592" y="7041"/>
                    <a:pt x="3618" y="7091"/>
                    <a:pt x="3645" y="7138"/>
                  </a:cubicBezTo>
                  <a:cubicBezTo>
                    <a:pt x="3682" y="7228"/>
                    <a:pt x="3739" y="7305"/>
                    <a:pt x="3813" y="7372"/>
                  </a:cubicBezTo>
                  <a:cubicBezTo>
                    <a:pt x="3903" y="7449"/>
                    <a:pt x="4003" y="7499"/>
                    <a:pt x="4120" y="7523"/>
                  </a:cubicBezTo>
                  <a:cubicBezTo>
                    <a:pt x="4161" y="7530"/>
                    <a:pt x="4202" y="7534"/>
                    <a:pt x="4243" y="7534"/>
                  </a:cubicBezTo>
                  <a:cubicBezTo>
                    <a:pt x="4316" y="7534"/>
                    <a:pt x="4387" y="7522"/>
                    <a:pt x="4458" y="7496"/>
                  </a:cubicBezTo>
                  <a:cubicBezTo>
                    <a:pt x="4565" y="7459"/>
                    <a:pt x="4655" y="7396"/>
                    <a:pt x="4732" y="7311"/>
                  </a:cubicBezTo>
                  <a:cubicBezTo>
                    <a:pt x="4816" y="7185"/>
                    <a:pt x="4889" y="7095"/>
                    <a:pt x="4916" y="6937"/>
                  </a:cubicBezTo>
                  <a:cubicBezTo>
                    <a:pt x="4929" y="6860"/>
                    <a:pt x="4936" y="6783"/>
                    <a:pt x="4932" y="6700"/>
                  </a:cubicBezTo>
                  <a:cubicBezTo>
                    <a:pt x="4932" y="6660"/>
                    <a:pt x="4929" y="6620"/>
                    <a:pt x="4920" y="6579"/>
                  </a:cubicBezTo>
                  <a:cubicBezTo>
                    <a:pt x="4896" y="6445"/>
                    <a:pt x="4866" y="6308"/>
                    <a:pt x="4836" y="6175"/>
                  </a:cubicBezTo>
                  <a:cubicBezTo>
                    <a:pt x="4802" y="6018"/>
                    <a:pt x="4765" y="5860"/>
                    <a:pt x="4719" y="5706"/>
                  </a:cubicBezTo>
                  <a:cubicBezTo>
                    <a:pt x="4665" y="5539"/>
                    <a:pt x="4611" y="5372"/>
                    <a:pt x="4558" y="5208"/>
                  </a:cubicBezTo>
                  <a:cubicBezTo>
                    <a:pt x="4511" y="5071"/>
                    <a:pt x="4481" y="4934"/>
                    <a:pt x="4448" y="4794"/>
                  </a:cubicBezTo>
                  <a:cubicBezTo>
                    <a:pt x="4364" y="4375"/>
                    <a:pt x="4290" y="3957"/>
                    <a:pt x="4184" y="3546"/>
                  </a:cubicBezTo>
                  <a:cubicBezTo>
                    <a:pt x="4080" y="3162"/>
                    <a:pt x="3949" y="2787"/>
                    <a:pt x="3836" y="2406"/>
                  </a:cubicBezTo>
                  <a:cubicBezTo>
                    <a:pt x="3773" y="2191"/>
                    <a:pt x="3702" y="1984"/>
                    <a:pt x="3625" y="1777"/>
                  </a:cubicBezTo>
                  <a:cubicBezTo>
                    <a:pt x="3538" y="1549"/>
                    <a:pt x="3464" y="1325"/>
                    <a:pt x="3401" y="1091"/>
                  </a:cubicBezTo>
                  <a:cubicBezTo>
                    <a:pt x="3364" y="904"/>
                    <a:pt x="3331" y="714"/>
                    <a:pt x="3287" y="526"/>
                  </a:cubicBezTo>
                  <a:cubicBezTo>
                    <a:pt x="3281" y="502"/>
                    <a:pt x="3277" y="479"/>
                    <a:pt x="3271" y="456"/>
                  </a:cubicBezTo>
                  <a:cubicBezTo>
                    <a:pt x="3251" y="388"/>
                    <a:pt x="3220" y="336"/>
                    <a:pt x="3187" y="272"/>
                  </a:cubicBezTo>
                  <a:cubicBezTo>
                    <a:pt x="3120" y="135"/>
                    <a:pt x="2950" y="31"/>
                    <a:pt x="2805" y="11"/>
                  </a:cubicBezTo>
                  <a:cubicBezTo>
                    <a:pt x="2772" y="4"/>
                    <a:pt x="2739" y="1"/>
                    <a:pt x="27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59800" y="1512500"/>
              <a:ext cx="131625" cy="197100"/>
            </a:xfrm>
            <a:custGeom>
              <a:avLst/>
              <a:gdLst/>
              <a:ahLst/>
              <a:cxnLst/>
              <a:rect l="l" t="t" r="r" b="b"/>
              <a:pathLst>
                <a:path w="5265" h="7884" extrusionOk="0">
                  <a:moveTo>
                    <a:pt x="2706" y="3151"/>
                  </a:moveTo>
                  <a:cubicBezTo>
                    <a:pt x="2723" y="3222"/>
                    <a:pt x="2736" y="3292"/>
                    <a:pt x="2752" y="3362"/>
                  </a:cubicBezTo>
                  <a:lnTo>
                    <a:pt x="2796" y="3563"/>
                  </a:lnTo>
                  <a:cubicBezTo>
                    <a:pt x="2823" y="3690"/>
                    <a:pt x="2853" y="3813"/>
                    <a:pt x="2880" y="3941"/>
                  </a:cubicBezTo>
                  <a:cubicBezTo>
                    <a:pt x="2853" y="3944"/>
                    <a:pt x="2826" y="3947"/>
                    <a:pt x="2800" y="3951"/>
                  </a:cubicBezTo>
                  <a:lnTo>
                    <a:pt x="2669" y="3971"/>
                  </a:lnTo>
                  <a:cubicBezTo>
                    <a:pt x="2599" y="3981"/>
                    <a:pt x="2529" y="3991"/>
                    <a:pt x="2455" y="4001"/>
                  </a:cubicBezTo>
                  <a:lnTo>
                    <a:pt x="2362" y="4011"/>
                  </a:lnTo>
                  <a:cubicBezTo>
                    <a:pt x="2365" y="4001"/>
                    <a:pt x="2368" y="3987"/>
                    <a:pt x="2374" y="3974"/>
                  </a:cubicBezTo>
                  <a:lnTo>
                    <a:pt x="2462" y="3760"/>
                  </a:lnTo>
                  <a:cubicBezTo>
                    <a:pt x="2545" y="3560"/>
                    <a:pt x="2629" y="3359"/>
                    <a:pt x="2706" y="3151"/>
                  </a:cubicBezTo>
                  <a:close/>
                  <a:moveTo>
                    <a:pt x="2749" y="1934"/>
                  </a:moveTo>
                  <a:lnTo>
                    <a:pt x="2525" y="2613"/>
                  </a:lnTo>
                  <a:cubicBezTo>
                    <a:pt x="2411" y="2954"/>
                    <a:pt x="2271" y="3296"/>
                    <a:pt x="2138" y="3626"/>
                  </a:cubicBezTo>
                  <a:lnTo>
                    <a:pt x="2050" y="3844"/>
                  </a:lnTo>
                  <a:cubicBezTo>
                    <a:pt x="2017" y="3924"/>
                    <a:pt x="1984" y="4008"/>
                    <a:pt x="1953" y="4091"/>
                  </a:cubicBezTo>
                  <a:lnTo>
                    <a:pt x="1820" y="4435"/>
                  </a:lnTo>
                  <a:lnTo>
                    <a:pt x="2502" y="4349"/>
                  </a:lnTo>
                  <a:cubicBezTo>
                    <a:pt x="2575" y="4339"/>
                    <a:pt x="2649" y="4329"/>
                    <a:pt x="2723" y="4319"/>
                  </a:cubicBezTo>
                  <a:lnTo>
                    <a:pt x="2850" y="4299"/>
                  </a:lnTo>
                  <a:cubicBezTo>
                    <a:pt x="2896" y="4292"/>
                    <a:pt x="2947" y="4288"/>
                    <a:pt x="2993" y="4282"/>
                  </a:cubicBezTo>
                  <a:cubicBezTo>
                    <a:pt x="3033" y="4279"/>
                    <a:pt x="3077" y="4275"/>
                    <a:pt x="3117" y="4272"/>
                  </a:cubicBezTo>
                  <a:lnTo>
                    <a:pt x="3311" y="4248"/>
                  </a:lnTo>
                  <a:lnTo>
                    <a:pt x="3228" y="3887"/>
                  </a:lnTo>
                  <a:cubicBezTo>
                    <a:pt x="3197" y="3753"/>
                    <a:pt x="3167" y="3623"/>
                    <a:pt x="3137" y="3476"/>
                  </a:cubicBezTo>
                  <a:lnTo>
                    <a:pt x="3134" y="3456"/>
                  </a:lnTo>
                  <a:lnTo>
                    <a:pt x="2960" y="3496"/>
                  </a:lnTo>
                  <a:lnTo>
                    <a:pt x="3127" y="3429"/>
                  </a:lnTo>
                  <a:lnTo>
                    <a:pt x="3117" y="3382"/>
                  </a:lnTo>
                  <a:lnTo>
                    <a:pt x="3097" y="3285"/>
                  </a:lnTo>
                  <a:cubicBezTo>
                    <a:pt x="3050" y="3081"/>
                    <a:pt x="3004" y="2877"/>
                    <a:pt x="2956" y="2673"/>
                  </a:cubicBezTo>
                  <a:cubicBezTo>
                    <a:pt x="2940" y="2609"/>
                    <a:pt x="2923" y="2546"/>
                    <a:pt x="2907" y="2486"/>
                  </a:cubicBezTo>
                  <a:lnTo>
                    <a:pt x="2749" y="1934"/>
                  </a:lnTo>
                  <a:close/>
                  <a:moveTo>
                    <a:pt x="2855" y="352"/>
                  </a:moveTo>
                  <a:cubicBezTo>
                    <a:pt x="2879" y="352"/>
                    <a:pt x="2904" y="355"/>
                    <a:pt x="2930" y="359"/>
                  </a:cubicBezTo>
                  <a:cubicBezTo>
                    <a:pt x="3030" y="372"/>
                    <a:pt x="3144" y="449"/>
                    <a:pt x="3181" y="526"/>
                  </a:cubicBezTo>
                  <a:lnTo>
                    <a:pt x="3201" y="566"/>
                  </a:lnTo>
                  <a:cubicBezTo>
                    <a:pt x="3224" y="607"/>
                    <a:pt x="3241" y="640"/>
                    <a:pt x="3251" y="673"/>
                  </a:cubicBezTo>
                  <a:cubicBezTo>
                    <a:pt x="3257" y="697"/>
                    <a:pt x="3261" y="717"/>
                    <a:pt x="3268" y="740"/>
                  </a:cubicBezTo>
                  <a:cubicBezTo>
                    <a:pt x="3294" y="871"/>
                    <a:pt x="3322" y="1001"/>
                    <a:pt x="3345" y="1132"/>
                  </a:cubicBezTo>
                  <a:lnTo>
                    <a:pt x="3382" y="1315"/>
                  </a:lnTo>
                  <a:cubicBezTo>
                    <a:pt x="3448" y="1553"/>
                    <a:pt x="3522" y="1780"/>
                    <a:pt x="3609" y="2011"/>
                  </a:cubicBezTo>
                  <a:cubicBezTo>
                    <a:pt x="3686" y="2212"/>
                    <a:pt x="3753" y="2416"/>
                    <a:pt x="3819" y="2629"/>
                  </a:cubicBezTo>
                  <a:cubicBezTo>
                    <a:pt x="3856" y="2760"/>
                    <a:pt x="3899" y="2890"/>
                    <a:pt x="3940" y="3021"/>
                  </a:cubicBezTo>
                  <a:cubicBezTo>
                    <a:pt x="4017" y="3265"/>
                    <a:pt x="4097" y="3516"/>
                    <a:pt x="4164" y="3767"/>
                  </a:cubicBezTo>
                  <a:cubicBezTo>
                    <a:pt x="4248" y="4081"/>
                    <a:pt x="4311" y="4409"/>
                    <a:pt x="4371" y="4723"/>
                  </a:cubicBezTo>
                  <a:lnTo>
                    <a:pt x="4428" y="5004"/>
                  </a:lnTo>
                  <a:cubicBezTo>
                    <a:pt x="4461" y="5151"/>
                    <a:pt x="4495" y="5295"/>
                    <a:pt x="4542" y="5439"/>
                  </a:cubicBezTo>
                  <a:cubicBezTo>
                    <a:pt x="4595" y="5603"/>
                    <a:pt x="4649" y="5767"/>
                    <a:pt x="4699" y="5931"/>
                  </a:cubicBezTo>
                  <a:cubicBezTo>
                    <a:pt x="4739" y="6061"/>
                    <a:pt x="4776" y="6201"/>
                    <a:pt x="4816" y="6386"/>
                  </a:cubicBezTo>
                  <a:lnTo>
                    <a:pt x="4836" y="6476"/>
                  </a:lnTo>
                  <a:cubicBezTo>
                    <a:pt x="4856" y="6579"/>
                    <a:pt x="4880" y="6683"/>
                    <a:pt x="4900" y="6787"/>
                  </a:cubicBezTo>
                  <a:cubicBezTo>
                    <a:pt x="4907" y="6817"/>
                    <a:pt x="4907" y="6847"/>
                    <a:pt x="4910" y="6880"/>
                  </a:cubicBezTo>
                  <a:cubicBezTo>
                    <a:pt x="4910" y="6948"/>
                    <a:pt x="4907" y="7011"/>
                    <a:pt x="4893" y="7081"/>
                  </a:cubicBezTo>
                  <a:cubicBezTo>
                    <a:pt x="4876" y="7181"/>
                    <a:pt x="4833" y="7245"/>
                    <a:pt x="4766" y="7345"/>
                  </a:cubicBezTo>
                  <a:lnTo>
                    <a:pt x="4742" y="7375"/>
                  </a:lnTo>
                  <a:cubicBezTo>
                    <a:pt x="4689" y="7436"/>
                    <a:pt x="4626" y="7479"/>
                    <a:pt x="4552" y="7506"/>
                  </a:cubicBezTo>
                  <a:cubicBezTo>
                    <a:pt x="4499" y="7523"/>
                    <a:pt x="4448" y="7532"/>
                    <a:pt x="4396" y="7532"/>
                  </a:cubicBezTo>
                  <a:cubicBezTo>
                    <a:pt x="4366" y="7532"/>
                    <a:pt x="4336" y="7529"/>
                    <a:pt x="4305" y="7522"/>
                  </a:cubicBezTo>
                  <a:cubicBezTo>
                    <a:pt x="4217" y="7506"/>
                    <a:pt x="4144" y="7469"/>
                    <a:pt x="4080" y="7416"/>
                  </a:cubicBezTo>
                  <a:cubicBezTo>
                    <a:pt x="4027" y="7365"/>
                    <a:pt x="3987" y="7309"/>
                    <a:pt x="3956" y="7245"/>
                  </a:cubicBezTo>
                  <a:lnTo>
                    <a:pt x="3947" y="7225"/>
                  </a:lnTo>
                  <a:cubicBezTo>
                    <a:pt x="3927" y="7188"/>
                    <a:pt x="3907" y="7152"/>
                    <a:pt x="3896" y="7104"/>
                  </a:cubicBezTo>
                  <a:cubicBezTo>
                    <a:pt x="3879" y="7031"/>
                    <a:pt x="3859" y="6954"/>
                    <a:pt x="3850" y="6877"/>
                  </a:cubicBezTo>
                  <a:cubicBezTo>
                    <a:pt x="3843" y="6823"/>
                    <a:pt x="3833" y="6770"/>
                    <a:pt x="3823" y="6717"/>
                  </a:cubicBezTo>
                  <a:cubicBezTo>
                    <a:pt x="3810" y="6650"/>
                    <a:pt x="3796" y="6579"/>
                    <a:pt x="3783" y="6506"/>
                  </a:cubicBezTo>
                  <a:cubicBezTo>
                    <a:pt x="3746" y="6352"/>
                    <a:pt x="3699" y="6192"/>
                    <a:pt x="3639" y="5984"/>
                  </a:cubicBezTo>
                  <a:lnTo>
                    <a:pt x="3632" y="5968"/>
                  </a:lnTo>
                  <a:cubicBezTo>
                    <a:pt x="3609" y="5880"/>
                    <a:pt x="3582" y="5793"/>
                    <a:pt x="3558" y="5707"/>
                  </a:cubicBezTo>
                  <a:cubicBezTo>
                    <a:pt x="3518" y="5563"/>
                    <a:pt x="3492" y="5412"/>
                    <a:pt x="3468" y="5285"/>
                  </a:cubicBezTo>
                  <a:lnTo>
                    <a:pt x="3425" y="5017"/>
                  </a:lnTo>
                  <a:lnTo>
                    <a:pt x="3221" y="5061"/>
                  </a:lnTo>
                  <a:cubicBezTo>
                    <a:pt x="3174" y="5068"/>
                    <a:pt x="3124" y="5071"/>
                    <a:pt x="3074" y="5077"/>
                  </a:cubicBezTo>
                  <a:cubicBezTo>
                    <a:pt x="3010" y="5081"/>
                    <a:pt x="2947" y="5088"/>
                    <a:pt x="2883" y="5102"/>
                  </a:cubicBezTo>
                  <a:cubicBezTo>
                    <a:pt x="2769" y="5122"/>
                    <a:pt x="2655" y="5138"/>
                    <a:pt x="2545" y="5151"/>
                  </a:cubicBezTo>
                  <a:cubicBezTo>
                    <a:pt x="2374" y="5178"/>
                    <a:pt x="2204" y="5198"/>
                    <a:pt x="2033" y="5222"/>
                  </a:cubicBezTo>
                  <a:lnTo>
                    <a:pt x="1763" y="5255"/>
                  </a:lnTo>
                  <a:cubicBezTo>
                    <a:pt x="1756" y="5256"/>
                    <a:pt x="1748" y="5257"/>
                    <a:pt x="1738" y="5257"/>
                  </a:cubicBezTo>
                  <a:cubicBezTo>
                    <a:pt x="1727" y="5257"/>
                    <a:pt x="1716" y="5256"/>
                    <a:pt x="1703" y="5255"/>
                  </a:cubicBezTo>
                  <a:lnTo>
                    <a:pt x="1559" y="5242"/>
                  </a:lnTo>
                  <a:lnTo>
                    <a:pt x="1428" y="5679"/>
                  </a:lnTo>
                  <a:cubicBezTo>
                    <a:pt x="1358" y="5917"/>
                    <a:pt x="1275" y="6155"/>
                    <a:pt x="1195" y="6386"/>
                  </a:cubicBezTo>
                  <a:lnTo>
                    <a:pt x="1161" y="6479"/>
                  </a:lnTo>
                  <a:cubicBezTo>
                    <a:pt x="1124" y="6590"/>
                    <a:pt x="1090" y="6703"/>
                    <a:pt x="1060" y="6817"/>
                  </a:cubicBezTo>
                  <a:cubicBezTo>
                    <a:pt x="1030" y="6924"/>
                    <a:pt x="1007" y="7031"/>
                    <a:pt x="983" y="7141"/>
                  </a:cubicBezTo>
                  <a:lnTo>
                    <a:pt x="950" y="7275"/>
                  </a:lnTo>
                  <a:cubicBezTo>
                    <a:pt x="934" y="7362"/>
                    <a:pt x="890" y="7425"/>
                    <a:pt x="826" y="7469"/>
                  </a:cubicBezTo>
                  <a:cubicBezTo>
                    <a:pt x="779" y="7502"/>
                    <a:pt x="724" y="7519"/>
                    <a:pt x="668" y="7519"/>
                  </a:cubicBezTo>
                  <a:cubicBezTo>
                    <a:pt x="648" y="7519"/>
                    <a:pt x="628" y="7517"/>
                    <a:pt x="609" y="7513"/>
                  </a:cubicBezTo>
                  <a:cubicBezTo>
                    <a:pt x="536" y="7499"/>
                    <a:pt x="465" y="7449"/>
                    <a:pt x="418" y="7382"/>
                  </a:cubicBezTo>
                  <a:cubicBezTo>
                    <a:pt x="378" y="7315"/>
                    <a:pt x="365" y="7245"/>
                    <a:pt x="378" y="7178"/>
                  </a:cubicBezTo>
                  <a:cubicBezTo>
                    <a:pt x="392" y="7115"/>
                    <a:pt x="408" y="7054"/>
                    <a:pt x="422" y="6991"/>
                  </a:cubicBezTo>
                  <a:cubicBezTo>
                    <a:pt x="452" y="6840"/>
                    <a:pt x="485" y="6687"/>
                    <a:pt x="528" y="6542"/>
                  </a:cubicBezTo>
                  <a:cubicBezTo>
                    <a:pt x="589" y="6342"/>
                    <a:pt x="656" y="6141"/>
                    <a:pt x="719" y="5951"/>
                  </a:cubicBezTo>
                  <a:cubicBezTo>
                    <a:pt x="806" y="5663"/>
                    <a:pt x="894" y="5369"/>
                    <a:pt x="977" y="5077"/>
                  </a:cubicBezTo>
                  <a:lnTo>
                    <a:pt x="1067" y="4764"/>
                  </a:lnTo>
                  <a:cubicBezTo>
                    <a:pt x="1084" y="4707"/>
                    <a:pt x="1104" y="4653"/>
                    <a:pt x="1121" y="4596"/>
                  </a:cubicBezTo>
                  <a:lnTo>
                    <a:pt x="1187" y="4395"/>
                  </a:lnTo>
                  <a:cubicBezTo>
                    <a:pt x="1215" y="4312"/>
                    <a:pt x="1241" y="4228"/>
                    <a:pt x="1271" y="4148"/>
                  </a:cubicBezTo>
                  <a:lnTo>
                    <a:pt x="1325" y="4001"/>
                  </a:lnTo>
                  <a:cubicBezTo>
                    <a:pt x="1375" y="3867"/>
                    <a:pt x="1425" y="3730"/>
                    <a:pt x="1475" y="3597"/>
                  </a:cubicBezTo>
                  <a:lnTo>
                    <a:pt x="1485" y="3569"/>
                  </a:lnTo>
                  <a:cubicBezTo>
                    <a:pt x="1562" y="3372"/>
                    <a:pt x="1636" y="3171"/>
                    <a:pt x="1712" y="2974"/>
                  </a:cubicBezTo>
                  <a:cubicBezTo>
                    <a:pt x="1769" y="2824"/>
                    <a:pt x="1823" y="2669"/>
                    <a:pt x="1880" y="2509"/>
                  </a:cubicBezTo>
                  <a:lnTo>
                    <a:pt x="1900" y="2433"/>
                  </a:lnTo>
                  <a:cubicBezTo>
                    <a:pt x="1937" y="2322"/>
                    <a:pt x="1970" y="2208"/>
                    <a:pt x="2004" y="2095"/>
                  </a:cubicBezTo>
                  <a:cubicBezTo>
                    <a:pt x="2033" y="1994"/>
                    <a:pt x="2061" y="1891"/>
                    <a:pt x="2090" y="1791"/>
                  </a:cubicBezTo>
                  <a:cubicBezTo>
                    <a:pt x="2178" y="1476"/>
                    <a:pt x="2271" y="1152"/>
                    <a:pt x="2382" y="843"/>
                  </a:cubicBezTo>
                  <a:lnTo>
                    <a:pt x="2391" y="817"/>
                  </a:lnTo>
                  <a:cubicBezTo>
                    <a:pt x="2419" y="737"/>
                    <a:pt x="2448" y="656"/>
                    <a:pt x="2485" y="593"/>
                  </a:cubicBezTo>
                  <a:cubicBezTo>
                    <a:pt x="2539" y="506"/>
                    <a:pt x="2575" y="456"/>
                    <a:pt x="2632" y="419"/>
                  </a:cubicBezTo>
                  <a:cubicBezTo>
                    <a:pt x="2711" y="373"/>
                    <a:pt x="2780" y="352"/>
                    <a:pt x="2855" y="352"/>
                  </a:cubicBezTo>
                  <a:close/>
                  <a:moveTo>
                    <a:pt x="2851" y="0"/>
                  </a:moveTo>
                  <a:cubicBezTo>
                    <a:pt x="2711" y="0"/>
                    <a:pt x="2582" y="39"/>
                    <a:pt x="2451" y="118"/>
                  </a:cubicBezTo>
                  <a:cubicBezTo>
                    <a:pt x="2321" y="198"/>
                    <a:pt x="2248" y="309"/>
                    <a:pt x="2184" y="412"/>
                  </a:cubicBezTo>
                  <a:cubicBezTo>
                    <a:pt x="2127" y="506"/>
                    <a:pt x="2090" y="610"/>
                    <a:pt x="2061" y="700"/>
                  </a:cubicBezTo>
                  <a:lnTo>
                    <a:pt x="2050" y="727"/>
                  </a:lnTo>
                  <a:cubicBezTo>
                    <a:pt x="1937" y="1044"/>
                    <a:pt x="1843" y="1376"/>
                    <a:pt x="1752" y="1693"/>
                  </a:cubicBezTo>
                  <a:cubicBezTo>
                    <a:pt x="1723" y="1794"/>
                    <a:pt x="1696" y="1894"/>
                    <a:pt x="1666" y="1998"/>
                  </a:cubicBezTo>
                  <a:cubicBezTo>
                    <a:pt x="1632" y="2108"/>
                    <a:pt x="1599" y="2222"/>
                    <a:pt x="1565" y="2332"/>
                  </a:cubicBezTo>
                  <a:lnTo>
                    <a:pt x="1545" y="2402"/>
                  </a:lnTo>
                  <a:cubicBezTo>
                    <a:pt x="1491" y="2553"/>
                    <a:pt x="1442" y="2700"/>
                    <a:pt x="1385" y="2850"/>
                  </a:cubicBezTo>
                  <a:cubicBezTo>
                    <a:pt x="1308" y="3048"/>
                    <a:pt x="1235" y="3245"/>
                    <a:pt x="1158" y="3442"/>
                  </a:cubicBezTo>
                  <a:lnTo>
                    <a:pt x="1147" y="3469"/>
                  </a:lnTo>
                  <a:cubicBezTo>
                    <a:pt x="1094" y="3606"/>
                    <a:pt x="1044" y="3743"/>
                    <a:pt x="994" y="3881"/>
                  </a:cubicBezTo>
                  <a:lnTo>
                    <a:pt x="940" y="4024"/>
                  </a:lnTo>
                  <a:cubicBezTo>
                    <a:pt x="910" y="4111"/>
                    <a:pt x="880" y="4202"/>
                    <a:pt x="853" y="4288"/>
                  </a:cubicBezTo>
                  <a:lnTo>
                    <a:pt x="789" y="4483"/>
                  </a:lnTo>
                  <a:cubicBezTo>
                    <a:pt x="769" y="4543"/>
                    <a:pt x="749" y="4603"/>
                    <a:pt x="729" y="4667"/>
                  </a:cubicBezTo>
                  <a:lnTo>
                    <a:pt x="639" y="4981"/>
                  </a:lnTo>
                  <a:cubicBezTo>
                    <a:pt x="556" y="5272"/>
                    <a:pt x="472" y="5559"/>
                    <a:pt x="385" y="5844"/>
                  </a:cubicBezTo>
                  <a:cubicBezTo>
                    <a:pt x="321" y="6034"/>
                    <a:pt x="251" y="6235"/>
                    <a:pt x="191" y="6442"/>
                  </a:cubicBezTo>
                  <a:cubicBezTo>
                    <a:pt x="147" y="6599"/>
                    <a:pt x="111" y="6760"/>
                    <a:pt x="77" y="6914"/>
                  </a:cubicBezTo>
                  <a:cubicBezTo>
                    <a:pt x="64" y="6977"/>
                    <a:pt x="51" y="7038"/>
                    <a:pt x="37" y="7098"/>
                  </a:cubicBezTo>
                  <a:cubicBezTo>
                    <a:pt x="0" y="7258"/>
                    <a:pt x="31" y="7429"/>
                    <a:pt x="124" y="7573"/>
                  </a:cubicBezTo>
                  <a:cubicBezTo>
                    <a:pt x="221" y="7723"/>
                    <a:pt x="375" y="7827"/>
                    <a:pt x="542" y="7860"/>
                  </a:cubicBezTo>
                  <a:cubicBezTo>
                    <a:pt x="580" y="7867"/>
                    <a:pt x="619" y="7871"/>
                    <a:pt x="658" y="7871"/>
                  </a:cubicBezTo>
                  <a:cubicBezTo>
                    <a:pt x="787" y="7871"/>
                    <a:pt x="915" y="7832"/>
                    <a:pt x="1024" y="7760"/>
                  </a:cubicBezTo>
                  <a:cubicBezTo>
                    <a:pt x="1161" y="7666"/>
                    <a:pt x="1255" y="7526"/>
                    <a:pt x="1295" y="7355"/>
                  </a:cubicBezTo>
                  <a:lnTo>
                    <a:pt x="1325" y="7215"/>
                  </a:lnTo>
                  <a:cubicBezTo>
                    <a:pt x="1348" y="7115"/>
                    <a:pt x="1371" y="7011"/>
                    <a:pt x="1398" y="6911"/>
                  </a:cubicBezTo>
                  <a:cubicBezTo>
                    <a:pt x="1428" y="6800"/>
                    <a:pt x="1462" y="6693"/>
                    <a:pt x="1496" y="6590"/>
                  </a:cubicBezTo>
                  <a:lnTo>
                    <a:pt x="1525" y="6502"/>
                  </a:lnTo>
                  <a:cubicBezTo>
                    <a:pt x="1609" y="6269"/>
                    <a:pt x="1692" y="6025"/>
                    <a:pt x="1766" y="5780"/>
                  </a:cubicBezTo>
                  <a:lnTo>
                    <a:pt x="1817" y="5603"/>
                  </a:lnTo>
                  <a:lnTo>
                    <a:pt x="2081" y="5570"/>
                  </a:lnTo>
                  <a:cubicBezTo>
                    <a:pt x="2251" y="5546"/>
                    <a:pt x="2422" y="5526"/>
                    <a:pt x="2592" y="5499"/>
                  </a:cubicBezTo>
                  <a:cubicBezTo>
                    <a:pt x="2709" y="5486"/>
                    <a:pt x="2830" y="5466"/>
                    <a:pt x="2944" y="5446"/>
                  </a:cubicBezTo>
                  <a:cubicBezTo>
                    <a:pt x="2996" y="5435"/>
                    <a:pt x="3050" y="5432"/>
                    <a:pt x="3107" y="5426"/>
                  </a:cubicBezTo>
                  <a:lnTo>
                    <a:pt x="3137" y="5426"/>
                  </a:lnTo>
                  <a:cubicBezTo>
                    <a:pt x="3157" y="5543"/>
                    <a:pt x="3184" y="5670"/>
                    <a:pt x="3217" y="5800"/>
                  </a:cubicBezTo>
                  <a:cubicBezTo>
                    <a:pt x="3245" y="5891"/>
                    <a:pt x="3271" y="5977"/>
                    <a:pt x="3297" y="6068"/>
                  </a:cubicBezTo>
                  <a:lnTo>
                    <a:pt x="3302" y="6085"/>
                  </a:lnTo>
                  <a:cubicBezTo>
                    <a:pt x="3362" y="6285"/>
                    <a:pt x="3405" y="6442"/>
                    <a:pt x="3438" y="6582"/>
                  </a:cubicBezTo>
                  <a:cubicBezTo>
                    <a:pt x="3452" y="6650"/>
                    <a:pt x="3465" y="6713"/>
                    <a:pt x="3478" y="6780"/>
                  </a:cubicBezTo>
                  <a:cubicBezTo>
                    <a:pt x="3485" y="6830"/>
                    <a:pt x="3495" y="6880"/>
                    <a:pt x="3502" y="6931"/>
                  </a:cubicBezTo>
                  <a:cubicBezTo>
                    <a:pt x="3515" y="7014"/>
                    <a:pt x="3535" y="7101"/>
                    <a:pt x="3558" y="7201"/>
                  </a:cubicBezTo>
                  <a:cubicBezTo>
                    <a:pt x="3575" y="7275"/>
                    <a:pt x="3609" y="7339"/>
                    <a:pt x="3639" y="7392"/>
                  </a:cubicBezTo>
                  <a:cubicBezTo>
                    <a:pt x="3686" y="7499"/>
                    <a:pt x="3756" y="7596"/>
                    <a:pt x="3850" y="7680"/>
                  </a:cubicBezTo>
                  <a:cubicBezTo>
                    <a:pt x="3960" y="7777"/>
                    <a:pt x="4091" y="7840"/>
                    <a:pt x="4237" y="7867"/>
                  </a:cubicBezTo>
                  <a:cubicBezTo>
                    <a:pt x="4288" y="7877"/>
                    <a:pt x="4341" y="7884"/>
                    <a:pt x="4395" y="7884"/>
                  </a:cubicBezTo>
                  <a:cubicBezTo>
                    <a:pt x="4485" y="7884"/>
                    <a:pt x="4579" y="7867"/>
                    <a:pt x="4669" y="7837"/>
                  </a:cubicBezTo>
                  <a:cubicBezTo>
                    <a:pt x="4802" y="7786"/>
                    <a:pt x="4920" y="7710"/>
                    <a:pt x="5014" y="7603"/>
                  </a:cubicBezTo>
                  <a:lnTo>
                    <a:pt x="5057" y="7542"/>
                  </a:lnTo>
                  <a:cubicBezTo>
                    <a:pt x="5134" y="7425"/>
                    <a:pt x="5208" y="7319"/>
                    <a:pt x="5241" y="7141"/>
                  </a:cubicBezTo>
                  <a:cubicBezTo>
                    <a:pt x="5258" y="7048"/>
                    <a:pt x="5264" y="6961"/>
                    <a:pt x="5261" y="6871"/>
                  </a:cubicBezTo>
                  <a:cubicBezTo>
                    <a:pt x="5258" y="6820"/>
                    <a:pt x="5254" y="6770"/>
                    <a:pt x="5244" y="6720"/>
                  </a:cubicBezTo>
                  <a:cubicBezTo>
                    <a:pt x="5224" y="6613"/>
                    <a:pt x="5201" y="6509"/>
                    <a:pt x="5177" y="6402"/>
                  </a:cubicBezTo>
                  <a:lnTo>
                    <a:pt x="5157" y="6312"/>
                  </a:lnTo>
                  <a:cubicBezTo>
                    <a:pt x="5117" y="6121"/>
                    <a:pt x="5077" y="5968"/>
                    <a:pt x="5037" y="5827"/>
                  </a:cubicBezTo>
                  <a:cubicBezTo>
                    <a:pt x="4987" y="5659"/>
                    <a:pt x="4930" y="5492"/>
                    <a:pt x="4876" y="5325"/>
                  </a:cubicBezTo>
                  <a:cubicBezTo>
                    <a:pt x="4833" y="5202"/>
                    <a:pt x="4802" y="5071"/>
                    <a:pt x="4773" y="4934"/>
                  </a:cubicBezTo>
                  <a:lnTo>
                    <a:pt x="4719" y="4656"/>
                  </a:lnTo>
                  <a:cubicBezTo>
                    <a:pt x="4656" y="4335"/>
                    <a:pt x="4589" y="4001"/>
                    <a:pt x="4501" y="3677"/>
                  </a:cubicBezTo>
                  <a:cubicBezTo>
                    <a:pt x="4435" y="3419"/>
                    <a:pt x="4355" y="3165"/>
                    <a:pt x="4274" y="2917"/>
                  </a:cubicBezTo>
                  <a:lnTo>
                    <a:pt x="4154" y="2526"/>
                  </a:lnTo>
                  <a:cubicBezTo>
                    <a:pt x="4087" y="2308"/>
                    <a:pt x="4017" y="2095"/>
                    <a:pt x="3940" y="1887"/>
                  </a:cubicBezTo>
                  <a:cubicBezTo>
                    <a:pt x="3856" y="1666"/>
                    <a:pt x="3786" y="1445"/>
                    <a:pt x="3723" y="1232"/>
                  </a:cubicBezTo>
                  <a:lnTo>
                    <a:pt x="3692" y="1068"/>
                  </a:lnTo>
                  <a:cubicBezTo>
                    <a:pt x="3666" y="931"/>
                    <a:pt x="3639" y="797"/>
                    <a:pt x="3609" y="663"/>
                  </a:cubicBezTo>
                  <a:cubicBezTo>
                    <a:pt x="3606" y="636"/>
                    <a:pt x="3598" y="610"/>
                    <a:pt x="3592" y="583"/>
                  </a:cubicBezTo>
                  <a:cubicBezTo>
                    <a:pt x="3572" y="513"/>
                    <a:pt x="3542" y="456"/>
                    <a:pt x="3515" y="402"/>
                  </a:cubicBezTo>
                  <a:lnTo>
                    <a:pt x="3495" y="366"/>
                  </a:lnTo>
                  <a:cubicBezTo>
                    <a:pt x="3405" y="188"/>
                    <a:pt x="3194" y="41"/>
                    <a:pt x="2984" y="11"/>
                  </a:cubicBezTo>
                  <a:cubicBezTo>
                    <a:pt x="2938" y="4"/>
                    <a:pt x="2894" y="0"/>
                    <a:pt x="28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39" name="Google Shape;139;p2"/>
          <p:cNvGrpSpPr/>
          <p:nvPr/>
        </p:nvGrpSpPr>
        <p:grpSpPr>
          <a:xfrm>
            <a:off x="10088099" y="907424"/>
            <a:ext cx="418640" cy="468195"/>
            <a:chOff x="4791500" y="4541438"/>
            <a:chExt cx="163225" cy="182575"/>
          </a:xfrm>
        </p:grpSpPr>
        <p:sp>
          <p:nvSpPr>
            <p:cNvPr id="140" name="Google Shape;140;p2"/>
            <p:cNvSpPr/>
            <p:nvPr/>
          </p:nvSpPr>
          <p:spPr>
            <a:xfrm>
              <a:off x="4795950" y="4545838"/>
              <a:ext cx="154425" cy="173825"/>
            </a:xfrm>
            <a:custGeom>
              <a:avLst/>
              <a:gdLst/>
              <a:ahLst/>
              <a:cxnLst/>
              <a:rect l="l" t="t" r="r" b="b"/>
              <a:pathLst>
                <a:path w="6177" h="6953" extrusionOk="0">
                  <a:moveTo>
                    <a:pt x="3438" y="1267"/>
                  </a:moveTo>
                  <a:cubicBezTo>
                    <a:pt x="3458" y="1271"/>
                    <a:pt x="3475" y="1275"/>
                    <a:pt x="3495" y="1275"/>
                  </a:cubicBezTo>
                  <a:cubicBezTo>
                    <a:pt x="3575" y="1288"/>
                    <a:pt x="3652" y="1301"/>
                    <a:pt x="3733" y="1315"/>
                  </a:cubicBezTo>
                  <a:cubicBezTo>
                    <a:pt x="3849" y="1338"/>
                    <a:pt x="3969" y="1358"/>
                    <a:pt x="4087" y="1381"/>
                  </a:cubicBezTo>
                  <a:cubicBezTo>
                    <a:pt x="4190" y="1408"/>
                    <a:pt x="4294" y="1442"/>
                    <a:pt x="4391" y="1482"/>
                  </a:cubicBezTo>
                  <a:cubicBezTo>
                    <a:pt x="4491" y="1545"/>
                    <a:pt x="4585" y="1619"/>
                    <a:pt x="4676" y="1699"/>
                  </a:cubicBezTo>
                  <a:cubicBezTo>
                    <a:pt x="4776" y="1796"/>
                    <a:pt x="4876" y="1897"/>
                    <a:pt x="4960" y="2007"/>
                  </a:cubicBezTo>
                  <a:cubicBezTo>
                    <a:pt x="4966" y="2027"/>
                    <a:pt x="4977" y="2044"/>
                    <a:pt x="4986" y="2064"/>
                  </a:cubicBezTo>
                  <a:cubicBezTo>
                    <a:pt x="4983" y="2124"/>
                    <a:pt x="4980" y="2184"/>
                    <a:pt x="4970" y="2244"/>
                  </a:cubicBezTo>
                  <a:lnTo>
                    <a:pt x="4963" y="2264"/>
                  </a:lnTo>
                  <a:cubicBezTo>
                    <a:pt x="4920" y="2338"/>
                    <a:pt x="4866" y="2408"/>
                    <a:pt x="4812" y="2479"/>
                  </a:cubicBezTo>
                  <a:lnTo>
                    <a:pt x="4792" y="2495"/>
                  </a:lnTo>
                  <a:cubicBezTo>
                    <a:pt x="4702" y="2542"/>
                    <a:pt x="4608" y="2582"/>
                    <a:pt x="4515" y="2615"/>
                  </a:cubicBezTo>
                  <a:cubicBezTo>
                    <a:pt x="4408" y="2642"/>
                    <a:pt x="4298" y="2652"/>
                    <a:pt x="4190" y="2666"/>
                  </a:cubicBezTo>
                  <a:cubicBezTo>
                    <a:pt x="4114" y="2675"/>
                    <a:pt x="4034" y="2686"/>
                    <a:pt x="3953" y="2692"/>
                  </a:cubicBezTo>
                  <a:cubicBezTo>
                    <a:pt x="3816" y="2692"/>
                    <a:pt x="3679" y="2679"/>
                    <a:pt x="3538" y="2666"/>
                  </a:cubicBezTo>
                  <a:cubicBezTo>
                    <a:pt x="3415" y="2652"/>
                    <a:pt x="3291" y="2639"/>
                    <a:pt x="3167" y="2615"/>
                  </a:cubicBezTo>
                  <a:cubicBezTo>
                    <a:pt x="3074" y="2589"/>
                    <a:pt x="2983" y="2562"/>
                    <a:pt x="2886" y="2552"/>
                  </a:cubicBezTo>
                  <a:cubicBezTo>
                    <a:pt x="2864" y="2549"/>
                    <a:pt x="2843" y="2548"/>
                    <a:pt x="2822" y="2548"/>
                  </a:cubicBezTo>
                  <a:cubicBezTo>
                    <a:pt x="2763" y="2548"/>
                    <a:pt x="2705" y="2557"/>
                    <a:pt x="2649" y="2572"/>
                  </a:cubicBezTo>
                  <a:cubicBezTo>
                    <a:pt x="2665" y="2539"/>
                    <a:pt x="2679" y="2508"/>
                    <a:pt x="2692" y="2475"/>
                  </a:cubicBezTo>
                  <a:cubicBezTo>
                    <a:pt x="2742" y="2385"/>
                    <a:pt x="2789" y="2294"/>
                    <a:pt x="2842" y="2204"/>
                  </a:cubicBezTo>
                  <a:cubicBezTo>
                    <a:pt x="2923" y="2070"/>
                    <a:pt x="3000" y="1940"/>
                    <a:pt x="3080" y="1809"/>
                  </a:cubicBezTo>
                  <a:cubicBezTo>
                    <a:pt x="3157" y="1689"/>
                    <a:pt x="3231" y="1572"/>
                    <a:pt x="3311" y="1459"/>
                  </a:cubicBezTo>
                  <a:cubicBezTo>
                    <a:pt x="3355" y="1395"/>
                    <a:pt x="3395" y="1331"/>
                    <a:pt x="3438" y="1267"/>
                  </a:cubicBezTo>
                  <a:close/>
                  <a:moveTo>
                    <a:pt x="2228" y="3492"/>
                  </a:moveTo>
                  <a:cubicBezTo>
                    <a:pt x="2284" y="3609"/>
                    <a:pt x="2358" y="3675"/>
                    <a:pt x="2458" y="3759"/>
                  </a:cubicBezTo>
                  <a:lnTo>
                    <a:pt x="2461" y="3763"/>
                  </a:lnTo>
                  <a:cubicBezTo>
                    <a:pt x="2509" y="3796"/>
                    <a:pt x="2562" y="3826"/>
                    <a:pt x="2612" y="3853"/>
                  </a:cubicBezTo>
                  <a:cubicBezTo>
                    <a:pt x="2659" y="3879"/>
                    <a:pt x="2702" y="3907"/>
                    <a:pt x="2749" y="3933"/>
                  </a:cubicBezTo>
                  <a:cubicBezTo>
                    <a:pt x="2839" y="3984"/>
                    <a:pt x="2936" y="4037"/>
                    <a:pt x="3023" y="4097"/>
                  </a:cubicBezTo>
                  <a:cubicBezTo>
                    <a:pt x="3100" y="4147"/>
                    <a:pt x="3171" y="4204"/>
                    <a:pt x="3237" y="4261"/>
                  </a:cubicBezTo>
                  <a:cubicBezTo>
                    <a:pt x="3298" y="4321"/>
                    <a:pt x="3358" y="4385"/>
                    <a:pt x="3408" y="4452"/>
                  </a:cubicBezTo>
                  <a:cubicBezTo>
                    <a:pt x="3438" y="4509"/>
                    <a:pt x="3465" y="4572"/>
                    <a:pt x="3488" y="4635"/>
                  </a:cubicBezTo>
                  <a:cubicBezTo>
                    <a:pt x="3508" y="4709"/>
                    <a:pt x="3522" y="4786"/>
                    <a:pt x="3528" y="4863"/>
                  </a:cubicBezTo>
                  <a:cubicBezTo>
                    <a:pt x="3528" y="4900"/>
                    <a:pt x="3522" y="4933"/>
                    <a:pt x="3518" y="4967"/>
                  </a:cubicBezTo>
                  <a:cubicBezTo>
                    <a:pt x="3501" y="5020"/>
                    <a:pt x="3485" y="5074"/>
                    <a:pt x="3461" y="5128"/>
                  </a:cubicBezTo>
                  <a:cubicBezTo>
                    <a:pt x="3438" y="5168"/>
                    <a:pt x="3412" y="5208"/>
                    <a:pt x="3384" y="5244"/>
                  </a:cubicBezTo>
                  <a:cubicBezTo>
                    <a:pt x="3321" y="5301"/>
                    <a:pt x="3251" y="5355"/>
                    <a:pt x="3180" y="5401"/>
                  </a:cubicBezTo>
                  <a:cubicBezTo>
                    <a:pt x="3060" y="5472"/>
                    <a:pt x="2930" y="5525"/>
                    <a:pt x="2796" y="5572"/>
                  </a:cubicBezTo>
                  <a:cubicBezTo>
                    <a:pt x="2759" y="5582"/>
                    <a:pt x="2719" y="5592"/>
                    <a:pt x="2679" y="5599"/>
                  </a:cubicBezTo>
                  <a:cubicBezTo>
                    <a:pt x="2669" y="5599"/>
                    <a:pt x="2662" y="5595"/>
                    <a:pt x="2655" y="5595"/>
                  </a:cubicBezTo>
                  <a:cubicBezTo>
                    <a:pt x="2585" y="5575"/>
                    <a:pt x="2518" y="5555"/>
                    <a:pt x="2452" y="5535"/>
                  </a:cubicBezTo>
                  <a:cubicBezTo>
                    <a:pt x="2324" y="5495"/>
                    <a:pt x="2197" y="5458"/>
                    <a:pt x="2077" y="5404"/>
                  </a:cubicBezTo>
                  <a:cubicBezTo>
                    <a:pt x="1963" y="5341"/>
                    <a:pt x="1850" y="5274"/>
                    <a:pt x="1739" y="5204"/>
                  </a:cubicBezTo>
                  <a:cubicBezTo>
                    <a:pt x="1679" y="5168"/>
                    <a:pt x="1618" y="5123"/>
                    <a:pt x="1558" y="5087"/>
                  </a:cubicBezTo>
                  <a:cubicBezTo>
                    <a:pt x="1538" y="5077"/>
                    <a:pt x="1515" y="5063"/>
                    <a:pt x="1495" y="5050"/>
                  </a:cubicBezTo>
                  <a:cubicBezTo>
                    <a:pt x="1572" y="4873"/>
                    <a:pt x="1649" y="4696"/>
                    <a:pt x="1729" y="4518"/>
                  </a:cubicBezTo>
                  <a:cubicBezTo>
                    <a:pt x="1882" y="4171"/>
                    <a:pt x="2057" y="3833"/>
                    <a:pt x="2228" y="3492"/>
                  </a:cubicBezTo>
                  <a:close/>
                  <a:moveTo>
                    <a:pt x="3314" y="0"/>
                  </a:moveTo>
                  <a:cubicBezTo>
                    <a:pt x="3231" y="3"/>
                    <a:pt x="3151" y="3"/>
                    <a:pt x="3070" y="23"/>
                  </a:cubicBezTo>
                  <a:cubicBezTo>
                    <a:pt x="2997" y="40"/>
                    <a:pt x="2926" y="63"/>
                    <a:pt x="2859" y="87"/>
                  </a:cubicBezTo>
                  <a:cubicBezTo>
                    <a:pt x="2719" y="134"/>
                    <a:pt x="2589" y="224"/>
                    <a:pt x="2488" y="332"/>
                  </a:cubicBezTo>
                  <a:cubicBezTo>
                    <a:pt x="2381" y="445"/>
                    <a:pt x="2284" y="552"/>
                    <a:pt x="2204" y="686"/>
                  </a:cubicBezTo>
                  <a:cubicBezTo>
                    <a:pt x="2110" y="849"/>
                    <a:pt x="2023" y="1014"/>
                    <a:pt x="1933" y="1181"/>
                  </a:cubicBezTo>
                  <a:cubicBezTo>
                    <a:pt x="1726" y="1568"/>
                    <a:pt x="1518" y="1963"/>
                    <a:pt x="1361" y="2378"/>
                  </a:cubicBezTo>
                  <a:cubicBezTo>
                    <a:pt x="1291" y="2569"/>
                    <a:pt x="1228" y="2766"/>
                    <a:pt x="1144" y="2953"/>
                  </a:cubicBezTo>
                  <a:cubicBezTo>
                    <a:pt x="1053" y="3154"/>
                    <a:pt x="963" y="3354"/>
                    <a:pt x="870" y="3555"/>
                  </a:cubicBezTo>
                  <a:cubicBezTo>
                    <a:pt x="585" y="4180"/>
                    <a:pt x="325" y="4816"/>
                    <a:pt x="56" y="5449"/>
                  </a:cubicBezTo>
                  <a:cubicBezTo>
                    <a:pt x="0" y="5585"/>
                    <a:pt x="16" y="5759"/>
                    <a:pt x="76" y="5890"/>
                  </a:cubicBezTo>
                  <a:cubicBezTo>
                    <a:pt x="141" y="6031"/>
                    <a:pt x="264" y="6144"/>
                    <a:pt x="411" y="6197"/>
                  </a:cubicBezTo>
                  <a:cubicBezTo>
                    <a:pt x="473" y="6220"/>
                    <a:pt x="539" y="6231"/>
                    <a:pt x="605" y="6231"/>
                  </a:cubicBezTo>
                  <a:cubicBezTo>
                    <a:pt x="657" y="6231"/>
                    <a:pt x="709" y="6224"/>
                    <a:pt x="759" y="6211"/>
                  </a:cubicBezTo>
                  <a:cubicBezTo>
                    <a:pt x="783" y="6227"/>
                    <a:pt x="809" y="6244"/>
                    <a:pt x="836" y="6264"/>
                  </a:cubicBezTo>
                  <a:cubicBezTo>
                    <a:pt x="916" y="6318"/>
                    <a:pt x="1000" y="6368"/>
                    <a:pt x="1084" y="6418"/>
                  </a:cubicBezTo>
                  <a:cubicBezTo>
                    <a:pt x="1164" y="6468"/>
                    <a:pt x="1248" y="6515"/>
                    <a:pt x="1331" y="6562"/>
                  </a:cubicBezTo>
                  <a:cubicBezTo>
                    <a:pt x="1465" y="6639"/>
                    <a:pt x="1602" y="6706"/>
                    <a:pt x="1749" y="6753"/>
                  </a:cubicBezTo>
                  <a:cubicBezTo>
                    <a:pt x="1799" y="6769"/>
                    <a:pt x="1846" y="6786"/>
                    <a:pt x="1896" y="6799"/>
                  </a:cubicBezTo>
                  <a:cubicBezTo>
                    <a:pt x="1990" y="6826"/>
                    <a:pt x="2083" y="6856"/>
                    <a:pt x="2180" y="6880"/>
                  </a:cubicBezTo>
                  <a:cubicBezTo>
                    <a:pt x="2274" y="6900"/>
                    <a:pt x="2368" y="6923"/>
                    <a:pt x="2464" y="6940"/>
                  </a:cubicBezTo>
                  <a:cubicBezTo>
                    <a:pt x="2517" y="6949"/>
                    <a:pt x="2569" y="6953"/>
                    <a:pt x="2620" y="6953"/>
                  </a:cubicBezTo>
                  <a:cubicBezTo>
                    <a:pt x="2678" y="6953"/>
                    <a:pt x="2736" y="6949"/>
                    <a:pt x="2796" y="6943"/>
                  </a:cubicBezTo>
                  <a:cubicBezTo>
                    <a:pt x="2940" y="6937"/>
                    <a:pt x="3070" y="6886"/>
                    <a:pt x="3207" y="6843"/>
                  </a:cubicBezTo>
                  <a:cubicBezTo>
                    <a:pt x="3291" y="6816"/>
                    <a:pt x="3375" y="6779"/>
                    <a:pt x="3455" y="6742"/>
                  </a:cubicBezTo>
                  <a:cubicBezTo>
                    <a:pt x="3679" y="6639"/>
                    <a:pt x="3889" y="6508"/>
                    <a:pt x="4083" y="6355"/>
                  </a:cubicBezTo>
                  <a:cubicBezTo>
                    <a:pt x="4124" y="6321"/>
                    <a:pt x="4160" y="6287"/>
                    <a:pt x="4197" y="6254"/>
                  </a:cubicBezTo>
                  <a:cubicBezTo>
                    <a:pt x="4324" y="6127"/>
                    <a:pt x="4438" y="5994"/>
                    <a:pt x="4522" y="5836"/>
                  </a:cubicBezTo>
                  <a:cubicBezTo>
                    <a:pt x="4585" y="5719"/>
                    <a:pt x="4639" y="5605"/>
                    <a:pt x="4682" y="5478"/>
                  </a:cubicBezTo>
                  <a:cubicBezTo>
                    <a:pt x="4716" y="5384"/>
                    <a:pt x="4732" y="5284"/>
                    <a:pt x="4749" y="5188"/>
                  </a:cubicBezTo>
                  <a:cubicBezTo>
                    <a:pt x="4786" y="5007"/>
                    <a:pt x="4789" y="4827"/>
                    <a:pt x="4762" y="4642"/>
                  </a:cubicBezTo>
                  <a:cubicBezTo>
                    <a:pt x="4749" y="4546"/>
                    <a:pt x="4732" y="4452"/>
                    <a:pt x="4709" y="4358"/>
                  </a:cubicBezTo>
                  <a:cubicBezTo>
                    <a:pt x="4669" y="4211"/>
                    <a:pt x="4616" y="4074"/>
                    <a:pt x="4551" y="3940"/>
                  </a:cubicBezTo>
                  <a:cubicBezTo>
                    <a:pt x="4535" y="3910"/>
                    <a:pt x="4518" y="3879"/>
                    <a:pt x="4502" y="3850"/>
                  </a:cubicBezTo>
                  <a:cubicBezTo>
                    <a:pt x="4565" y="3839"/>
                    <a:pt x="4628" y="3830"/>
                    <a:pt x="4692" y="3816"/>
                  </a:cubicBezTo>
                  <a:cubicBezTo>
                    <a:pt x="4883" y="3783"/>
                    <a:pt x="5060" y="3703"/>
                    <a:pt x="5234" y="3623"/>
                  </a:cubicBezTo>
                  <a:cubicBezTo>
                    <a:pt x="5378" y="3558"/>
                    <a:pt x="5522" y="3475"/>
                    <a:pt x="5632" y="3354"/>
                  </a:cubicBezTo>
                  <a:cubicBezTo>
                    <a:pt x="5699" y="3281"/>
                    <a:pt x="5766" y="3208"/>
                    <a:pt x="5826" y="3127"/>
                  </a:cubicBezTo>
                  <a:cubicBezTo>
                    <a:pt x="5936" y="2980"/>
                    <a:pt x="6040" y="2823"/>
                    <a:pt x="6100" y="2649"/>
                  </a:cubicBezTo>
                  <a:cubicBezTo>
                    <a:pt x="6137" y="2539"/>
                    <a:pt x="6161" y="2414"/>
                    <a:pt x="6167" y="2298"/>
                  </a:cubicBezTo>
                  <a:cubicBezTo>
                    <a:pt x="6177" y="2161"/>
                    <a:pt x="6174" y="2027"/>
                    <a:pt x="6164" y="1886"/>
                  </a:cubicBezTo>
                  <a:cubicBezTo>
                    <a:pt x="6161" y="1860"/>
                    <a:pt x="6157" y="1833"/>
                    <a:pt x="6150" y="1806"/>
                  </a:cubicBezTo>
                  <a:cubicBezTo>
                    <a:pt x="6133" y="1739"/>
                    <a:pt x="6110" y="1672"/>
                    <a:pt x="6087" y="1609"/>
                  </a:cubicBezTo>
                  <a:cubicBezTo>
                    <a:pt x="6067" y="1556"/>
                    <a:pt x="6040" y="1508"/>
                    <a:pt x="6013" y="1459"/>
                  </a:cubicBezTo>
                  <a:cubicBezTo>
                    <a:pt x="5940" y="1338"/>
                    <a:pt x="5860" y="1224"/>
                    <a:pt x="5769" y="1117"/>
                  </a:cubicBezTo>
                  <a:cubicBezTo>
                    <a:pt x="5709" y="1047"/>
                    <a:pt x="5642" y="987"/>
                    <a:pt x="5575" y="923"/>
                  </a:cubicBezTo>
                  <a:cubicBezTo>
                    <a:pt x="5474" y="823"/>
                    <a:pt x="5368" y="729"/>
                    <a:pt x="5258" y="639"/>
                  </a:cubicBezTo>
                  <a:cubicBezTo>
                    <a:pt x="5241" y="625"/>
                    <a:pt x="5224" y="613"/>
                    <a:pt x="5207" y="599"/>
                  </a:cubicBezTo>
                  <a:cubicBezTo>
                    <a:pt x="5153" y="556"/>
                    <a:pt x="5104" y="515"/>
                    <a:pt x="5047" y="482"/>
                  </a:cubicBezTo>
                  <a:cubicBezTo>
                    <a:pt x="4846" y="361"/>
                    <a:pt x="4636" y="275"/>
                    <a:pt x="4408" y="214"/>
                  </a:cubicBezTo>
                  <a:cubicBezTo>
                    <a:pt x="4170" y="154"/>
                    <a:pt x="3929" y="107"/>
                    <a:pt x="3692" y="57"/>
                  </a:cubicBezTo>
                  <a:cubicBezTo>
                    <a:pt x="3602" y="37"/>
                    <a:pt x="3515" y="23"/>
                    <a:pt x="3428" y="7"/>
                  </a:cubicBezTo>
                  <a:cubicBezTo>
                    <a:pt x="3387" y="0"/>
                    <a:pt x="3351" y="0"/>
                    <a:pt x="33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4791500" y="4541438"/>
              <a:ext cx="163225" cy="182575"/>
            </a:xfrm>
            <a:custGeom>
              <a:avLst/>
              <a:gdLst/>
              <a:ahLst/>
              <a:cxnLst/>
              <a:rect l="l" t="t" r="r" b="b"/>
              <a:pathLst>
                <a:path w="6529" h="7303" extrusionOk="0">
                  <a:moveTo>
                    <a:pt x="3700" y="1635"/>
                  </a:moveTo>
                  <a:lnTo>
                    <a:pt x="3880" y="1664"/>
                  </a:lnTo>
                  <a:cubicBezTo>
                    <a:pt x="3997" y="1684"/>
                    <a:pt x="4111" y="1708"/>
                    <a:pt x="4221" y="1728"/>
                  </a:cubicBezTo>
                  <a:cubicBezTo>
                    <a:pt x="4325" y="1755"/>
                    <a:pt x="4412" y="1781"/>
                    <a:pt x="4489" y="1815"/>
                  </a:cubicBezTo>
                  <a:cubicBezTo>
                    <a:pt x="4582" y="1875"/>
                    <a:pt x="4669" y="1945"/>
                    <a:pt x="4733" y="2005"/>
                  </a:cubicBezTo>
                  <a:cubicBezTo>
                    <a:pt x="4817" y="2082"/>
                    <a:pt x="4907" y="2173"/>
                    <a:pt x="4987" y="2277"/>
                  </a:cubicBezTo>
                  <a:cubicBezTo>
                    <a:pt x="4984" y="2310"/>
                    <a:pt x="4981" y="2340"/>
                    <a:pt x="4977" y="2374"/>
                  </a:cubicBezTo>
                  <a:cubicBezTo>
                    <a:pt x="4947" y="2424"/>
                    <a:pt x="4907" y="2474"/>
                    <a:pt x="4867" y="2527"/>
                  </a:cubicBezTo>
                  <a:cubicBezTo>
                    <a:pt x="4797" y="2561"/>
                    <a:pt x="4723" y="2595"/>
                    <a:pt x="4643" y="2624"/>
                  </a:cubicBezTo>
                  <a:cubicBezTo>
                    <a:pt x="4566" y="2641"/>
                    <a:pt x="4489" y="2651"/>
                    <a:pt x="4405" y="2661"/>
                  </a:cubicBezTo>
                  <a:lnTo>
                    <a:pt x="4348" y="2668"/>
                  </a:lnTo>
                  <a:cubicBezTo>
                    <a:pt x="4272" y="2678"/>
                    <a:pt x="4195" y="2684"/>
                    <a:pt x="4131" y="2691"/>
                  </a:cubicBezTo>
                  <a:cubicBezTo>
                    <a:pt x="3991" y="2691"/>
                    <a:pt x="3854" y="2678"/>
                    <a:pt x="3736" y="2668"/>
                  </a:cubicBezTo>
                  <a:cubicBezTo>
                    <a:pt x="3596" y="2655"/>
                    <a:pt x="3485" y="2638"/>
                    <a:pt x="3385" y="2621"/>
                  </a:cubicBezTo>
                  <a:lnTo>
                    <a:pt x="3375" y="2618"/>
                  </a:lnTo>
                  <a:cubicBezTo>
                    <a:pt x="3295" y="2595"/>
                    <a:pt x="3215" y="2570"/>
                    <a:pt x="3121" y="2558"/>
                  </a:cubicBezTo>
                  <a:cubicBezTo>
                    <a:pt x="3138" y="2527"/>
                    <a:pt x="3155" y="2497"/>
                    <a:pt x="3171" y="2470"/>
                  </a:cubicBezTo>
                  <a:cubicBezTo>
                    <a:pt x="3252" y="2337"/>
                    <a:pt x="3329" y="2206"/>
                    <a:pt x="3409" y="2079"/>
                  </a:cubicBezTo>
                  <a:cubicBezTo>
                    <a:pt x="3482" y="1962"/>
                    <a:pt x="3556" y="1845"/>
                    <a:pt x="3633" y="1735"/>
                  </a:cubicBezTo>
                  <a:lnTo>
                    <a:pt x="3700" y="1635"/>
                  </a:lnTo>
                  <a:close/>
                  <a:moveTo>
                    <a:pt x="3536" y="1253"/>
                  </a:moveTo>
                  <a:lnTo>
                    <a:pt x="3345" y="1534"/>
                  </a:lnTo>
                  <a:cubicBezTo>
                    <a:pt x="3261" y="1651"/>
                    <a:pt x="3184" y="1772"/>
                    <a:pt x="3111" y="1892"/>
                  </a:cubicBezTo>
                  <a:cubicBezTo>
                    <a:pt x="3028" y="2022"/>
                    <a:pt x="2951" y="2156"/>
                    <a:pt x="2870" y="2289"/>
                  </a:cubicBezTo>
                  <a:cubicBezTo>
                    <a:pt x="2817" y="2380"/>
                    <a:pt x="2770" y="2470"/>
                    <a:pt x="2719" y="2561"/>
                  </a:cubicBezTo>
                  <a:lnTo>
                    <a:pt x="2509" y="3019"/>
                  </a:lnTo>
                  <a:lnTo>
                    <a:pt x="2874" y="2919"/>
                  </a:lnTo>
                  <a:cubicBezTo>
                    <a:pt x="2916" y="2906"/>
                    <a:pt x="2960" y="2899"/>
                    <a:pt x="3003" y="2899"/>
                  </a:cubicBezTo>
                  <a:cubicBezTo>
                    <a:pt x="3018" y="2899"/>
                    <a:pt x="3033" y="2900"/>
                    <a:pt x="3048" y="2902"/>
                  </a:cubicBezTo>
                  <a:cubicBezTo>
                    <a:pt x="3121" y="2908"/>
                    <a:pt x="3195" y="2932"/>
                    <a:pt x="3275" y="2956"/>
                  </a:cubicBezTo>
                  <a:lnTo>
                    <a:pt x="3312" y="2965"/>
                  </a:lnTo>
                  <a:cubicBezTo>
                    <a:pt x="3425" y="2985"/>
                    <a:pt x="3549" y="3002"/>
                    <a:pt x="3700" y="3016"/>
                  </a:cubicBezTo>
                  <a:cubicBezTo>
                    <a:pt x="3823" y="3029"/>
                    <a:pt x="3967" y="3042"/>
                    <a:pt x="4131" y="3042"/>
                  </a:cubicBezTo>
                  <a:lnTo>
                    <a:pt x="4144" y="3042"/>
                  </a:lnTo>
                  <a:cubicBezTo>
                    <a:pt x="4228" y="3036"/>
                    <a:pt x="4308" y="3029"/>
                    <a:pt x="4392" y="3016"/>
                  </a:cubicBezTo>
                  <a:lnTo>
                    <a:pt x="4452" y="3009"/>
                  </a:lnTo>
                  <a:cubicBezTo>
                    <a:pt x="4542" y="2999"/>
                    <a:pt x="4636" y="2985"/>
                    <a:pt x="4729" y="2965"/>
                  </a:cubicBezTo>
                  <a:lnTo>
                    <a:pt x="4753" y="2959"/>
                  </a:lnTo>
                  <a:cubicBezTo>
                    <a:pt x="4860" y="2919"/>
                    <a:pt x="4961" y="2875"/>
                    <a:pt x="5050" y="2828"/>
                  </a:cubicBezTo>
                  <a:lnTo>
                    <a:pt x="5124" y="2765"/>
                  </a:lnTo>
                  <a:cubicBezTo>
                    <a:pt x="5188" y="2688"/>
                    <a:pt x="5245" y="2607"/>
                    <a:pt x="5291" y="2534"/>
                  </a:cubicBezTo>
                  <a:lnTo>
                    <a:pt x="5322" y="2447"/>
                  </a:lnTo>
                  <a:cubicBezTo>
                    <a:pt x="5331" y="2380"/>
                    <a:pt x="5339" y="2310"/>
                    <a:pt x="5339" y="2243"/>
                  </a:cubicBezTo>
                  <a:lnTo>
                    <a:pt x="5339" y="2226"/>
                  </a:lnTo>
                  <a:lnTo>
                    <a:pt x="5322" y="2166"/>
                  </a:lnTo>
                  <a:cubicBezTo>
                    <a:pt x="5311" y="2143"/>
                    <a:pt x="5302" y="2123"/>
                    <a:pt x="5291" y="2102"/>
                  </a:cubicBezTo>
                  <a:lnTo>
                    <a:pt x="5278" y="2079"/>
                  </a:lnTo>
                  <a:cubicBezTo>
                    <a:pt x="5181" y="1948"/>
                    <a:pt x="5070" y="1838"/>
                    <a:pt x="4974" y="1748"/>
                  </a:cubicBezTo>
                  <a:lnTo>
                    <a:pt x="4967" y="1741"/>
                  </a:lnTo>
                  <a:cubicBezTo>
                    <a:pt x="4890" y="1675"/>
                    <a:pt x="4783" y="1584"/>
                    <a:pt x="4663" y="1511"/>
                  </a:cubicBezTo>
                  <a:lnTo>
                    <a:pt x="4639" y="1497"/>
                  </a:lnTo>
                  <a:cubicBezTo>
                    <a:pt x="4539" y="1454"/>
                    <a:pt x="4436" y="1420"/>
                    <a:pt x="4298" y="1387"/>
                  </a:cubicBezTo>
                  <a:cubicBezTo>
                    <a:pt x="4181" y="1363"/>
                    <a:pt x="4061" y="1340"/>
                    <a:pt x="3944" y="1320"/>
                  </a:cubicBezTo>
                  <a:cubicBezTo>
                    <a:pt x="3860" y="1303"/>
                    <a:pt x="3780" y="1290"/>
                    <a:pt x="3696" y="1277"/>
                  </a:cubicBezTo>
                  <a:lnTo>
                    <a:pt x="3536" y="1253"/>
                  </a:lnTo>
                  <a:close/>
                  <a:moveTo>
                    <a:pt x="2439" y="3995"/>
                  </a:moveTo>
                  <a:cubicBezTo>
                    <a:pt x="2466" y="4022"/>
                    <a:pt x="2496" y="4046"/>
                    <a:pt x="2526" y="4069"/>
                  </a:cubicBezTo>
                  <a:lnTo>
                    <a:pt x="2529" y="4072"/>
                  </a:lnTo>
                  <a:cubicBezTo>
                    <a:pt x="2576" y="4109"/>
                    <a:pt x="2622" y="4136"/>
                    <a:pt x="2662" y="4160"/>
                  </a:cubicBezTo>
                  <a:lnTo>
                    <a:pt x="2703" y="4183"/>
                  </a:lnTo>
                  <a:cubicBezTo>
                    <a:pt x="2747" y="4209"/>
                    <a:pt x="2793" y="4236"/>
                    <a:pt x="2840" y="4260"/>
                  </a:cubicBezTo>
                  <a:lnTo>
                    <a:pt x="2880" y="4287"/>
                  </a:lnTo>
                  <a:cubicBezTo>
                    <a:pt x="2957" y="4327"/>
                    <a:pt x="3034" y="4370"/>
                    <a:pt x="3104" y="4417"/>
                  </a:cubicBezTo>
                  <a:cubicBezTo>
                    <a:pt x="3168" y="4461"/>
                    <a:pt x="3232" y="4510"/>
                    <a:pt x="3292" y="4564"/>
                  </a:cubicBezTo>
                  <a:cubicBezTo>
                    <a:pt x="3352" y="4621"/>
                    <a:pt x="3399" y="4671"/>
                    <a:pt x="3439" y="4722"/>
                  </a:cubicBezTo>
                  <a:cubicBezTo>
                    <a:pt x="3459" y="4765"/>
                    <a:pt x="3479" y="4808"/>
                    <a:pt x="3499" y="4862"/>
                  </a:cubicBezTo>
                  <a:cubicBezTo>
                    <a:pt x="3512" y="4925"/>
                    <a:pt x="3522" y="4986"/>
                    <a:pt x="3533" y="5043"/>
                  </a:cubicBezTo>
                  <a:cubicBezTo>
                    <a:pt x="3529" y="5063"/>
                    <a:pt x="3525" y="5083"/>
                    <a:pt x="3522" y="5106"/>
                  </a:cubicBezTo>
                  <a:cubicBezTo>
                    <a:pt x="3512" y="5146"/>
                    <a:pt x="3499" y="5186"/>
                    <a:pt x="3482" y="5223"/>
                  </a:cubicBezTo>
                  <a:cubicBezTo>
                    <a:pt x="3465" y="5250"/>
                    <a:pt x="3449" y="5276"/>
                    <a:pt x="3429" y="5299"/>
                  </a:cubicBezTo>
                  <a:cubicBezTo>
                    <a:pt x="3385" y="5344"/>
                    <a:pt x="3332" y="5384"/>
                    <a:pt x="3275" y="5424"/>
                  </a:cubicBezTo>
                  <a:cubicBezTo>
                    <a:pt x="3171" y="5480"/>
                    <a:pt x="3054" y="5534"/>
                    <a:pt x="2931" y="5577"/>
                  </a:cubicBezTo>
                  <a:cubicBezTo>
                    <a:pt x="2903" y="5584"/>
                    <a:pt x="2880" y="5591"/>
                    <a:pt x="2854" y="5594"/>
                  </a:cubicBezTo>
                  <a:cubicBezTo>
                    <a:pt x="2810" y="5580"/>
                    <a:pt x="2767" y="5568"/>
                    <a:pt x="2723" y="5554"/>
                  </a:cubicBezTo>
                  <a:lnTo>
                    <a:pt x="2642" y="5531"/>
                  </a:lnTo>
                  <a:cubicBezTo>
                    <a:pt x="2532" y="5497"/>
                    <a:pt x="2426" y="5464"/>
                    <a:pt x="2338" y="5427"/>
                  </a:cubicBezTo>
                  <a:cubicBezTo>
                    <a:pt x="2228" y="5364"/>
                    <a:pt x="2121" y="5296"/>
                    <a:pt x="2011" y="5230"/>
                  </a:cubicBezTo>
                  <a:lnTo>
                    <a:pt x="1944" y="5186"/>
                  </a:lnTo>
                  <a:cubicBezTo>
                    <a:pt x="1927" y="5176"/>
                    <a:pt x="1910" y="5166"/>
                    <a:pt x="1897" y="5156"/>
                  </a:cubicBezTo>
                  <a:cubicBezTo>
                    <a:pt x="1954" y="5026"/>
                    <a:pt x="2011" y="4895"/>
                    <a:pt x="2068" y="4768"/>
                  </a:cubicBezTo>
                  <a:cubicBezTo>
                    <a:pt x="2181" y="4507"/>
                    <a:pt x="2309" y="4250"/>
                    <a:pt x="2439" y="3995"/>
                  </a:cubicBezTo>
                  <a:close/>
                  <a:moveTo>
                    <a:pt x="2409" y="3273"/>
                  </a:moveTo>
                  <a:lnTo>
                    <a:pt x="2228" y="3631"/>
                  </a:lnTo>
                  <a:cubicBezTo>
                    <a:pt x="2064" y="3952"/>
                    <a:pt x="1894" y="4287"/>
                    <a:pt x="1747" y="4624"/>
                  </a:cubicBezTo>
                  <a:cubicBezTo>
                    <a:pt x="1666" y="4802"/>
                    <a:pt x="1589" y="4978"/>
                    <a:pt x="1512" y="5156"/>
                  </a:cubicBezTo>
                  <a:lnTo>
                    <a:pt x="1449" y="5299"/>
                  </a:lnTo>
                  <a:lnTo>
                    <a:pt x="1646" y="5417"/>
                  </a:lnTo>
                  <a:cubicBezTo>
                    <a:pt x="1683" y="5437"/>
                    <a:pt x="1716" y="5460"/>
                    <a:pt x="1753" y="5480"/>
                  </a:cubicBezTo>
                  <a:lnTo>
                    <a:pt x="1827" y="5531"/>
                  </a:lnTo>
                  <a:cubicBezTo>
                    <a:pt x="1937" y="5600"/>
                    <a:pt x="2051" y="5668"/>
                    <a:pt x="2181" y="5741"/>
                  </a:cubicBezTo>
                  <a:cubicBezTo>
                    <a:pt x="2301" y="5795"/>
                    <a:pt x="2422" y="5832"/>
                    <a:pt x="2542" y="5869"/>
                  </a:cubicBezTo>
                  <a:lnTo>
                    <a:pt x="2619" y="5892"/>
                  </a:lnTo>
                  <a:cubicBezTo>
                    <a:pt x="2673" y="5909"/>
                    <a:pt x="2730" y="5926"/>
                    <a:pt x="2787" y="5942"/>
                  </a:cubicBezTo>
                  <a:lnTo>
                    <a:pt x="2863" y="5952"/>
                  </a:lnTo>
                  <a:lnTo>
                    <a:pt x="2887" y="5946"/>
                  </a:lnTo>
                  <a:cubicBezTo>
                    <a:pt x="2931" y="5938"/>
                    <a:pt x="2977" y="5929"/>
                    <a:pt x="3034" y="5912"/>
                  </a:cubicBezTo>
                  <a:cubicBezTo>
                    <a:pt x="3188" y="5858"/>
                    <a:pt x="3325" y="5798"/>
                    <a:pt x="3459" y="5721"/>
                  </a:cubicBezTo>
                  <a:cubicBezTo>
                    <a:pt x="3549" y="5661"/>
                    <a:pt x="3619" y="5605"/>
                    <a:pt x="3679" y="5548"/>
                  </a:cubicBezTo>
                  <a:lnTo>
                    <a:pt x="3700" y="5527"/>
                  </a:lnTo>
                  <a:cubicBezTo>
                    <a:pt x="3733" y="5484"/>
                    <a:pt x="3763" y="5440"/>
                    <a:pt x="3790" y="5393"/>
                  </a:cubicBezTo>
                  <a:lnTo>
                    <a:pt x="3803" y="5370"/>
                  </a:lnTo>
                  <a:cubicBezTo>
                    <a:pt x="3826" y="5310"/>
                    <a:pt x="3846" y="5253"/>
                    <a:pt x="3863" y="5190"/>
                  </a:cubicBezTo>
                  <a:lnTo>
                    <a:pt x="3870" y="5169"/>
                  </a:lnTo>
                  <a:cubicBezTo>
                    <a:pt x="3874" y="5129"/>
                    <a:pt x="3880" y="5092"/>
                    <a:pt x="3883" y="5052"/>
                  </a:cubicBezTo>
                  <a:lnTo>
                    <a:pt x="3883" y="5035"/>
                  </a:lnTo>
                  <a:lnTo>
                    <a:pt x="3883" y="5019"/>
                  </a:lnTo>
                  <a:cubicBezTo>
                    <a:pt x="3874" y="4942"/>
                    <a:pt x="3860" y="4858"/>
                    <a:pt x="3840" y="4771"/>
                  </a:cubicBezTo>
                  <a:lnTo>
                    <a:pt x="3834" y="4748"/>
                  </a:lnTo>
                  <a:cubicBezTo>
                    <a:pt x="3803" y="4674"/>
                    <a:pt x="3773" y="4608"/>
                    <a:pt x="3743" y="4544"/>
                  </a:cubicBezTo>
                  <a:lnTo>
                    <a:pt x="3726" y="4517"/>
                  </a:lnTo>
                  <a:cubicBezTo>
                    <a:pt x="3673" y="4453"/>
                    <a:pt x="3616" y="4387"/>
                    <a:pt x="3529" y="4303"/>
                  </a:cubicBezTo>
                  <a:cubicBezTo>
                    <a:pt x="3465" y="4250"/>
                    <a:pt x="3389" y="4186"/>
                    <a:pt x="3301" y="4126"/>
                  </a:cubicBezTo>
                  <a:cubicBezTo>
                    <a:pt x="3221" y="4072"/>
                    <a:pt x="3138" y="4026"/>
                    <a:pt x="3054" y="3979"/>
                  </a:cubicBezTo>
                  <a:lnTo>
                    <a:pt x="3011" y="3955"/>
                  </a:lnTo>
                  <a:cubicBezTo>
                    <a:pt x="2967" y="3929"/>
                    <a:pt x="2923" y="3905"/>
                    <a:pt x="2880" y="3879"/>
                  </a:cubicBezTo>
                  <a:lnTo>
                    <a:pt x="2837" y="3855"/>
                  </a:lnTo>
                  <a:cubicBezTo>
                    <a:pt x="2807" y="3839"/>
                    <a:pt x="2776" y="3822"/>
                    <a:pt x="2750" y="3802"/>
                  </a:cubicBezTo>
                  <a:lnTo>
                    <a:pt x="2639" y="3939"/>
                  </a:lnTo>
                  <a:lnTo>
                    <a:pt x="2747" y="3799"/>
                  </a:lnTo>
                  <a:cubicBezTo>
                    <a:pt x="2650" y="3718"/>
                    <a:pt x="2602" y="3674"/>
                    <a:pt x="2566" y="3591"/>
                  </a:cubicBezTo>
                  <a:lnTo>
                    <a:pt x="2409" y="3273"/>
                  </a:lnTo>
                  <a:close/>
                  <a:moveTo>
                    <a:pt x="3525" y="352"/>
                  </a:moveTo>
                  <a:cubicBezTo>
                    <a:pt x="3544" y="352"/>
                    <a:pt x="3562" y="354"/>
                    <a:pt x="3576" y="357"/>
                  </a:cubicBezTo>
                  <a:cubicBezTo>
                    <a:pt x="3663" y="370"/>
                    <a:pt x="3746" y="387"/>
                    <a:pt x="3834" y="403"/>
                  </a:cubicBezTo>
                  <a:lnTo>
                    <a:pt x="3980" y="434"/>
                  </a:lnTo>
                  <a:cubicBezTo>
                    <a:pt x="4167" y="474"/>
                    <a:pt x="4359" y="514"/>
                    <a:pt x="4542" y="561"/>
                  </a:cubicBezTo>
                  <a:cubicBezTo>
                    <a:pt x="4753" y="614"/>
                    <a:pt x="4944" y="698"/>
                    <a:pt x="5135" y="812"/>
                  </a:cubicBezTo>
                  <a:cubicBezTo>
                    <a:pt x="5184" y="838"/>
                    <a:pt x="5231" y="875"/>
                    <a:pt x="5275" y="912"/>
                  </a:cubicBezTo>
                  <a:lnTo>
                    <a:pt x="5325" y="952"/>
                  </a:lnTo>
                  <a:cubicBezTo>
                    <a:pt x="5432" y="1042"/>
                    <a:pt x="5536" y="1133"/>
                    <a:pt x="5632" y="1226"/>
                  </a:cubicBezTo>
                  <a:lnTo>
                    <a:pt x="5666" y="1256"/>
                  </a:lnTo>
                  <a:cubicBezTo>
                    <a:pt x="5720" y="1310"/>
                    <a:pt x="5770" y="1357"/>
                    <a:pt x="5813" y="1407"/>
                  </a:cubicBezTo>
                  <a:cubicBezTo>
                    <a:pt x="5893" y="1504"/>
                    <a:pt x="5967" y="1607"/>
                    <a:pt x="6038" y="1724"/>
                  </a:cubicBezTo>
                  <a:cubicBezTo>
                    <a:pt x="6061" y="1765"/>
                    <a:pt x="6084" y="1805"/>
                    <a:pt x="6101" y="1845"/>
                  </a:cubicBezTo>
                  <a:cubicBezTo>
                    <a:pt x="6121" y="1905"/>
                    <a:pt x="6141" y="1962"/>
                    <a:pt x="6154" y="2025"/>
                  </a:cubicBezTo>
                  <a:cubicBezTo>
                    <a:pt x="6161" y="2042"/>
                    <a:pt x="6164" y="2059"/>
                    <a:pt x="6168" y="2076"/>
                  </a:cubicBezTo>
                  <a:cubicBezTo>
                    <a:pt x="6178" y="2213"/>
                    <a:pt x="6178" y="2340"/>
                    <a:pt x="6171" y="2464"/>
                  </a:cubicBezTo>
                  <a:cubicBezTo>
                    <a:pt x="6164" y="2570"/>
                    <a:pt x="6141" y="2678"/>
                    <a:pt x="6111" y="2768"/>
                  </a:cubicBezTo>
                  <a:cubicBezTo>
                    <a:pt x="6058" y="2925"/>
                    <a:pt x="5957" y="3072"/>
                    <a:pt x="5863" y="3200"/>
                  </a:cubicBezTo>
                  <a:cubicBezTo>
                    <a:pt x="5820" y="3257"/>
                    <a:pt x="5770" y="3313"/>
                    <a:pt x="5713" y="3373"/>
                  </a:cubicBezTo>
                  <a:lnTo>
                    <a:pt x="5680" y="3413"/>
                  </a:lnTo>
                  <a:cubicBezTo>
                    <a:pt x="5603" y="3498"/>
                    <a:pt x="5496" y="3567"/>
                    <a:pt x="5339" y="3638"/>
                  </a:cubicBezTo>
                  <a:cubicBezTo>
                    <a:pt x="5175" y="3711"/>
                    <a:pt x="5007" y="3788"/>
                    <a:pt x="4840" y="3819"/>
                  </a:cubicBezTo>
                  <a:cubicBezTo>
                    <a:pt x="4777" y="3831"/>
                    <a:pt x="4716" y="3842"/>
                    <a:pt x="4653" y="3851"/>
                  </a:cubicBezTo>
                  <a:lnTo>
                    <a:pt x="4402" y="3892"/>
                  </a:lnTo>
                  <a:lnTo>
                    <a:pt x="4529" y="4112"/>
                  </a:lnTo>
                  <a:cubicBezTo>
                    <a:pt x="4542" y="4140"/>
                    <a:pt x="4556" y="4166"/>
                    <a:pt x="4569" y="4193"/>
                  </a:cubicBezTo>
                  <a:cubicBezTo>
                    <a:pt x="4633" y="4323"/>
                    <a:pt x="4683" y="4450"/>
                    <a:pt x="4716" y="4577"/>
                  </a:cubicBezTo>
                  <a:cubicBezTo>
                    <a:pt x="4740" y="4671"/>
                    <a:pt x="4757" y="4771"/>
                    <a:pt x="4766" y="4845"/>
                  </a:cubicBezTo>
                  <a:cubicBezTo>
                    <a:pt x="4794" y="5006"/>
                    <a:pt x="4786" y="5169"/>
                    <a:pt x="4757" y="5330"/>
                  </a:cubicBezTo>
                  <a:lnTo>
                    <a:pt x="4743" y="5393"/>
                  </a:lnTo>
                  <a:cubicBezTo>
                    <a:pt x="4729" y="5467"/>
                    <a:pt x="4716" y="5537"/>
                    <a:pt x="4696" y="5597"/>
                  </a:cubicBezTo>
                  <a:cubicBezTo>
                    <a:pt x="4660" y="5701"/>
                    <a:pt x="4613" y="5805"/>
                    <a:pt x="4546" y="5929"/>
                  </a:cubicBezTo>
                  <a:cubicBezTo>
                    <a:pt x="4476" y="6056"/>
                    <a:pt x="4382" y="6176"/>
                    <a:pt x="4252" y="6303"/>
                  </a:cubicBezTo>
                  <a:cubicBezTo>
                    <a:pt x="4218" y="6333"/>
                    <a:pt x="4188" y="6363"/>
                    <a:pt x="4151" y="6394"/>
                  </a:cubicBezTo>
                  <a:cubicBezTo>
                    <a:pt x="3971" y="6537"/>
                    <a:pt x="3770" y="6661"/>
                    <a:pt x="3559" y="6758"/>
                  </a:cubicBezTo>
                  <a:cubicBezTo>
                    <a:pt x="3472" y="6798"/>
                    <a:pt x="3399" y="6829"/>
                    <a:pt x="3332" y="6852"/>
                  </a:cubicBezTo>
                  <a:lnTo>
                    <a:pt x="3261" y="6872"/>
                  </a:lnTo>
                  <a:cubicBezTo>
                    <a:pt x="3158" y="6905"/>
                    <a:pt x="3057" y="6939"/>
                    <a:pt x="2954" y="6945"/>
                  </a:cubicBezTo>
                  <a:cubicBezTo>
                    <a:pt x="2899" y="6949"/>
                    <a:pt x="2847" y="6952"/>
                    <a:pt x="2798" y="6952"/>
                  </a:cubicBezTo>
                  <a:cubicBezTo>
                    <a:pt x="2755" y="6952"/>
                    <a:pt x="2713" y="6950"/>
                    <a:pt x="2673" y="6942"/>
                  </a:cubicBezTo>
                  <a:cubicBezTo>
                    <a:pt x="2579" y="6925"/>
                    <a:pt x="2489" y="6905"/>
                    <a:pt x="2395" y="6882"/>
                  </a:cubicBezTo>
                  <a:cubicBezTo>
                    <a:pt x="2335" y="6869"/>
                    <a:pt x="2275" y="6852"/>
                    <a:pt x="2215" y="6832"/>
                  </a:cubicBezTo>
                  <a:lnTo>
                    <a:pt x="2121" y="6804"/>
                  </a:lnTo>
                  <a:cubicBezTo>
                    <a:pt x="2085" y="6795"/>
                    <a:pt x="2044" y="6781"/>
                    <a:pt x="2004" y="6768"/>
                  </a:cubicBezTo>
                  <a:lnTo>
                    <a:pt x="1980" y="6761"/>
                  </a:lnTo>
                  <a:cubicBezTo>
                    <a:pt x="1840" y="6718"/>
                    <a:pt x="1710" y="6648"/>
                    <a:pt x="1596" y="6584"/>
                  </a:cubicBezTo>
                  <a:cubicBezTo>
                    <a:pt x="1512" y="6540"/>
                    <a:pt x="1432" y="6494"/>
                    <a:pt x="1352" y="6443"/>
                  </a:cubicBezTo>
                  <a:cubicBezTo>
                    <a:pt x="1268" y="6397"/>
                    <a:pt x="1191" y="6343"/>
                    <a:pt x="1111" y="6293"/>
                  </a:cubicBezTo>
                  <a:cubicBezTo>
                    <a:pt x="1084" y="6276"/>
                    <a:pt x="1061" y="6259"/>
                    <a:pt x="1041" y="6243"/>
                  </a:cubicBezTo>
                  <a:lnTo>
                    <a:pt x="970" y="6193"/>
                  </a:lnTo>
                  <a:lnTo>
                    <a:pt x="890" y="6216"/>
                  </a:lnTo>
                  <a:cubicBezTo>
                    <a:pt x="856" y="6225"/>
                    <a:pt x="820" y="6229"/>
                    <a:pt x="784" y="6229"/>
                  </a:cubicBezTo>
                  <a:cubicBezTo>
                    <a:pt x="737" y="6229"/>
                    <a:pt x="690" y="6222"/>
                    <a:pt x="646" y="6207"/>
                  </a:cubicBezTo>
                  <a:cubicBezTo>
                    <a:pt x="546" y="6170"/>
                    <a:pt x="459" y="6093"/>
                    <a:pt x="412" y="5992"/>
                  </a:cubicBezTo>
                  <a:cubicBezTo>
                    <a:pt x="368" y="5895"/>
                    <a:pt x="362" y="5771"/>
                    <a:pt x="395" y="5694"/>
                  </a:cubicBezTo>
                  <a:lnTo>
                    <a:pt x="569" y="5279"/>
                  </a:lnTo>
                  <a:cubicBezTo>
                    <a:pt x="776" y="4795"/>
                    <a:pt x="987" y="4293"/>
                    <a:pt x="1208" y="3805"/>
                  </a:cubicBezTo>
                  <a:cubicBezTo>
                    <a:pt x="1302" y="3604"/>
                    <a:pt x="1392" y="3404"/>
                    <a:pt x="1483" y="3200"/>
                  </a:cubicBezTo>
                  <a:cubicBezTo>
                    <a:pt x="1546" y="3052"/>
                    <a:pt x="1603" y="2899"/>
                    <a:pt x="1656" y="2751"/>
                  </a:cubicBezTo>
                  <a:lnTo>
                    <a:pt x="1707" y="2615"/>
                  </a:lnTo>
                  <a:cubicBezTo>
                    <a:pt x="1857" y="2209"/>
                    <a:pt x="2064" y="1818"/>
                    <a:pt x="2268" y="1437"/>
                  </a:cubicBezTo>
                  <a:lnTo>
                    <a:pt x="2298" y="1383"/>
                  </a:lnTo>
                  <a:cubicBezTo>
                    <a:pt x="2375" y="1240"/>
                    <a:pt x="2452" y="1093"/>
                    <a:pt x="2536" y="952"/>
                  </a:cubicBezTo>
                  <a:cubicBezTo>
                    <a:pt x="2606" y="835"/>
                    <a:pt x="2693" y="735"/>
                    <a:pt x="2793" y="628"/>
                  </a:cubicBezTo>
                  <a:cubicBezTo>
                    <a:pt x="2877" y="537"/>
                    <a:pt x="2984" y="467"/>
                    <a:pt x="3094" y="431"/>
                  </a:cubicBezTo>
                  <a:cubicBezTo>
                    <a:pt x="3158" y="407"/>
                    <a:pt x="3221" y="383"/>
                    <a:pt x="3289" y="370"/>
                  </a:cubicBezTo>
                  <a:cubicBezTo>
                    <a:pt x="3335" y="357"/>
                    <a:pt x="3385" y="357"/>
                    <a:pt x="3445" y="353"/>
                  </a:cubicBezTo>
                  <a:lnTo>
                    <a:pt x="3499" y="353"/>
                  </a:lnTo>
                  <a:cubicBezTo>
                    <a:pt x="3508" y="353"/>
                    <a:pt x="3516" y="352"/>
                    <a:pt x="3525" y="352"/>
                  </a:cubicBezTo>
                  <a:close/>
                  <a:moveTo>
                    <a:pt x="3528" y="1"/>
                  </a:moveTo>
                  <a:cubicBezTo>
                    <a:pt x="3515" y="1"/>
                    <a:pt x="3500" y="1"/>
                    <a:pt x="3485" y="2"/>
                  </a:cubicBezTo>
                  <a:lnTo>
                    <a:pt x="3435" y="2"/>
                  </a:lnTo>
                  <a:cubicBezTo>
                    <a:pt x="3362" y="6"/>
                    <a:pt x="3289" y="9"/>
                    <a:pt x="3208" y="26"/>
                  </a:cubicBezTo>
                  <a:cubicBezTo>
                    <a:pt x="3128" y="46"/>
                    <a:pt x="3054" y="69"/>
                    <a:pt x="2980" y="96"/>
                  </a:cubicBezTo>
                  <a:cubicBezTo>
                    <a:pt x="2817" y="153"/>
                    <a:pt x="2659" y="256"/>
                    <a:pt x="2536" y="387"/>
                  </a:cubicBezTo>
                  <a:cubicBezTo>
                    <a:pt x="2426" y="508"/>
                    <a:pt x="2318" y="624"/>
                    <a:pt x="2231" y="775"/>
                  </a:cubicBezTo>
                  <a:cubicBezTo>
                    <a:pt x="2148" y="919"/>
                    <a:pt x="2068" y="1069"/>
                    <a:pt x="1987" y="1216"/>
                  </a:cubicBezTo>
                  <a:lnTo>
                    <a:pt x="1957" y="1273"/>
                  </a:lnTo>
                  <a:cubicBezTo>
                    <a:pt x="1750" y="1661"/>
                    <a:pt x="1536" y="2066"/>
                    <a:pt x="1375" y="2494"/>
                  </a:cubicBezTo>
                  <a:lnTo>
                    <a:pt x="1325" y="2635"/>
                  </a:lnTo>
                  <a:cubicBezTo>
                    <a:pt x="1275" y="2775"/>
                    <a:pt x="1222" y="2922"/>
                    <a:pt x="1161" y="3056"/>
                  </a:cubicBezTo>
                  <a:lnTo>
                    <a:pt x="890" y="3658"/>
                  </a:lnTo>
                  <a:cubicBezTo>
                    <a:pt x="666" y="4149"/>
                    <a:pt x="452" y="4654"/>
                    <a:pt x="248" y="5143"/>
                  </a:cubicBezTo>
                  <a:lnTo>
                    <a:pt x="71" y="5557"/>
                  </a:lnTo>
                  <a:cubicBezTo>
                    <a:pt x="1" y="5728"/>
                    <a:pt x="7" y="5952"/>
                    <a:pt x="94" y="6139"/>
                  </a:cubicBezTo>
                  <a:cubicBezTo>
                    <a:pt x="178" y="6323"/>
                    <a:pt x="339" y="6471"/>
                    <a:pt x="529" y="6537"/>
                  </a:cubicBezTo>
                  <a:cubicBezTo>
                    <a:pt x="611" y="6568"/>
                    <a:pt x="698" y="6582"/>
                    <a:pt x="785" y="6582"/>
                  </a:cubicBezTo>
                  <a:cubicBezTo>
                    <a:pt x="822" y="6582"/>
                    <a:pt x="860" y="6579"/>
                    <a:pt x="897" y="6574"/>
                  </a:cubicBezTo>
                  <a:cubicBezTo>
                    <a:pt x="904" y="6577"/>
                    <a:pt x="910" y="6584"/>
                    <a:pt x="917" y="6588"/>
                  </a:cubicBezTo>
                  <a:cubicBezTo>
                    <a:pt x="1001" y="6641"/>
                    <a:pt x="1084" y="6695"/>
                    <a:pt x="1168" y="6744"/>
                  </a:cubicBezTo>
                  <a:cubicBezTo>
                    <a:pt x="1255" y="6795"/>
                    <a:pt x="1338" y="6845"/>
                    <a:pt x="1426" y="6892"/>
                  </a:cubicBezTo>
                  <a:cubicBezTo>
                    <a:pt x="1552" y="6962"/>
                    <a:pt x="1707" y="7042"/>
                    <a:pt x="1873" y="7096"/>
                  </a:cubicBezTo>
                  <a:lnTo>
                    <a:pt x="1897" y="7105"/>
                  </a:lnTo>
                  <a:cubicBezTo>
                    <a:pt x="1940" y="7119"/>
                    <a:pt x="1984" y="7133"/>
                    <a:pt x="2028" y="7142"/>
                  </a:cubicBezTo>
                  <a:lnTo>
                    <a:pt x="2114" y="7170"/>
                  </a:lnTo>
                  <a:cubicBezTo>
                    <a:pt x="2181" y="7190"/>
                    <a:pt x="2252" y="7210"/>
                    <a:pt x="2318" y="7226"/>
                  </a:cubicBezTo>
                  <a:cubicBezTo>
                    <a:pt x="2415" y="7250"/>
                    <a:pt x="2512" y="7270"/>
                    <a:pt x="2609" y="7286"/>
                  </a:cubicBezTo>
                  <a:cubicBezTo>
                    <a:pt x="2676" y="7300"/>
                    <a:pt x="2736" y="7303"/>
                    <a:pt x="2800" y="7303"/>
                  </a:cubicBezTo>
                  <a:cubicBezTo>
                    <a:pt x="2863" y="7303"/>
                    <a:pt x="2923" y="7300"/>
                    <a:pt x="2988" y="7297"/>
                  </a:cubicBezTo>
                  <a:cubicBezTo>
                    <a:pt x="3124" y="7286"/>
                    <a:pt x="3252" y="7246"/>
                    <a:pt x="3372" y="7206"/>
                  </a:cubicBezTo>
                  <a:lnTo>
                    <a:pt x="3435" y="7186"/>
                  </a:lnTo>
                  <a:cubicBezTo>
                    <a:pt x="3519" y="7159"/>
                    <a:pt x="3606" y="7126"/>
                    <a:pt x="3706" y="7079"/>
                  </a:cubicBezTo>
                  <a:cubicBezTo>
                    <a:pt x="3944" y="6969"/>
                    <a:pt x="4167" y="6832"/>
                    <a:pt x="4372" y="6668"/>
                  </a:cubicBezTo>
                  <a:cubicBezTo>
                    <a:pt x="4415" y="6634"/>
                    <a:pt x="4456" y="6594"/>
                    <a:pt x="4496" y="6557"/>
                  </a:cubicBezTo>
                  <a:cubicBezTo>
                    <a:pt x="4653" y="6403"/>
                    <a:pt x="4769" y="6253"/>
                    <a:pt x="4857" y="6096"/>
                  </a:cubicBezTo>
                  <a:cubicBezTo>
                    <a:pt x="4930" y="5955"/>
                    <a:pt x="4984" y="5835"/>
                    <a:pt x="5027" y="5714"/>
                  </a:cubicBezTo>
                  <a:cubicBezTo>
                    <a:pt x="5058" y="5628"/>
                    <a:pt x="5074" y="5540"/>
                    <a:pt x="5087" y="5460"/>
                  </a:cubicBezTo>
                  <a:lnTo>
                    <a:pt x="5101" y="5397"/>
                  </a:lnTo>
                  <a:cubicBezTo>
                    <a:pt x="5141" y="5199"/>
                    <a:pt x="5144" y="4995"/>
                    <a:pt x="5115" y="4791"/>
                  </a:cubicBezTo>
                  <a:cubicBezTo>
                    <a:pt x="5104" y="4708"/>
                    <a:pt x="5084" y="4601"/>
                    <a:pt x="5054" y="4487"/>
                  </a:cubicBezTo>
                  <a:cubicBezTo>
                    <a:pt x="5027" y="4376"/>
                    <a:pt x="4987" y="4270"/>
                    <a:pt x="4940" y="4156"/>
                  </a:cubicBezTo>
                  <a:cubicBezTo>
                    <a:pt x="5138" y="4116"/>
                    <a:pt x="5322" y="4032"/>
                    <a:pt x="5482" y="3959"/>
                  </a:cubicBezTo>
                  <a:cubicBezTo>
                    <a:pt x="5686" y="3868"/>
                    <a:pt x="5830" y="3768"/>
                    <a:pt x="5941" y="3648"/>
                  </a:cubicBezTo>
                  <a:lnTo>
                    <a:pt x="5973" y="3611"/>
                  </a:lnTo>
                  <a:cubicBezTo>
                    <a:pt x="6030" y="3547"/>
                    <a:pt x="6091" y="3481"/>
                    <a:pt x="6148" y="3407"/>
                  </a:cubicBezTo>
                  <a:cubicBezTo>
                    <a:pt x="6254" y="3260"/>
                    <a:pt x="6375" y="3089"/>
                    <a:pt x="6445" y="2882"/>
                  </a:cubicBezTo>
                  <a:cubicBezTo>
                    <a:pt x="6486" y="2761"/>
                    <a:pt x="6512" y="2624"/>
                    <a:pt x="6522" y="2484"/>
                  </a:cubicBezTo>
                  <a:cubicBezTo>
                    <a:pt x="6529" y="2346"/>
                    <a:pt x="6529" y="2203"/>
                    <a:pt x="6515" y="2053"/>
                  </a:cubicBezTo>
                  <a:cubicBezTo>
                    <a:pt x="6515" y="2013"/>
                    <a:pt x="6506" y="1976"/>
                    <a:pt x="6499" y="1939"/>
                  </a:cubicBezTo>
                  <a:cubicBezTo>
                    <a:pt x="6482" y="1875"/>
                    <a:pt x="6459" y="1805"/>
                    <a:pt x="6429" y="1724"/>
                  </a:cubicBezTo>
                  <a:cubicBezTo>
                    <a:pt x="6405" y="1658"/>
                    <a:pt x="6372" y="1601"/>
                    <a:pt x="6342" y="1547"/>
                  </a:cubicBezTo>
                  <a:cubicBezTo>
                    <a:pt x="6262" y="1411"/>
                    <a:pt x="6174" y="1290"/>
                    <a:pt x="6081" y="1179"/>
                  </a:cubicBezTo>
                  <a:cubicBezTo>
                    <a:pt x="6024" y="1116"/>
                    <a:pt x="5967" y="1059"/>
                    <a:pt x="5907" y="1002"/>
                  </a:cubicBezTo>
                  <a:lnTo>
                    <a:pt x="5877" y="972"/>
                  </a:lnTo>
                  <a:cubicBezTo>
                    <a:pt x="5773" y="875"/>
                    <a:pt x="5663" y="775"/>
                    <a:pt x="5546" y="681"/>
                  </a:cubicBezTo>
                  <a:lnTo>
                    <a:pt x="5496" y="638"/>
                  </a:lnTo>
                  <a:cubicBezTo>
                    <a:pt x="5442" y="594"/>
                    <a:pt x="5382" y="548"/>
                    <a:pt x="5315" y="508"/>
                  </a:cubicBezTo>
                  <a:cubicBezTo>
                    <a:pt x="5098" y="377"/>
                    <a:pt x="4874" y="283"/>
                    <a:pt x="4629" y="223"/>
                  </a:cubicBezTo>
                  <a:cubicBezTo>
                    <a:pt x="4439" y="173"/>
                    <a:pt x="4241" y="130"/>
                    <a:pt x="4054" y="93"/>
                  </a:cubicBezTo>
                  <a:lnTo>
                    <a:pt x="3907" y="59"/>
                  </a:lnTo>
                  <a:cubicBezTo>
                    <a:pt x="3817" y="42"/>
                    <a:pt x="3726" y="26"/>
                    <a:pt x="3633" y="9"/>
                  </a:cubicBezTo>
                  <a:cubicBezTo>
                    <a:pt x="3601" y="4"/>
                    <a:pt x="3567" y="1"/>
                    <a:pt x="35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2" name="Google Shape;142;p2"/>
          <p:cNvGrpSpPr/>
          <p:nvPr/>
        </p:nvGrpSpPr>
        <p:grpSpPr>
          <a:xfrm>
            <a:off x="2858243" y="5971877"/>
            <a:ext cx="272132" cy="321889"/>
            <a:chOff x="1824250" y="1008625"/>
            <a:chExt cx="144250" cy="170625"/>
          </a:xfrm>
        </p:grpSpPr>
        <p:sp>
          <p:nvSpPr>
            <p:cNvPr id="143" name="Google Shape;143;p2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2"/>
          <p:cNvGrpSpPr/>
          <p:nvPr/>
        </p:nvGrpSpPr>
        <p:grpSpPr>
          <a:xfrm rot="-5110898">
            <a:off x="7953013" y="602943"/>
            <a:ext cx="682215" cy="566900"/>
            <a:chOff x="3478568" y="540468"/>
            <a:chExt cx="511644" cy="425160"/>
          </a:xfrm>
        </p:grpSpPr>
        <p:sp>
          <p:nvSpPr>
            <p:cNvPr id="146" name="Google Shape;146;p2"/>
            <p:cNvSpPr/>
            <p:nvPr/>
          </p:nvSpPr>
          <p:spPr>
            <a:xfrm>
              <a:off x="3501543" y="547189"/>
              <a:ext cx="481637" cy="395340"/>
            </a:xfrm>
            <a:custGeom>
              <a:avLst/>
              <a:gdLst/>
              <a:ahLst/>
              <a:cxnLst/>
              <a:rect l="l" t="t" r="r" b="b"/>
              <a:pathLst>
                <a:path w="23290" h="19117" extrusionOk="0">
                  <a:moveTo>
                    <a:pt x="17814" y="0"/>
                  </a:moveTo>
                  <a:cubicBezTo>
                    <a:pt x="12614" y="2857"/>
                    <a:pt x="2908" y="11048"/>
                    <a:pt x="2722" y="11645"/>
                  </a:cubicBezTo>
                  <a:cubicBezTo>
                    <a:pt x="2542" y="12248"/>
                    <a:pt x="0" y="18154"/>
                    <a:pt x="0" y="18154"/>
                  </a:cubicBezTo>
                  <a:lnTo>
                    <a:pt x="732" y="19117"/>
                  </a:lnTo>
                  <a:cubicBezTo>
                    <a:pt x="2176" y="18834"/>
                    <a:pt x="8101" y="17043"/>
                    <a:pt x="8101" y="17043"/>
                  </a:cubicBezTo>
                  <a:cubicBezTo>
                    <a:pt x="8519" y="16819"/>
                    <a:pt x="9039" y="16523"/>
                    <a:pt x="9629" y="16177"/>
                  </a:cubicBezTo>
                  <a:cubicBezTo>
                    <a:pt x="14283" y="13500"/>
                    <a:pt x="23289" y="7954"/>
                    <a:pt x="23289" y="7954"/>
                  </a:cubicBezTo>
                  <a:cubicBezTo>
                    <a:pt x="23090" y="7119"/>
                    <a:pt x="22821" y="6304"/>
                    <a:pt x="22487" y="5521"/>
                  </a:cubicBezTo>
                  <a:cubicBezTo>
                    <a:pt x="22269" y="5020"/>
                    <a:pt x="22018" y="4532"/>
                    <a:pt x="21742" y="4064"/>
                  </a:cubicBezTo>
                  <a:cubicBezTo>
                    <a:pt x="21357" y="3415"/>
                    <a:pt x="20921" y="2805"/>
                    <a:pt x="20426" y="2234"/>
                  </a:cubicBezTo>
                  <a:cubicBezTo>
                    <a:pt x="19695" y="1348"/>
                    <a:pt x="18809" y="591"/>
                    <a:pt x="178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3494367" y="540468"/>
              <a:ext cx="495844" cy="408844"/>
            </a:xfrm>
            <a:custGeom>
              <a:avLst/>
              <a:gdLst/>
              <a:ahLst/>
              <a:cxnLst/>
              <a:rect l="l" t="t" r="r" b="b"/>
              <a:pathLst>
                <a:path w="23977" h="19770" extrusionOk="0">
                  <a:moveTo>
                    <a:pt x="18154" y="697"/>
                  </a:moveTo>
                  <a:cubicBezTo>
                    <a:pt x="19053" y="1256"/>
                    <a:pt x="19855" y="1956"/>
                    <a:pt x="20529" y="2771"/>
                  </a:cubicBezTo>
                  <a:cubicBezTo>
                    <a:pt x="21011" y="3329"/>
                    <a:pt x="21435" y="3920"/>
                    <a:pt x="21807" y="4549"/>
                  </a:cubicBezTo>
                  <a:cubicBezTo>
                    <a:pt x="22077" y="5011"/>
                    <a:pt x="22320" y="5480"/>
                    <a:pt x="22532" y="5968"/>
                  </a:cubicBezTo>
                  <a:cubicBezTo>
                    <a:pt x="22834" y="6667"/>
                    <a:pt x="23078" y="7393"/>
                    <a:pt x="23264" y="8131"/>
                  </a:cubicBezTo>
                  <a:cubicBezTo>
                    <a:pt x="21910" y="8959"/>
                    <a:pt x="14027" y="13799"/>
                    <a:pt x="9816" y="16226"/>
                  </a:cubicBezTo>
                  <a:lnTo>
                    <a:pt x="9675" y="16303"/>
                  </a:lnTo>
                  <a:cubicBezTo>
                    <a:pt x="9148" y="16611"/>
                    <a:pt x="8699" y="16868"/>
                    <a:pt x="8320" y="17067"/>
                  </a:cubicBezTo>
                  <a:cubicBezTo>
                    <a:pt x="7890" y="17195"/>
                    <a:pt x="2838" y="18723"/>
                    <a:pt x="1208" y="19089"/>
                  </a:cubicBezTo>
                  <a:lnTo>
                    <a:pt x="713" y="18434"/>
                  </a:lnTo>
                  <a:cubicBezTo>
                    <a:pt x="1137" y="17445"/>
                    <a:pt x="3153" y="12746"/>
                    <a:pt x="3364" y="12092"/>
                  </a:cubicBezTo>
                  <a:cubicBezTo>
                    <a:pt x="3852" y="11321"/>
                    <a:pt x="13032" y="3573"/>
                    <a:pt x="18154" y="697"/>
                  </a:cubicBezTo>
                  <a:close/>
                  <a:moveTo>
                    <a:pt x="18165" y="0"/>
                  </a:moveTo>
                  <a:cubicBezTo>
                    <a:pt x="18111" y="0"/>
                    <a:pt x="18057" y="15"/>
                    <a:pt x="18007" y="43"/>
                  </a:cubicBezTo>
                  <a:cubicBezTo>
                    <a:pt x="13128" y="2726"/>
                    <a:pt x="3018" y="11039"/>
                    <a:pt x="2755" y="11880"/>
                  </a:cubicBezTo>
                  <a:cubicBezTo>
                    <a:pt x="2613" y="12355"/>
                    <a:pt x="752" y="16714"/>
                    <a:pt x="46" y="18350"/>
                  </a:cubicBezTo>
                  <a:cubicBezTo>
                    <a:pt x="1" y="18460"/>
                    <a:pt x="20" y="18582"/>
                    <a:pt x="91" y="18671"/>
                  </a:cubicBezTo>
                  <a:lnTo>
                    <a:pt x="822" y="19641"/>
                  </a:lnTo>
                  <a:cubicBezTo>
                    <a:pt x="880" y="19718"/>
                    <a:pt x="976" y="19769"/>
                    <a:pt x="1079" y="19769"/>
                  </a:cubicBezTo>
                  <a:cubicBezTo>
                    <a:pt x="1098" y="19769"/>
                    <a:pt x="1118" y="19769"/>
                    <a:pt x="1137" y="19763"/>
                  </a:cubicBezTo>
                  <a:cubicBezTo>
                    <a:pt x="2581" y="19480"/>
                    <a:pt x="8294" y="17747"/>
                    <a:pt x="8538" y="17676"/>
                  </a:cubicBezTo>
                  <a:cubicBezTo>
                    <a:pt x="8558" y="17670"/>
                    <a:pt x="8577" y="17664"/>
                    <a:pt x="8590" y="17657"/>
                  </a:cubicBezTo>
                  <a:cubicBezTo>
                    <a:pt x="8988" y="17452"/>
                    <a:pt x="9456" y="17176"/>
                    <a:pt x="9996" y="16861"/>
                  </a:cubicBezTo>
                  <a:lnTo>
                    <a:pt x="10137" y="16784"/>
                  </a:lnTo>
                  <a:cubicBezTo>
                    <a:pt x="14739" y="14133"/>
                    <a:pt x="23713" y="8612"/>
                    <a:pt x="23803" y="8555"/>
                  </a:cubicBezTo>
                  <a:cubicBezTo>
                    <a:pt x="23919" y="8484"/>
                    <a:pt x="23977" y="8343"/>
                    <a:pt x="23945" y="8208"/>
                  </a:cubicBezTo>
                  <a:cubicBezTo>
                    <a:pt x="23746" y="7354"/>
                    <a:pt x="23469" y="6520"/>
                    <a:pt x="23123" y="5717"/>
                  </a:cubicBezTo>
                  <a:cubicBezTo>
                    <a:pt x="22905" y="5204"/>
                    <a:pt x="22648" y="4703"/>
                    <a:pt x="22365" y="4222"/>
                  </a:cubicBezTo>
                  <a:cubicBezTo>
                    <a:pt x="21974" y="3560"/>
                    <a:pt x="21524" y="2938"/>
                    <a:pt x="21024" y="2354"/>
                  </a:cubicBezTo>
                  <a:cubicBezTo>
                    <a:pt x="20266" y="1436"/>
                    <a:pt x="19355" y="653"/>
                    <a:pt x="18328" y="49"/>
                  </a:cubicBezTo>
                  <a:cubicBezTo>
                    <a:pt x="18278" y="16"/>
                    <a:pt x="18222" y="0"/>
                    <a:pt x="18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3478568" y="922469"/>
              <a:ext cx="37989" cy="43159"/>
            </a:xfrm>
            <a:custGeom>
              <a:avLst/>
              <a:gdLst/>
              <a:ahLst/>
              <a:cxnLst/>
              <a:rect l="l" t="t" r="r" b="b"/>
              <a:pathLst>
                <a:path w="1837" h="2087" extrusionOk="0">
                  <a:moveTo>
                    <a:pt x="1111" y="0"/>
                  </a:moveTo>
                  <a:lnTo>
                    <a:pt x="1" y="1753"/>
                  </a:lnTo>
                  <a:lnTo>
                    <a:pt x="296" y="2087"/>
                  </a:lnTo>
                  <a:lnTo>
                    <a:pt x="1837" y="970"/>
                  </a:lnTo>
                  <a:lnTo>
                    <a:pt x="11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3555994" y="593119"/>
              <a:ext cx="410725" cy="293801"/>
            </a:xfrm>
            <a:custGeom>
              <a:avLst/>
              <a:gdLst/>
              <a:ahLst/>
              <a:cxnLst/>
              <a:rect l="l" t="t" r="r" b="b"/>
              <a:pathLst>
                <a:path w="19861" h="14207" extrusionOk="0">
                  <a:moveTo>
                    <a:pt x="17813" y="0"/>
                  </a:moveTo>
                  <a:cubicBezTo>
                    <a:pt x="12658" y="2581"/>
                    <a:pt x="3151" y="9680"/>
                    <a:pt x="3151" y="9680"/>
                  </a:cubicBezTo>
                  <a:cubicBezTo>
                    <a:pt x="0" y="12374"/>
                    <a:pt x="359" y="14206"/>
                    <a:pt x="2022" y="14206"/>
                  </a:cubicBezTo>
                  <a:cubicBezTo>
                    <a:pt x="2765" y="14206"/>
                    <a:pt x="3767" y="13841"/>
                    <a:pt x="4833" y="13025"/>
                  </a:cubicBezTo>
                  <a:cubicBezTo>
                    <a:pt x="8293" y="10387"/>
                    <a:pt x="19860" y="3287"/>
                    <a:pt x="19860" y="3287"/>
                  </a:cubicBezTo>
                  <a:cubicBezTo>
                    <a:pt x="19353" y="2093"/>
                    <a:pt x="18660" y="989"/>
                    <a:pt x="178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3558351" y="586460"/>
              <a:ext cx="415792" cy="307077"/>
            </a:xfrm>
            <a:custGeom>
              <a:avLst/>
              <a:gdLst/>
              <a:ahLst/>
              <a:cxnLst/>
              <a:rect l="l" t="t" r="r" b="b"/>
              <a:pathLst>
                <a:path w="20106" h="14849" extrusionOk="0">
                  <a:moveTo>
                    <a:pt x="17615" y="727"/>
                  </a:moveTo>
                  <a:lnTo>
                    <a:pt x="17615" y="733"/>
                  </a:lnTo>
                  <a:cubicBezTo>
                    <a:pt x="18309" y="1568"/>
                    <a:pt x="18886" y="2492"/>
                    <a:pt x="19342" y="3481"/>
                  </a:cubicBezTo>
                  <a:cubicBezTo>
                    <a:pt x="17660" y="4514"/>
                    <a:pt x="7678" y="10683"/>
                    <a:pt x="4526" y="13090"/>
                  </a:cubicBezTo>
                  <a:cubicBezTo>
                    <a:pt x="3513" y="13861"/>
                    <a:pt x="2560" y="14202"/>
                    <a:pt x="1898" y="14202"/>
                  </a:cubicBezTo>
                  <a:cubicBezTo>
                    <a:pt x="1541" y="14202"/>
                    <a:pt x="1269" y="14103"/>
                    <a:pt x="1118" y="13918"/>
                  </a:cubicBezTo>
                  <a:cubicBezTo>
                    <a:pt x="694" y="13385"/>
                    <a:pt x="1176" y="12012"/>
                    <a:pt x="3223" y="10253"/>
                  </a:cubicBezTo>
                  <a:cubicBezTo>
                    <a:pt x="3320" y="10189"/>
                    <a:pt x="12499" y="3352"/>
                    <a:pt x="17615" y="727"/>
                  </a:cubicBezTo>
                  <a:close/>
                  <a:moveTo>
                    <a:pt x="17694" y="1"/>
                  </a:moveTo>
                  <a:cubicBezTo>
                    <a:pt x="17646" y="1"/>
                    <a:pt x="17597" y="11"/>
                    <a:pt x="17551" y="33"/>
                  </a:cubicBezTo>
                  <a:cubicBezTo>
                    <a:pt x="12435" y="2601"/>
                    <a:pt x="2934" y="9669"/>
                    <a:pt x="2825" y="9752"/>
                  </a:cubicBezTo>
                  <a:cubicBezTo>
                    <a:pt x="251" y="11954"/>
                    <a:pt x="1" y="13559"/>
                    <a:pt x="617" y="14323"/>
                  </a:cubicBezTo>
                  <a:cubicBezTo>
                    <a:pt x="887" y="14656"/>
                    <a:pt x="1336" y="14849"/>
                    <a:pt x="1920" y="14849"/>
                  </a:cubicBezTo>
                  <a:cubicBezTo>
                    <a:pt x="2723" y="14849"/>
                    <a:pt x="3769" y="14483"/>
                    <a:pt x="4912" y="13604"/>
                  </a:cubicBezTo>
                  <a:cubicBezTo>
                    <a:pt x="8320" y="11004"/>
                    <a:pt x="19804" y="3962"/>
                    <a:pt x="19920" y="3885"/>
                  </a:cubicBezTo>
                  <a:cubicBezTo>
                    <a:pt x="20055" y="3801"/>
                    <a:pt x="20106" y="3635"/>
                    <a:pt x="20048" y="3487"/>
                  </a:cubicBezTo>
                  <a:cubicBezTo>
                    <a:pt x="19522" y="2261"/>
                    <a:pt x="18809" y="1125"/>
                    <a:pt x="17936" y="117"/>
                  </a:cubicBezTo>
                  <a:cubicBezTo>
                    <a:pt x="17877" y="41"/>
                    <a:pt x="17787" y="1"/>
                    <a:pt x="176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3501398" y="547189"/>
              <a:ext cx="449790" cy="395340"/>
            </a:xfrm>
            <a:custGeom>
              <a:avLst/>
              <a:gdLst/>
              <a:ahLst/>
              <a:cxnLst/>
              <a:rect l="l" t="t" r="r" b="b"/>
              <a:pathLst>
                <a:path w="21750" h="19117" extrusionOk="0">
                  <a:moveTo>
                    <a:pt x="17821" y="0"/>
                  </a:moveTo>
                  <a:cubicBezTo>
                    <a:pt x="12621" y="2857"/>
                    <a:pt x="2909" y="11048"/>
                    <a:pt x="2723" y="11645"/>
                  </a:cubicBezTo>
                  <a:cubicBezTo>
                    <a:pt x="2543" y="12248"/>
                    <a:pt x="1" y="18154"/>
                    <a:pt x="1" y="18154"/>
                  </a:cubicBezTo>
                  <a:lnTo>
                    <a:pt x="733" y="19117"/>
                  </a:lnTo>
                  <a:cubicBezTo>
                    <a:pt x="2177" y="18834"/>
                    <a:pt x="8102" y="17043"/>
                    <a:pt x="8102" y="17043"/>
                  </a:cubicBezTo>
                  <a:cubicBezTo>
                    <a:pt x="8526" y="16819"/>
                    <a:pt x="9039" y="16523"/>
                    <a:pt x="9630" y="16177"/>
                  </a:cubicBezTo>
                  <a:cubicBezTo>
                    <a:pt x="9232" y="15060"/>
                    <a:pt x="8949" y="13911"/>
                    <a:pt x="8789" y="12736"/>
                  </a:cubicBezTo>
                  <a:lnTo>
                    <a:pt x="6940" y="12678"/>
                  </a:lnTo>
                  <a:cubicBezTo>
                    <a:pt x="6600" y="12004"/>
                    <a:pt x="6645" y="11195"/>
                    <a:pt x="7062" y="10560"/>
                  </a:cubicBezTo>
                  <a:cubicBezTo>
                    <a:pt x="7479" y="9944"/>
                    <a:pt x="8006" y="9411"/>
                    <a:pt x="8616" y="8987"/>
                  </a:cubicBezTo>
                  <a:cubicBezTo>
                    <a:pt x="11504" y="6715"/>
                    <a:pt x="14451" y="4519"/>
                    <a:pt x="17461" y="2401"/>
                  </a:cubicBezTo>
                  <a:cubicBezTo>
                    <a:pt x="17718" y="2189"/>
                    <a:pt x="18026" y="2041"/>
                    <a:pt x="18354" y="1971"/>
                  </a:cubicBezTo>
                  <a:cubicBezTo>
                    <a:pt x="18382" y="1970"/>
                    <a:pt x="18411" y="1969"/>
                    <a:pt x="18439" y="1969"/>
                  </a:cubicBezTo>
                  <a:cubicBezTo>
                    <a:pt x="18828" y="1969"/>
                    <a:pt x="19211" y="2090"/>
                    <a:pt x="19528" y="2318"/>
                  </a:cubicBezTo>
                  <a:cubicBezTo>
                    <a:pt x="20324" y="2818"/>
                    <a:pt x="21069" y="3402"/>
                    <a:pt x="21749" y="4057"/>
                  </a:cubicBezTo>
                  <a:cubicBezTo>
                    <a:pt x="21364" y="3409"/>
                    <a:pt x="20928" y="2805"/>
                    <a:pt x="20433" y="2234"/>
                  </a:cubicBezTo>
                  <a:cubicBezTo>
                    <a:pt x="19702" y="1348"/>
                    <a:pt x="18816" y="591"/>
                    <a:pt x="1782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3501543" y="787987"/>
              <a:ext cx="167425" cy="154542"/>
            </a:xfrm>
            <a:custGeom>
              <a:avLst/>
              <a:gdLst/>
              <a:ahLst/>
              <a:cxnLst/>
              <a:rect l="l" t="t" r="r" b="b"/>
              <a:pathLst>
                <a:path w="8096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3794" y="6690"/>
                    <a:pt x="8095" y="5399"/>
                    <a:pt x="8095" y="5399"/>
                  </a:cubicBezTo>
                  <a:cubicBezTo>
                    <a:pt x="8095" y="5399"/>
                    <a:pt x="7582" y="3114"/>
                    <a:pt x="7338" y="2915"/>
                  </a:cubicBezTo>
                  <a:cubicBezTo>
                    <a:pt x="7271" y="2859"/>
                    <a:pt x="7077" y="2843"/>
                    <a:pt x="6829" y="2843"/>
                  </a:cubicBezTo>
                  <a:cubicBezTo>
                    <a:pt x="6476" y="2843"/>
                    <a:pt x="6012" y="2876"/>
                    <a:pt x="5652" y="2876"/>
                  </a:cubicBezTo>
                  <a:cubicBezTo>
                    <a:pt x="5336" y="2876"/>
                    <a:pt x="5100" y="2850"/>
                    <a:pt x="5084" y="2755"/>
                  </a:cubicBezTo>
                  <a:cubicBezTo>
                    <a:pt x="5046" y="2549"/>
                    <a:pt x="5495" y="1381"/>
                    <a:pt x="5688" y="713"/>
                  </a:cubicBezTo>
                  <a:cubicBezTo>
                    <a:pt x="5746" y="566"/>
                    <a:pt x="5771" y="418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3493850" y="781225"/>
              <a:ext cx="182935" cy="168749"/>
            </a:xfrm>
            <a:custGeom>
              <a:avLst/>
              <a:gdLst/>
              <a:ahLst/>
              <a:cxnLst/>
              <a:rect l="l" t="t" r="r" b="b"/>
              <a:pathLst>
                <a:path w="8846" h="8160" extrusionOk="0">
                  <a:moveTo>
                    <a:pt x="3312" y="655"/>
                  </a:moveTo>
                  <a:cubicBezTo>
                    <a:pt x="4295" y="674"/>
                    <a:pt x="5367" y="726"/>
                    <a:pt x="5790" y="803"/>
                  </a:cubicBezTo>
                  <a:cubicBezTo>
                    <a:pt x="5784" y="854"/>
                    <a:pt x="5765" y="899"/>
                    <a:pt x="5745" y="950"/>
                  </a:cubicBezTo>
                  <a:cubicBezTo>
                    <a:pt x="5681" y="1181"/>
                    <a:pt x="5585" y="1477"/>
                    <a:pt x="5482" y="1766"/>
                  </a:cubicBezTo>
                  <a:cubicBezTo>
                    <a:pt x="5193" y="2626"/>
                    <a:pt x="5097" y="2947"/>
                    <a:pt x="5135" y="3139"/>
                  </a:cubicBezTo>
                  <a:cubicBezTo>
                    <a:pt x="5187" y="3454"/>
                    <a:pt x="5490" y="3525"/>
                    <a:pt x="5995" y="3525"/>
                  </a:cubicBezTo>
                  <a:cubicBezTo>
                    <a:pt x="6179" y="3525"/>
                    <a:pt x="6390" y="3516"/>
                    <a:pt x="6625" y="3505"/>
                  </a:cubicBezTo>
                  <a:cubicBezTo>
                    <a:pt x="6809" y="3501"/>
                    <a:pt x="7042" y="3492"/>
                    <a:pt x="7233" y="3492"/>
                  </a:cubicBezTo>
                  <a:cubicBezTo>
                    <a:pt x="7348" y="3492"/>
                    <a:pt x="7448" y="3496"/>
                    <a:pt x="7511" y="3505"/>
                  </a:cubicBezTo>
                  <a:cubicBezTo>
                    <a:pt x="7639" y="3756"/>
                    <a:pt x="7889" y="4654"/>
                    <a:pt x="8088" y="5508"/>
                  </a:cubicBezTo>
                  <a:cubicBezTo>
                    <a:pt x="7087" y="5803"/>
                    <a:pt x="3730" y="6798"/>
                    <a:pt x="1919" y="7280"/>
                  </a:cubicBezTo>
                  <a:cubicBezTo>
                    <a:pt x="1663" y="7344"/>
                    <a:pt x="1425" y="7402"/>
                    <a:pt x="1233" y="7447"/>
                  </a:cubicBezTo>
                  <a:lnTo>
                    <a:pt x="738" y="6792"/>
                  </a:lnTo>
                  <a:cubicBezTo>
                    <a:pt x="1130" y="5880"/>
                    <a:pt x="2889" y="1778"/>
                    <a:pt x="3312" y="655"/>
                  </a:cubicBezTo>
                  <a:close/>
                  <a:moveTo>
                    <a:pt x="2857" y="0"/>
                  </a:moveTo>
                  <a:lnTo>
                    <a:pt x="2786" y="231"/>
                  </a:lnTo>
                  <a:cubicBezTo>
                    <a:pt x="2638" y="713"/>
                    <a:pt x="777" y="5072"/>
                    <a:pt x="71" y="6708"/>
                  </a:cubicBezTo>
                  <a:lnTo>
                    <a:pt x="0" y="6882"/>
                  </a:lnTo>
                  <a:lnTo>
                    <a:pt x="969" y="8159"/>
                  </a:lnTo>
                  <a:lnTo>
                    <a:pt x="1162" y="8114"/>
                  </a:lnTo>
                  <a:cubicBezTo>
                    <a:pt x="1393" y="8069"/>
                    <a:pt x="1720" y="7992"/>
                    <a:pt x="2080" y="7896"/>
                  </a:cubicBezTo>
                  <a:cubicBezTo>
                    <a:pt x="4224" y="7331"/>
                    <a:pt x="8518" y="6041"/>
                    <a:pt x="8557" y="6028"/>
                  </a:cubicBezTo>
                  <a:lnTo>
                    <a:pt x="8846" y="5945"/>
                  </a:lnTo>
                  <a:lnTo>
                    <a:pt x="8782" y="5649"/>
                  </a:lnTo>
                  <a:cubicBezTo>
                    <a:pt x="8249" y="3261"/>
                    <a:pt x="7998" y="3056"/>
                    <a:pt x="7915" y="2985"/>
                  </a:cubicBezTo>
                  <a:cubicBezTo>
                    <a:pt x="7782" y="2874"/>
                    <a:pt x="7588" y="2840"/>
                    <a:pt x="7215" y="2840"/>
                  </a:cubicBezTo>
                  <a:cubicBezTo>
                    <a:pt x="7049" y="2840"/>
                    <a:pt x="6847" y="2847"/>
                    <a:pt x="6599" y="2857"/>
                  </a:cubicBezTo>
                  <a:cubicBezTo>
                    <a:pt x="6440" y="2866"/>
                    <a:pt x="6217" y="2875"/>
                    <a:pt x="6025" y="2875"/>
                  </a:cubicBezTo>
                  <a:cubicBezTo>
                    <a:pt x="5946" y="2875"/>
                    <a:pt x="5872" y="2873"/>
                    <a:pt x="5809" y="2870"/>
                  </a:cubicBezTo>
                  <a:cubicBezTo>
                    <a:pt x="5874" y="2639"/>
                    <a:pt x="6002" y="2247"/>
                    <a:pt x="6098" y="1971"/>
                  </a:cubicBezTo>
                  <a:cubicBezTo>
                    <a:pt x="6201" y="1669"/>
                    <a:pt x="6304" y="1368"/>
                    <a:pt x="6362" y="1149"/>
                  </a:cubicBezTo>
                  <a:cubicBezTo>
                    <a:pt x="6432" y="963"/>
                    <a:pt x="6464" y="771"/>
                    <a:pt x="6458" y="578"/>
                  </a:cubicBezTo>
                  <a:lnTo>
                    <a:pt x="6458" y="520"/>
                  </a:lnTo>
                  <a:lnTo>
                    <a:pt x="6445" y="469"/>
                  </a:lnTo>
                  <a:cubicBezTo>
                    <a:pt x="6362" y="257"/>
                    <a:pt x="6278" y="39"/>
                    <a:pt x="30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3501543" y="787987"/>
              <a:ext cx="119365" cy="154542"/>
            </a:xfrm>
            <a:custGeom>
              <a:avLst/>
              <a:gdLst/>
              <a:ahLst/>
              <a:cxnLst/>
              <a:rect l="l" t="t" r="r" b="b"/>
              <a:pathLst>
                <a:path w="5772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2209" y="5849"/>
                    <a:pt x="2703" y="4379"/>
                    <a:pt x="3300" y="2998"/>
                  </a:cubicBezTo>
                  <a:cubicBezTo>
                    <a:pt x="3942" y="1535"/>
                    <a:pt x="4763" y="964"/>
                    <a:pt x="5688" y="707"/>
                  </a:cubicBezTo>
                  <a:cubicBezTo>
                    <a:pt x="5746" y="566"/>
                    <a:pt x="5771" y="412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3694963" y="606768"/>
              <a:ext cx="140996" cy="86877"/>
            </a:xfrm>
            <a:custGeom>
              <a:avLst/>
              <a:gdLst/>
              <a:ahLst/>
              <a:cxnLst/>
              <a:rect l="l" t="t" r="r" b="b"/>
              <a:pathLst>
                <a:path w="6818" h="4201" extrusionOk="0">
                  <a:moveTo>
                    <a:pt x="6764" y="1"/>
                  </a:moveTo>
                  <a:cubicBezTo>
                    <a:pt x="6734" y="1"/>
                    <a:pt x="6694" y="10"/>
                    <a:pt x="6651" y="27"/>
                  </a:cubicBezTo>
                  <a:cubicBezTo>
                    <a:pt x="6073" y="316"/>
                    <a:pt x="5502" y="598"/>
                    <a:pt x="4937" y="919"/>
                  </a:cubicBezTo>
                  <a:cubicBezTo>
                    <a:pt x="4378" y="1247"/>
                    <a:pt x="3807" y="1542"/>
                    <a:pt x="3274" y="1889"/>
                  </a:cubicBezTo>
                  <a:cubicBezTo>
                    <a:pt x="2735" y="2235"/>
                    <a:pt x="2189" y="2588"/>
                    <a:pt x="1656" y="2948"/>
                  </a:cubicBezTo>
                  <a:cubicBezTo>
                    <a:pt x="1124" y="3307"/>
                    <a:pt x="610" y="3686"/>
                    <a:pt x="90" y="4071"/>
                  </a:cubicBezTo>
                  <a:cubicBezTo>
                    <a:pt x="39" y="4110"/>
                    <a:pt x="0" y="4161"/>
                    <a:pt x="7" y="4187"/>
                  </a:cubicBezTo>
                  <a:cubicBezTo>
                    <a:pt x="11" y="4196"/>
                    <a:pt x="21" y="4200"/>
                    <a:pt x="35" y="4200"/>
                  </a:cubicBezTo>
                  <a:cubicBezTo>
                    <a:pt x="61" y="4200"/>
                    <a:pt x="100" y="4186"/>
                    <a:pt x="141" y="4161"/>
                  </a:cubicBezTo>
                  <a:lnTo>
                    <a:pt x="1785" y="3173"/>
                  </a:lnTo>
                  <a:lnTo>
                    <a:pt x="3435" y="2178"/>
                  </a:lnTo>
                  <a:lnTo>
                    <a:pt x="5078" y="1170"/>
                  </a:lnTo>
                  <a:lnTo>
                    <a:pt x="6715" y="155"/>
                  </a:lnTo>
                  <a:cubicBezTo>
                    <a:pt x="6779" y="117"/>
                    <a:pt x="6817" y="66"/>
                    <a:pt x="6811" y="27"/>
                  </a:cubicBezTo>
                  <a:cubicBezTo>
                    <a:pt x="6808" y="9"/>
                    <a:pt x="6790" y="1"/>
                    <a:pt x="67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3640802" y="756802"/>
              <a:ext cx="63860" cy="47316"/>
            </a:xfrm>
            <a:custGeom>
              <a:avLst/>
              <a:gdLst/>
              <a:ahLst/>
              <a:cxnLst/>
              <a:rect l="l" t="t" r="r" b="b"/>
              <a:pathLst>
                <a:path w="3088" h="2288" extrusionOk="0">
                  <a:moveTo>
                    <a:pt x="3020" y="0"/>
                  </a:moveTo>
                  <a:cubicBezTo>
                    <a:pt x="3003" y="0"/>
                    <a:pt x="2985" y="7"/>
                    <a:pt x="2972" y="19"/>
                  </a:cubicBezTo>
                  <a:cubicBezTo>
                    <a:pt x="2709" y="180"/>
                    <a:pt x="2446" y="328"/>
                    <a:pt x="2189" y="501"/>
                  </a:cubicBezTo>
                  <a:cubicBezTo>
                    <a:pt x="1939" y="674"/>
                    <a:pt x="1688" y="848"/>
                    <a:pt x="1438" y="1027"/>
                  </a:cubicBezTo>
                  <a:lnTo>
                    <a:pt x="726" y="1599"/>
                  </a:lnTo>
                  <a:cubicBezTo>
                    <a:pt x="488" y="1798"/>
                    <a:pt x="257" y="1997"/>
                    <a:pt x="32" y="2202"/>
                  </a:cubicBezTo>
                  <a:cubicBezTo>
                    <a:pt x="7" y="2221"/>
                    <a:pt x="0" y="2247"/>
                    <a:pt x="7" y="2273"/>
                  </a:cubicBezTo>
                  <a:cubicBezTo>
                    <a:pt x="19" y="2282"/>
                    <a:pt x="34" y="2287"/>
                    <a:pt x="48" y="2287"/>
                  </a:cubicBezTo>
                  <a:cubicBezTo>
                    <a:pt x="63" y="2287"/>
                    <a:pt x="77" y="2282"/>
                    <a:pt x="90" y="2273"/>
                  </a:cubicBezTo>
                  <a:cubicBezTo>
                    <a:pt x="353" y="2112"/>
                    <a:pt x="616" y="1958"/>
                    <a:pt x="873" y="1791"/>
                  </a:cubicBezTo>
                  <a:lnTo>
                    <a:pt x="1631" y="1278"/>
                  </a:lnTo>
                  <a:cubicBezTo>
                    <a:pt x="1875" y="1091"/>
                    <a:pt x="2125" y="905"/>
                    <a:pt x="2356" y="713"/>
                  </a:cubicBezTo>
                  <a:cubicBezTo>
                    <a:pt x="2594" y="520"/>
                    <a:pt x="2825" y="315"/>
                    <a:pt x="3056" y="116"/>
                  </a:cubicBezTo>
                  <a:cubicBezTo>
                    <a:pt x="3081" y="90"/>
                    <a:pt x="3088" y="52"/>
                    <a:pt x="3069" y="19"/>
                  </a:cubicBezTo>
                  <a:cubicBezTo>
                    <a:pt x="3056" y="7"/>
                    <a:pt x="3038" y="0"/>
                    <a:pt x="30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3732125" y="639670"/>
              <a:ext cx="181757" cy="101187"/>
            </a:xfrm>
            <a:custGeom>
              <a:avLst/>
              <a:gdLst/>
              <a:ahLst/>
              <a:cxnLst/>
              <a:rect l="l" t="t" r="r" b="b"/>
              <a:pathLst>
                <a:path w="8789" h="4893" extrusionOk="0">
                  <a:moveTo>
                    <a:pt x="8714" y="1"/>
                  </a:moveTo>
                  <a:cubicBezTo>
                    <a:pt x="8678" y="1"/>
                    <a:pt x="8631" y="12"/>
                    <a:pt x="8583" y="34"/>
                  </a:cubicBezTo>
                  <a:cubicBezTo>
                    <a:pt x="7839" y="349"/>
                    <a:pt x="7100" y="676"/>
                    <a:pt x="6375" y="1036"/>
                  </a:cubicBezTo>
                  <a:cubicBezTo>
                    <a:pt x="5643" y="1395"/>
                    <a:pt x="4924" y="1761"/>
                    <a:pt x="4218" y="2159"/>
                  </a:cubicBezTo>
                  <a:cubicBezTo>
                    <a:pt x="3518" y="2557"/>
                    <a:pt x="2819" y="2968"/>
                    <a:pt x="2132" y="3398"/>
                  </a:cubicBezTo>
                  <a:cubicBezTo>
                    <a:pt x="1451" y="3828"/>
                    <a:pt x="777" y="4278"/>
                    <a:pt x="116" y="4746"/>
                  </a:cubicBezTo>
                  <a:cubicBezTo>
                    <a:pt x="58" y="4791"/>
                    <a:pt x="1" y="4855"/>
                    <a:pt x="7" y="4881"/>
                  </a:cubicBezTo>
                  <a:cubicBezTo>
                    <a:pt x="11" y="4889"/>
                    <a:pt x="20" y="4893"/>
                    <a:pt x="34" y="4893"/>
                  </a:cubicBezTo>
                  <a:cubicBezTo>
                    <a:pt x="64" y="4893"/>
                    <a:pt x="114" y="4874"/>
                    <a:pt x="168" y="4843"/>
                  </a:cubicBezTo>
                  <a:cubicBezTo>
                    <a:pt x="861" y="4425"/>
                    <a:pt x="1567" y="4027"/>
                    <a:pt x="2267" y="3629"/>
                  </a:cubicBezTo>
                  <a:lnTo>
                    <a:pt x="4379" y="2455"/>
                  </a:lnTo>
                  <a:cubicBezTo>
                    <a:pt x="5078" y="2057"/>
                    <a:pt x="5791" y="1678"/>
                    <a:pt x="6503" y="1299"/>
                  </a:cubicBezTo>
                  <a:lnTo>
                    <a:pt x="8641" y="176"/>
                  </a:lnTo>
                  <a:cubicBezTo>
                    <a:pt x="8731" y="124"/>
                    <a:pt x="8789" y="79"/>
                    <a:pt x="8782" y="34"/>
                  </a:cubicBezTo>
                  <a:cubicBezTo>
                    <a:pt x="8776" y="12"/>
                    <a:pt x="8750" y="1"/>
                    <a:pt x="87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3684065" y="791151"/>
              <a:ext cx="123625" cy="75854"/>
            </a:xfrm>
            <a:custGeom>
              <a:avLst/>
              <a:gdLst/>
              <a:ahLst/>
              <a:cxnLst/>
              <a:rect l="l" t="t" r="r" b="b"/>
              <a:pathLst>
                <a:path w="5978" h="3668" extrusionOk="0">
                  <a:moveTo>
                    <a:pt x="5900" y="0"/>
                  </a:moveTo>
                  <a:cubicBezTo>
                    <a:pt x="5873" y="0"/>
                    <a:pt x="5839" y="11"/>
                    <a:pt x="5804" y="34"/>
                  </a:cubicBezTo>
                  <a:lnTo>
                    <a:pt x="4385" y="926"/>
                  </a:lnTo>
                  <a:cubicBezTo>
                    <a:pt x="3929" y="1228"/>
                    <a:pt x="3429" y="1510"/>
                    <a:pt x="2960" y="1812"/>
                  </a:cubicBezTo>
                  <a:cubicBezTo>
                    <a:pt x="2492" y="2114"/>
                    <a:pt x="2004" y="2403"/>
                    <a:pt x="1529" y="2691"/>
                  </a:cubicBezTo>
                  <a:cubicBezTo>
                    <a:pt x="1054" y="2974"/>
                    <a:pt x="572" y="3263"/>
                    <a:pt x="84" y="3545"/>
                  </a:cubicBezTo>
                  <a:cubicBezTo>
                    <a:pt x="33" y="3577"/>
                    <a:pt x="1" y="3622"/>
                    <a:pt x="7" y="3648"/>
                  </a:cubicBezTo>
                  <a:cubicBezTo>
                    <a:pt x="10" y="3661"/>
                    <a:pt x="27" y="3667"/>
                    <a:pt x="49" y="3667"/>
                  </a:cubicBezTo>
                  <a:cubicBezTo>
                    <a:pt x="71" y="3667"/>
                    <a:pt x="100" y="3661"/>
                    <a:pt x="129" y="3648"/>
                  </a:cubicBezTo>
                  <a:cubicBezTo>
                    <a:pt x="643" y="3423"/>
                    <a:pt x="1143" y="3186"/>
                    <a:pt x="1651" y="2923"/>
                  </a:cubicBezTo>
                  <a:cubicBezTo>
                    <a:pt x="2158" y="2659"/>
                    <a:pt x="2646" y="2396"/>
                    <a:pt x="3127" y="2101"/>
                  </a:cubicBezTo>
                  <a:cubicBezTo>
                    <a:pt x="3608" y="1806"/>
                    <a:pt x="4083" y="1497"/>
                    <a:pt x="4546" y="1176"/>
                  </a:cubicBezTo>
                  <a:cubicBezTo>
                    <a:pt x="5008" y="856"/>
                    <a:pt x="5451" y="515"/>
                    <a:pt x="5887" y="156"/>
                  </a:cubicBezTo>
                  <a:cubicBezTo>
                    <a:pt x="5958" y="111"/>
                    <a:pt x="5977" y="79"/>
                    <a:pt x="5958" y="34"/>
                  </a:cubicBezTo>
                  <a:cubicBezTo>
                    <a:pt x="5948" y="11"/>
                    <a:pt x="5927" y="0"/>
                    <a:pt x="59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3906830" y="680947"/>
              <a:ext cx="66155" cy="40264"/>
            </a:xfrm>
            <a:custGeom>
              <a:avLst/>
              <a:gdLst/>
              <a:ahLst/>
              <a:cxnLst/>
              <a:rect l="l" t="t" r="r" b="b"/>
              <a:pathLst>
                <a:path w="3199" h="1947" extrusionOk="0">
                  <a:moveTo>
                    <a:pt x="3093" y="1"/>
                  </a:moveTo>
                  <a:cubicBezTo>
                    <a:pt x="3077" y="1"/>
                    <a:pt x="3060" y="7"/>
                    <a:pt x="3043" y="22"/>
                  </a:cubicBezTo>
                  <a:cubicBezTo>
                    <a:pt x="2799" y="183"/>
                    <a:pt x="2549" y="343"/>
                    <a:pt x="2305" y="503"/>
                  </a:cubicBezTo>
                  <a:cubicBezTo>
                    <a:pt x="2061" y="670"/>
                    <a:pt x="1804" y="818"/>
                    <a:pt x="1560" y="972"/>
                  </a:cubicBezTo>
                  <a:cubicBezTo>
                    <a:pt x="1316" y="1126"/>
                    <a:pt x="1066" y="1274"/>
                    <a:pt x="809" y="1421"/>
                  </a:cubicBezTo>
                  <a:cubicBezTo>
                    <a:pt x="552" y="1569"/>
                    <a:pt x="302" y="1717"/>
                    <a:pt x="39" y="1852"/>
                  </a:cubicBezTo>
                  <a:cubicBezTo>
                    <a:pt x="0" y="1864"/>
                    <a:pt x="0" y="1890"/>
                    <a:pt x="7" y="1909"/>
                  </a:cubicBezTo>
                  <a:cubicBezTo>
                    <a:pt x="16" y="1933"/>
                    <a:pt x="36" y="1946"/>
                    <a:pt x="57" y="1946"/>
                  </a:cubicBezTo>
                  <a:cubicBezTo>
                    <a:pt x="64" y="1946"/>
                    <a:pt x="71" y="1945"/>
                    <a:pt x="77" y="1941"/>
                  </a:cubicBezTo>
                  <a:cubicBezTo>
                    <a:pt x="366" y="1858"/>
                    <a:pt x="649" y="1762"/>
                    <a:pt x="925" y="1646"/>
                  </a:cubicBezTo>
                  <a:cubicBezTo>
                    <a:pt x="1201" y="1524"/>
                    <a:pt x="1464" y="1389"/>
                    <a:pt x="1727" y="1242"/>
                  </a:cubicBezTo>
                  <a:cubicBezTo>
                    <a:pt x="1984" y="1088"/>
                    <a:pt x="2228" y="921"/>
                    <a:pt x="2472" y="735"/>
                  </a:cubicBezTo>
                  <a:cubicBezTo>
                    <a:pt x="2703" y="548"/>
                    <a:pt x="2928" y="349"/>
                    <a:pt x="3133" y="131"/>
                  </a:cubicBezTo>
                  <a:cubicBezTo>
                    <a:pt x="3199" y="86"/>
                    <a:pt x="3153" y="1"/>
                    <a:pt x="3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3844831" y="577982"/>
              <a:ext cx="23513" cy="11932"/>
            </a:xfrm>
            <a:custGeom>
              <a:avLst/>
              <a:gdLst/>
              <a:ahLst/>
              <a:cxnLst/>
              <a:rect l="l" t="t" r="r" b="b"/>
              <a:pathLst>
                <a:path w="1137" h="577" extrusionOk="0">
                  <a:moveTo>
                    <a:pt x="1047" y="0"/>
                  </a:moveTo>
                  <a:cubicBezTo>
                    <a:pt x="951" y="33"/>
                    <a:pt x="854" y="58"/>
                    <a:pt x="777" y="97"/>
                  </a:cubicBezTo>
                  <a:lnTo>
                    <a:pt x="521" y="199"/>
                  </a:lnTo>
                  <a:lnTo>
                    <a:pt x="277" y="328"/>
                  </a:lnTo>
                  <a:lnTo>
                    <a:pt x="26" y="463"/>
                  </a:lnTo>
                  <a:cubicBezTo>
                    <a:pt x="7" y="475"/>
                    <a:pt x="1" y="495"/>
                    <a:pt x="1" y="520"/>
                  </a:cubicBezTo>
                  <a:cubicBezTo>
                    <a:pt x="7" y="540"/>
                    <a:pt x="20" y="552"/>
                    <a:pt x="33" y="572"/>
                  </a:cubicBezTo>
                  <a:cubicBezTo>
                    <a:pt x="84" y="575"/>
                    <a:pt x="137" y="577"/>
                    <a:pt x="191" y="577"/>
                  </a:cubicBezTo>
                  <a:cubicBezTo>
                    <a:pt x="244" y="577"/>
                    <a:pt x="299" y="575"/>
                    <a:pt x="354" y="572"/>
                  </a:cubicBezTo>
                  <a:cubicBezTo>
                    <a:pt x="456" y="552"/>
                    <a:pt x="553" y="533"/>
                    <a:pt x="655" y="501"/>
                  </a:cubicBezTo>
                  <a:cubicBezTo>
                    <a:pt x="745" y="450"/>
                    <a:pt x="835" y="398"/>
                    <a:pt x="918" y="341"/>
                  </a:cubicBezTo>
                  <a:cubicBezTo>
                    <a:pt x="996" y="270"/>
                    <a:pt x="1066" y="193"/>
                    <a:pt x="1130" y="110"/>
                  </a:cubicBezTo>
                  <a:cubicBezTo>
                    <a:pt x="1137" y="97"/>
                    <a:pt x="1130" y="71"/>
                    <a:pt x="1105" y="45"/>
                  </a:cubicBezTo>
                  <a:cubicBezTo>
                    <a:pt x="1092" y="26"/>
                    <a:pt x="1066" y="7"/>
                    <a:pt x="10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1" name="Google Shape;161;p2"/>
          <p:cNvGrpSpPr/>
          <p:nvPr/>
        </p:nvGrpSpPr>
        <p:grpSpPr>
          <a:xfrm>
            <a:off x="466584" y="250131"/>
            <a:ext cx="973796" cy="926404"/>
            <a:chOff x="435062" y="187598"/>
            <a:chExt cx="730347" cy="694803"/>
          </a:xfrm>
        </p:grpSpPr>
        <p:sp>
          <p:nvSpPr>
            <p:cNvPr id="162" name="Google Shape;162;p2"/>
            <p:cNvSpPr/>
            <p:nvPr/>
          </p:nvSpPr>
          <p:spPr>
            <a:xfrm rot="9076706">
              <a:off x="676192" y="272498"/>
              <a:ext cx="354711" cy="548269"/>
            </a:xfrm>
            <a:custGeom>
              <a:avLst/>
              <a:gdLst/>
              <a:ahLst/>
              <a:cxnLst/>
              <a:rect l="l" t="t" r="r" b="b"/>
              <a:pathLst>
                <a:path w="17153" h="26513" extrusionOk="0">
                  <a:moveTo>
                    <a:pt x="1136" y="1"/>
                  </a:moveTo>
                  <a:lnTo>
                    <a:pt x="0" y="611"/>
                  </a:lnTo>
                  <a:cubicBezTo>
                    <a:pt x="77" y="2177"/>
                    <a:pt x="706" y="9129"/>
                    <a:pt x="706" y="9129"/>
                  </a:cubicBezTo>
                  <a:cubicBezTo>
                    <a:pt x="905" y="9668"/>
                    <a:pt x="1162" y="10342"/>
                    <a:pt x="1470" y="11113"/>
                  </a:cubicBezTo>
                  <a:cubicBezTo>
                    <a:pt x="2837" y="14534"/>
                    <a:pt x="5078" y="19843"/>
                    <a:pt x="6528" y="23245"/>
                  </a:cubicBezTo>
                  <a:lnTo>
                    <a:pt x="7928" y="26512"/>
                  </a:lnTo>
                  <a:cubicBezTo>
                    <a:pt x="8839" y="26435"/>
                    <a:pt x="9745" y="26281"/>
                    <a:pt x="10624" y="26050"/>
                  </a:cubicBezTo>
                  <a:cubicBezTo>
                    <a:pt x="11959" y="25691"/>
                    <a:pt x="13230" y="25132"/>
                    <a:pt x="14398" y="24394"/>
                  </a:cubicBezTo>
                  <a:cubicBezTo>
                    <a:pt x="15150" y="23919"/>
                    <a:pt x="15849" y="23367"/>
                    <a:pt x="16478" y="22744"/>
                  </a:cubicBezTo>
                  <a:cubicBezTo>
                    <a:pt x="16722" y="22513"/>
                    <a:pt x="16947" y="22256"/>
                    <a:pt x="17152" y="21993"/>
                  </a:cubicBezTo>
                  <a:cubicBezTo>
                    <a:pt x="16754" y="20915"/>
                    <a:pt x="16196" y="19657"/>
                    <a:pt x="15535" y="18321"/>
                  </a:cubicBezTo>
                  <a:cubicBezTo>
                    <a:pt x="12575" y="12281"/>
                    <a:pt x="7716" y="4539"/>
                    <a:pt x="7222" y="4308"/>
                  </a:cubicBezTo>
                  <a:cubicBezTo>
                    <a:pt x="6618" y="4019"/>
                    <a:pt x="1136" y="1"/>
                    <a:pt x="1136" y="1"/>
                  </a:cubicBezTo>
                  <a:close/>
                </a:path>
              </a:pathLst>
            </a:custGeom>
            <a:solidFill>
              <a:srgbClr val="FFB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2"/>
            <p:cNvSpPr/>
            <p:nvPr/>
          </p:nvSpPr>
          <p:spPr>
            <a:xfrm rot="9076706">
              <a:off x="668378" y="265331"/>
              <a:ext cx="369849" cy="562828"/>
            </a:xfrm>
            <a:custGeom>
              <a:avLst/>
              <a:gdLst/>
              <a:ahLst/>
              <a:cxnLst/>
              <a:rect l="l" t="t" r="r" b="b"/>
              <a:pathLst>
                <a:path w="17885" h="27217" extrusionOk="0">
                  <a:moveTo>
                    <a:pt x="1464" y="756"/>
                  </a:moveTo>
                  <a:cubicBezTo>
                    <a:pt x="2504" y="1520"/>
                    <a:pt x="6740" y="4614"/>
                    <a:pt x="7401" y="4954"/>
                  </a:cubicBezTo>
                  <a:cubicBezTo>
                    <a:pt x="8024" y="5487"/>
                    <a:pt x="12684" y="12921"/>
                    <a:pt x="15573" y="18820"/>
                  </a:cubicBezTo>
                  <a:cubicBezTo>
                    <a:pt x="16196" y="20072"/>
                    <a:pt x="16722" y="21259"/>
                    <a:pt x="17114" y="22274"/>
                  </a:cubicBezTo>
                  <a:cubicBezTo>
                    <a:pt x="16947" y="22473"/>
                    <a:pt x="16774" y="22665"/>
                    <a:pt x="16587" y="22838"/>
                  </a:cubicBezTo>
                  <a:cubicBezTo>
                    <a:pt x="15971" y="23448"/>
                    <a:pt x="15297" y="23987"/>
                    <a:pt x="14565" y="24443"/>
                  </a:cubicBezTo>
                  <a:cubicBezTo>
                    <a:pt x="13429" y="25169"/>
                    <a:pt x="12190" y="25714"/>
                    <a:pt x="10893" y="26061"/>
                  </a:cubicBezTo>
                  <a:cubicBezTo>
                    <a:pt x="10110" y="26266"/>
                    <a:pt x="9314" y="26408"/>
                    <a:pt x="8512" y="26491"/>
                  </a:cubicBezTo>
                  <a:lnTo>
                    <a:pt x="7209" y="23455"/>
                  </a:lnTo>
                  <a:cubicBezTo>
                    <a:pt x="6182" y="21067"/>
                    <a:pt x="3653" y="15110"/>
                    <a:pt x="2150" y="11335"/>
                  </a:cubicBezTo>
                  <a:cubicBezTo>
                    <a:pt x="1881" y="10674"/>
                    <a:pt x="1624" y="10006"/>
                    <a:pt x="1399" y="9403"/>
                  </a:cubicBezTo>
                  <a:cubicBezTo>
                    <a:pt x="1348" y="8819"/>
                    <a:pt x="822" y="2964"/>
                    <a:pt x="719" y="1161"/>
                  </a:cubicBezTo>
                  <a:lnTo>
                    <a:pt x="1464" y="756"/>
                  </a:lnTo>
                  <a:close/>
                  <a:moveTo>
                    <a:pt x="1495" y="0"/>
                  </a:moveTo>
                  <a:cubicBezTo>
                    <a:pt x="1436" y="0"/>
                    <a:pt x="1377" y="15"/>
                    <a:pt x="1322" y="44"/>
                  </a:cubicBezTo>
                  <a:lnTo>
                    <a:pt x="193" y="660"/>
                  </a:lnTo>
                  <a:cubicBezTo>
                    <a:pt x="71" y="724"/>
                    <a:pt x="0" y="852"/>
                    <a:pt x="6" y="981"/>
                  </a:cubicBezTo>
                  <a:cubicBezTo>
                    <a:pt x="83" y="2534"/>
                    <a:pt x="687" y="9230"/>
                    <a:pt x="713" y="9512"/>
                  </a:cubicBezTo>
                  <a:cubicBezTo>
                    <a:pt x="713" y="9544"/>
                    <a:pt x="719" y="9576"/>
                    <a:pt x="732" y="9602"/>
                  </a:cubicBezTo>
                  <a:cubicBezTo>
                    <a:pt x="963" y="10225"/>
                    <a:pt x="1233" y="10918"/>
                    <a:pt x="1502" y="11598"/>
                  </a:cubicBezTo>
                  <a:cubicBezTo>
                    <a:pt x="3004" y="15379"/>
                    <a:pt x="5540" y="21343"/>
                    <a:pt x="6561" y="23737"/>
                  </a:cubicBezTo>
                  <a:lnTo>
                    <a:pt x="7960" y="27005"/>
                  </a:lnTo>
                  <a:cubicBezTo>
                    <a:pt x="8018" y="27133"/>
                    <a:pt x="8146" y="27216"/>
                    <a:pt x="8281" y="27216"/>
                  </a:cubicBezTo>
                  <a:lnTo>
                    <a:pt x="8313" y="27216"/>
                  </a:lnTo>
                  <a:cubicBezTo>
                    <a:pt x="9250" y="27139"/>
                    <a:pt x="10168" y="26985"/>
                    <a:pt x="11073" y="26741"/>
                  </a:cubicBezTo>
                  <a:cubicBezTo>
                    <a:pt x="12441" y="26382"/>
                    <a:pt x="13744" y="25804"/>
                    <a:pt x="14938" y="25047"/>
                  </a:cubicBezTo>
                  <a:cubicBezTo>
                    <a:pt x="15714" y="24559"/>
                    <a:pt x="16427" y="23994"/>
                    <a:pt x="17075" y="23352"/>
                  </a:cubicBezTo>
                  <a:cubicBezTo>
                    <a:pt x="17332" y="23108"/>
                    <a:pt x="17570" y="22838"/>
                    <a:pt x="17788" y="22562"/>
                  </a:cubicBezTo>
                  <a:cubicBezTo>
                    <a:pt x="17865" y="22460"/>
                    <a:pt x="17884" y="22338"/>
                    <a:pt x="17839" y="22222"/>
                  </a:cubicBezTo>
                  <a:cubicBezTo>
                    <a:pt x="17435" y="21150"/>
                    <a:pt x="16870" y="19866"/>
                    <a:pt x="16209" y="18525"/>
                  </a:cubicBezTo>
                  <a:cubicBezTo>
                    <a:pt x="13532" y="13075"/>
                    <a:pt x="8429" y="4678"/>
                    <a:pt x="7729" y="4345"/>
                  </a:cubicBezTo>
                  <a:cubicBezTo>
                    <a:pt x="7305" y="4146"/>
                    <a:pt x="3890" y="1674"/>
                    <a:pt x="1701" y="69"/>
                  </a:cubicBezTo>
                  <a:cubicBezTo>
                    <a:pt x="1641" y="23"/>
                    <a:pt x="1568" y="0"/>
                    <a:pt x="14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2"/>
            <p:cNvSpPr/>
            <p:nvPr/>
          </p:nvSpPr>
          <p:spPr>
            <a:xfrm rot="9076706">
              <a:off x="1122277" y="690921"/>
              <a:ext cx="34803" cy="43571"/>
            </a:xfrm>
            <a:custGeom>
              <a:avLst/>
              <a:gdLst/>
              <a:ahLst/>
              <a:cxnLst/>
              <a:rect l="l" t="t" r="r" b="b"/>
              <a:pathLst>
                <a:path w="1683" h="2107" extrusionOk="0">
                  <a:moveTo>
                    <a:pt x="399" y="1"/>
                  </a:moveTo>
                  <a:lnTo>
                    <a:pt x="1" y="257"/>
                  </a:lnTo>
                  <a:lnTo>
                    <a:pt x="547" y="2106"/>
                  </a:lnTo>
                  <a:lnTo>
                    <a:pt x="1683" y="1490"/>
                  </a:lnTo>
                  <a:lnTo>
                    <a:pt x="3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2"/>
            <p:cNvSpPr/>
            <p:nvPr/>
          </p:nvSpPr>
          <p:spPr>
            <a:xfrm rot="9076706">
              <a:off x="711767" y="280197"/>
              <a:ext cx="269410" cy="447520"/>
            </a:xfrm>
            <a:custGeom>
              <a:avLst/>
              <a:gdLst/>
              <a:ahLst/>
              <a:cxnLst/>
              <a:rect l="l" t="t" r="r" b="b"/>
              <a:pathLst>
                <a:path w="13028" h="21641" extrusionOk="0">
                  <a:moveTo>
                    <a:pt x="1643" y="1"/>
                  </a:moveTo>
                  <a:cubicBezTo>
                    <a:pt x="390" y="1"/>
                    <a:pt x="0" y="1905"/>
                    <a:pt x="1332" y="4315"/>
                  </a:cubicBezTo>
                  <a:cubicBezTo>
                    <a:pt x="3559" y="8365"/>
                    <a:pt x="9253" y="21640"/>
                    <a:pt x="9253" y="21640"/>
                  </a:cubicBezTo>
                  <a:cubicBezTo>
                    <a:pt x="10588" y="21281"/>
                    <a:pt x="11859" y="20722"/>
                    <a:pt x="13027" y="19984"/>
                  </a:cubicBezTo>
                  <a:cubicBezTo>
                    <a:pt x="11121" y="14168"/>
                    <a:pt x="5113" y="3063"/>
                    <a:pt x="5113" y="3063"/>
                  </a:cubicBezTo>
                  <a:cubicBezTo>
                    <a:pt x="3738" y="876"/>
                    <a:pt x="2492" y="1"/>
                    <a:pt x="16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2"/>
            <p:cNvSpPr/>
            <p:nvPr/>
          </p:nvSpPr>
          <p:spPr>
            <a:xfrm rot="9076706">
              <a:off x="703999" y="273650"/>
              <a:ext cx="282768" cy="461975"/>
            </a:xfrm>
            <a:custGeom>
              <a:avLst/>
              <a:gdLst/>
              <a:ahLst/>
              <a:cxnLst/>
              <a:rect l="l" t="t" r="r" b="b"/>
              <a:pathLst>
                <a:path w="13674" h="22340" extrusionOk="0">
                  <a:moveTo>
                    <a:pt x="1876" y="706"/>
                  </a:moveTo>
                  <a:cubicBezTo>
                    <a:pt x="1887" y="706"/>
                    <a:pt x="1897" y="706"/>
                    <a:pt x="1907" y="707"/>
                  </a:cubicBezTo>
                  <a:cubicBezTo>
                    <a:pt x="2613" y="707"/>
                    <a:pt x="3782" y="1541"/>
                    <a:pt x="5065" y="3583"/>
                  </a:cubicBezTo>
                  <a:cubicBezTo>
                    <a:pt x="5123" y="3692"/>
                    <a:pt x="10900" y="14399"/>
                    <a:pt x="12865" y="20183"/>
                  </a:cubicBezTo>
                  <a:cubicBezTo>
                    <a:pt x="11883" y="20786"/>
                    <a:pt x="10823" y="21248"/>
                    <a:pt x="9719" y="21569"/>
                  </a:cubicBezTo>
                  <a:cubicBezTo>
                    <a:pt x="8878" y="19624"/>
                    <a:pt x="3929" y="8185"/>
                    <a:pt x="1894" y="4501"/>
                  </a:cubicBezTo>
                  <a:cubicBezTo>
                    <a:pt x="893" y="2684"/>
                    <a:pt x="938" y="1156"/>
                    <a:pt x="1560" y="790"/>
                  </a:cubicBezTo>
                  <a:cubicBezTo>
                    <a:pt x="1655" y="737"/>
                    <a:pt x="1765" y="706"/>
                    <a:pt x="1876" y="706"/>
                  </a:cubicBezTo>
                  <a:close/>
                  <a:moveTo>
                    <a:pt x="1893" y="1"/>
                  </a:moveTo>
                  <a:cubicBezTo>
                    <a:pt x="1631" y="1"/>
                    <a:pt x="1398" y="66"/>
                    <a:pt x="1201" y="180"/>
                  </a:cubicBezTo>
                  <a:cubicBezTo>
                    <a:pt x="270" y="733"/>
                    <a:pt x="1" y="2511"/>
                    <a:pt x="1284" y="4834"/>
                  </a:cubicBezTo>
                  <a:cubicBezTo>
                    <a:pt x="3480" y="8821"/>
                    <a:pt x="9135" y="21993"/>
                    <a:pt x="9193" y="22128"/>
                  </a:cubicBezTo>
                  <a:cubicBezTo>
                    <a:pt x="9251" y="22256"/>
                    <a:pt x="9373" y="22340"/>
                    <a:pt x="9514" y="22340"/>
                  </a:cubicBezTo>
                  <a:cubicBezTo>
                    <a:pt x="9546" y="22340"/>
                    <a:pt x="9578" y="22333"/>
                    <a:pt x="9610" y="22327"/>
                  </a:cubicBezTo>
                  <a:cubicBezTo>
                    <a:pt x="10978" y="21961"/>
                    <a:pt x="12281" y="21390"/>
                    <a:pt x="13475" y="20626"/>
                  </a:cubicBezTo>
                  <a:cubicBezTo>
                    <a:pt x="13609" y="20542"/>
                    <a:pt x="13674" y="20375"/>
                    <a:pt x="13622" y="20221"/>
                  </a:cubicBezTo>
                  <a:cubicBezTo>
                    <a:pt x="11722" y="14444"/>
                    <a:pt x="5739" y="3352"/>
                    <a:pt x="5669" y="3223"/>
                  </a:cubicBezTo>
                  <a:cubicBezTo>
                    <a:pt x="4168" y="838"/>
                    <a:pt x="2835" y="1"/>
                    <a:pt x="18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2"/>
            <p:cNvSpPr/>
            <p:nvPr/>
          </p:nvSpPr>
          <p:spPr>
            <a:xfrm rot="9076706">
              <a:off x="694999" y="345565"/>
              <a:ext cx="354856" cy="470743"/>
            </a:xfrm>
            <a:custGeom>
              <a:avLst/>
              <a:gdLst/>
              <a:ahLst/>
              <a:cxnLst/>
              <a:rect l="l" t="t" r="r" b="b"/>
              <a:pathLst>
                <a:path w="17160" h="22764" extrusionOk="0">
                  <a:moveTo>
                    <a:pt x="1130" y="1"/>
                  </a:moveTo>
                  <a:lnTo>
                    <a:pt x="1" y="623"/>
                  </a:lnTo>
                  <a:cubicBezTo>
                    <a:pt x="71" y="2183"/>
                    <a:pt x="700" y="9135"/>
                    <a:pt x="700" y="9135"/>
                  </a:cubicBezTo>
                  <a:cubicBezTo>
                    <a:pt x="899" y="9674"/>
                    <a:pt x="1163" y="10348"/>
                    <a:pt x="1471" y="11119"/>
                  </a:cubicBezTo>
                  <a:cubicBezTo>
                    <a:pt x="3114" y="11003"/>
                    <a:pt x="4494" y="10329"/>
                    <a:pt x="4443" y="8577"/>
                  </a:cubicBezTo>
                  <a:lnTo>
                    <a:pt x="4443" y="8577"/>
                  </a:lnTo>
                  <a:cubicBezTo>
                    <a:pt x="5354" y="8737"/>
                    <a:pt x="6266" y="9032"/>
                    <a:pt x="7158" y="9276"/>
                  </a:cubicBezTo>
                  <a:cubicBezTo>
                    <a:pt x="7401" y="8954"/>
                    <a:pt x="7663" y="8816"/>
                    <a:pt x="7934" y="8816"/>
                  </a:cubicBezTo>
                  <a:cubicBezTo>
                    <a:pt x="9253" y="8816"/>
                    <a:pt x="10774" y="12077"/>
                    <a:pt x="11222" y="13089"/>
                  </a:cubicBezTo>
                  <a:cubicBezTo>
                    <a:pt x="12704" y="16453"/>
                    <a:pt x="14470" y="19688"/>
                    <a:pt x="16485" y="22763"/>
                  </a:cubicBezTo>
                  <a:cubicBezTo>
                    <a:pt x="16729" y="22532"/>
                    <a:pt x="16954" y="22275"/>
                    <a:pt x="17159" y="22012"/>
                  </a:cubicBezTo>
                  <a:cubicBezTo>
                    <a:pt x="16761" y="20934"/>
                    <a:pt x="16203" y="19676"/>
                    <a:pt x="15535" y="18327"/>
                  </a:cubicBezTo>
                  <a:cubicBezTo>
                    <a:pt x="12570" y="12287"/>
                    <a:pt x="7710" y="4545"/>
                    <a:pt x="7216" y="4314"/>
                  </a:cubicBezTo>
                  <a:cubicBezTo>
                    <a:pt x="6612" y="4025"/>
                    <a:pt x="1130" y="1"/>
                    <a:pt x="1130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2"/>
            <p:cNvSpPr/>
            <p:nvPr/>
          </p:nvSpPr>
          <p:spPr>
            <a:xfrm rot="9076706">
              <a:off x="955267" y="560692"/>
              <a:ext cx="149366" cy="188926"/>
            </a:xfrm>
            <a:custGeom>
              <a:avLst/>
              <a:gdLst/>
              <a:ahLst/>
              <a:cxnLst/>
              <a:rect l="l" t="t" r="r" b="b"/>
              <a:pathLst>
                <a:path w="7223" h="9136" extrusionOk="0">
                  <a:moveTo>
                    <a:pt x="1137" y="1"/>
                  </a:moveTo>
                  <a:lnTo>
                    <a:pt x="219" y="502"/>
                  </a:lnTo>
                  <a:lnTo>
                    <a:pt x="1" y="624"/>
                  </a:lnTo>
                  <a:cubicBezTo>
                    <a:pt x="71" y="2183"/>
                    <a:pt x="700" y="9136"/>
                    <a:pt x="700" y="9136"/>
                  </a:cubicBezTo>
                  <a:cubicBezTo>
                    <a:pt x="700" y="9136"/>
                    <a:pt x="1875" y="9039"/>
                    <a:pt x="2690" y="8911"/>
                  </a:cubicBezTo>
                  <a:cubicBezTo>
                    <a:pt x="2953" y="8892"/>
                    <a:pt x="3210" y="8827"/>
                    <a:pt x="3448" y="8718"/>
                  </a:cubicBezTo>
                  <a:cubicBezTo>
                    <a:pt x="3692" y="8500"/>
                    <a:pt x="3653" y="6375"/>
                    <a:pt x="3955" y="6369"/>
                  </a:cubicBezTo>
                  <a:cubicBezTo>
                    <a:pt x="3956" y="6369"/>
                    <a:pt x="3956" y="6369"/>
                    <a:pt x="3957" y="6369"/>
                  </a:cubicBezTo>
                  <a:cubicBezTo>
                    <a:pt x="4261" y="6369"/>
                    <a:pt x="6154" y="7481"/>
                    <a:pt x="6461" y="7481"/>
                  </a:cubicBezTo>
                  <a:cubicBezTo>
                    <a:pt x="6467" y="7481"/>
                    <a:pt x="6473" y="7480"/>
                    <a:pt x="6478" y="7479"/>
                  </a:cubicBezTo>
                  <a:cubicBezTo>
                    <a:pt x="6728" y="7434"/>
                    <a:pt x="7222" y="4321"/>
                    <a:pt x="7222" y="4321"/>
                  </a:cubicBezTo>
                  <a:cubicBezTo>
                    <a:pt x="6619" y="4032"/>
                    <a:pt x="1137" y="1"/>
                    <a:pt x="11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2"/>
            <p:cNvSpPr/>
            <p:nvPr/>
          </p:nvSpPr>
          <p:spPr>
            <a:xfrm rot="9076706">
              <a:off x="947493" y="552945"/>
              <a:ext cx="164752" cy="205242"/>
            </a:xfrm>
            <a:custGeom>
              <a:avLst/>
              <a:gdLst/>
              <a:ahLst/>
              <a:cxnLst/>
              <a:rect l="l" t="t" r="r" b="b"/>
              <a:pathLst>
                <a:path w="7967" h="9925" extrusionOk="0">
                  <a:moveTo>
                    <a:pt x="1464" y="828"/>
                  </a:moveTo>
                  <a:cubicBezTo>
                    <a:pt x="2433" y="1534"/>
                    <a:pt x="6118" y="4230"/>
                    <a:pt x="7196" y="4904"/>
                  </a:cubicBezTo>
                  <a:cubicBezTo>
                    <a:pt x="7029" y="5925"/>
                    <a:pt x="6804" y="7029"/>
                    <a:pt x="6663" y="7472"/>
                  </a:cubicBezTo>
                  <a:cubicBezTo>
                    <a:pt x="6419" y="7369"/>
                    <a:pt x="6008" y="7164"/>
                    <a:pt x="5713" y="7016"/>
                  </a:cubicBezTo>
                  <a:cubicBezTo>
                    <a:pt x="4895" y="6607"/>
                    <a:pt x="4550" y="6432"/>
                    <a:pt x="4324" y="6432"/>
                  </a:cubicBezTo>
                  <a:cubicBezTo>
                    <a:pt x="4316" y="6432"/>
                    <a:pt x="4309" y="6432"/>
                    <a:pt x="4301" y="6432"/>
                  </a:cubicBezTo>
                  <a:cubicBezTo>
                    <a:pt x="3832" y="6439"/>
                    <a:pt x="3775" y="7016"/>
                    <a:pt x="3678" y="7966"/>
                  </a:cubicBezTo>
                  <a:cubicBezTo>
                    <a:pt x="3653" y="8262"/>
                    <a:pt x="3614" y="8557"/>
                    <a:pt x="3556" y="8852"/>
                  </a:cubicBezTo>
                  <a:cubicBezTo>
                    <a:pt x="3377" y="8923"/>
                    <a:pt x="3184" y="8961"/>
                    <a:pt x="2991" y="8974"/>
                  </a:cubicBezTo>
                  <a:cubicBezTo>
                    <a:pt x="2471" y="9058"/>
                    <a:pt x="1785" y="9128"/>
                    <a:pt x="1380" y="9167"/>
                  </a:cubicBezTo>
                  <a:cubicBezTo>
                    <a:pt x="1258" y="7806"/>
                    <a:pt x="815" y="2857"/>
                    <a:pt x="719" y="1233"/>
                  </a:cubicBezTo>
                  <a:lnTo>
                    <a:pt x="1464" y="828"/>
                  </a:lnTo>
                  <a:close/>
                  <a:moveTo>
                    <a:pt x="1521" y="0"/>
                  </a:moveTo>
                  <a:lnTo>
                    <a:pt x="0" y="835"/>
                  </a:lnTo>
                  <a:lnTo>
                    <a:pt x="6" y="1053"/>
                  </a:lnTo>
                  <a:cubicBezTo>
                    <a:pt x="77" y="2600"/>
                    <a:pt x="680" y="9295"/>
                    <a:pt x="713" y="9578"/>
                  </a:cubicBezTo>
                  <a:lnTo>
                    <a:pt x="738" y="9924"/>
                  </a:lnTo>
                  <a:lnTo>
                    <a:pt x="1085" y="9899"/>
                  </a:lnTo>
                  <a:cubicBezTo>
                    <a:pt x="1136" y="9892"/>
                    <a:pt x="2285" y="9802"/>
                    <a:pt x="3075" y="9674"/>
                  </a:cubicBezTo>
                  <a:cubicBezTo>
                    <a:pt x="3377" y="9648"/>
                    <a:pt x="3672" y="9578"/>
                    <a:pt x="3948" y="9449"/>
                  </a:cubicBezTo>
                  <a:lnTo>
                    <a:pt x="4038" y="9391"/>
                  </a:lnTo>
                  <a:cubicBezTo>
                    <a:pt x="4237" y="9212"/>
                    <a:pt x="4288" y="8878"/>
                    <a:pt x="4372" y="8037"/>
                  </a:cubicBezTo>
                  <a:cubicBezTo>
                    <a:pt x="4404" y="7793"/>
                    <a:pt x="4436" y="7427"/>
                    <a:pt x="4481" y="7203"/>
                  </a:cubicBezTo>
                  <a:cubicBezTo>
                    <a:pt x="4725" y="7305"/>
                    <a:pt x="5116" y="7504"/>
                    <a:pt x="5399" y="7645"/>
                  </a:cubicBezTo>
                  <a:cubicBezTo>
                    <a:pt x="6289" y="8096"/>
                    <a:pt x="6606" y="8243"/>
                    <a:pt x="6818" y="8243"/>
                  </a:cubicBezTo>
                  <a:cubicBezTo>
                    <a:pt x="6845" y="8243"/>
                    <a:pt x="6870" y="8240"/>
                    <a:pt x="6894" y="8236"/>
                  </a:cubicBezTo>
                  <a:cubicBezTo>
                    <a:pt x="7138" y="8191"/>
                    <a:pt x="7395" y="8140"/>
                    <a:pt x="7921" y="4782"/>
                  </a:cubicBezTo>
                  <a:lnTo>
                    <a:pt x="7966" y="4526"/>
                  </a:lnTo>
                  <a:lnTo>
                    <a:pt x="7729" y="4410"/>
                  </a:lnTo>
                  <a:cubicBezTo>
                    <a:pt x="7305" y="4211"/>
                    <a:pt x="3897" y="1740"/>
                    <a:pt x="1701" y="129"/>
                  </a:cubicBezTo>
                  <a:lnTo>
                    <a:pt x="15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2"/>
            <p:cNvSpPr/>
            <p:nvPr/>
          </p:nvSpPr>
          <p:spPr>
            <a:xfrm rot="9076706">
              <a:off x="956662" y="566141"/>
              <a:ext cx="144858" cy="184273"/>
            </a:xfrm>
            <a:custGeom>
              <a:avLst/>
              <a:gdLst/>
              <a:ahLst/>
              <a:cxnLst/>
              <a:rect l="l" t="t" r="r" b="b"/>
              <a:pathLst>
                <a:path w="7005" h="8911" extrusionOk="0">
                  <a:moveTo>
                    <a:pt x="919" y="1"/>
                  </a:moveTo>
                  <a:lnTo>
                    <a:pt x="1" y="502"/>
                  </a:lnTo>
                  <a:cubicBezTo>
                    <a:pt x="1400" y="2331"/>
                    <a:pt x="2934" y="4045"/>
                    <a:pt x="4597" y="5637"/>
                  </a:cubicBezTo>
                  <a:cubicBezTo>
                    <a:pt x="4340" y="5717"/>
                    <a:pt x="4077" y="5757"/>
                    <a:pt x="3814" y="5757"/>
                  </a:cubicBezTo>
                  <a:cubicBezTo>
                    <a:pt x="3426" y="5757"/>
                    <a:pt x="3040" y="5671"/>
                    <a:pt x="2684" y="5502"/>
                  </a:cubicBezTo>
                  <a:cubicBezTo>
                    <a:pt x="2549" y="6638"/>
                    <a:pt x="2479" y="7775"/>
                    <a:pt x="2472" y="8911"/>
                  </a:cubicBezTo>
                  <a:cubicBezTo>
                    <a:pt x="2735" y="8892"/>
                    <a:pt x="2992" y="8827"/>
                    <a:pt x="3230" y="8718"/>
                  </a:cubicBezTo>
                  <a:cubicBezTo>
                    <a:pt x="3474" y="8500"/>
                    <a:pt x="3435" y="6375"/>
                    <a:pt x="3737" y="6369"/>
                  </a:cubicBezTo>
                  <a:cubicBezTo>
                    <a:pt x="3738" y="6369"/>
                    <a:pt x="3738" y="6369"/>
                    <a:pt x="3739" y="6369"/>
                  </a:cubicBezTo>
                  <a:cubicBezTo>
                    <a:pt x="4043" y="6369"/>
                    <a:pt x="5936" y="7481"/>
                    <a:pt x="6243" y="7481"/>
                  </a:cubicBezTo>
                  <a:cubicBezTo>
                    <a:pt x="6249" y="7481"/>
                    <a:pt x="6255" y="7480"/>
                    <a:pt x="6260" y="7479"/>
                  </a:cubicBezTo>
                  <a:cubicBezTo>
                    <a:pt x="6510" y="7434"/>
                    <a:pt x="7004" y="4321"/>
                    <a:pt x="7004" y="4321"/>
                  </a:cubicBezTo>
                  <a:cubicBezTo>
                    <a:pt x="6401" y="4032"/>
                    <a:pt x="919" y="1"/>
                    <a:pt x="919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2"/>
            <p:cNvSpPr/>
            <p:nvPr/>
          </p:nvSpPr>
          <p:spPr>
            <a:xfrm rot="9076706">
              <a:off x="468389" y="251653"/>
              <a:ext cx="276378" cy="209440"/>
            </a:xfrm>
            <a:custGeom>
              <a:avLst/>
              <a:gdLst/>
              <a:ahLst/>
              <a:cxnLst/>
              <a:rect l="l" t="t" r="r" b="b"/>
              <a:pathLst>
                <a:path w="13365" h="10128" extrusionOk="0">
                  <a:moveTo>
                    <a:pt x="9218" y="1"/>
                  </a:moveTo>
                  <a:cubicBezTo>
                    <a:pt x="9218" y="1"/>
                    <a:pt x="8377" y="623"/>
                    <a:pt x="7235" y="1361"/>
                  </a:cubicBezTo>
                  <a:cubicBezTo>
                    <a:pt x="6439" y="1875"/>
                    <a:pt x="5617" y="2344"/>
                    <a:pt x="4776" y="2767"/>
                  </a:cubicBezTo>
                  <a:cubicBezTo>
                    <a:pt x="1554" y="4334"/>
                    <a:pt x="39" y="4520"/>
                    <a:pt x="0" y="4520"/>
                  </a:cubicBezTo>
                  <a:cubicBezTo>
                    <a:pt x="1239" y="7601"/>
                    <a:pt x="2638" y="9905"/>
                    <a:pt x="5065" y="10111"/>
                  </a:cubicBezTo>
                  <a:cubicBezTo>
                    <a:pt x="5186" y="10122"/>
                    <a:pt x="5311" y="10128"/>
                    <a:pt x="5439" y="10128"/>
                  </a:cubicBezTo>
                  <a:cubicBezTo>
                    <a:pt x="6329" y="10128"/>
                    <a:pt x="7369" y="9850"/>
                    <a:pt x="8576" y="9238"/>
                  </a:cubicBezTo>
                  <a:cubicBezTo>
                    <a:pt x="13365" y="6818"/>
                    <a:pt x="9218" y="1"/>
                    <a:pt x="92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2"/>
            <p:cNvSpPr/>
            <p:nvPr/>
          </p:nvSpPr>
          <p:spPr>
            <a:xfrm rot="9076706">
              <a:off x="496152" y="235089"/>
              <a:ext cx="254996" cy="223977"/>
            </a:xfrm>
            <a:custGeom>
              <a:avLst/>
              <a:gdLst/>
              <a:ahLst/>
              <a:cxnLst/>
              <a:rect l="l" t="t" r="r" b="b"/>
              <a:pathLst>
                <a:path w="12331" h="10831" extrusionOk="0">
                  <a:moveTo>
                    <a:pt x="9526" y="868"/>
                  </a:moveTo>
                  <a:cubicBezTo>
                    <a:pt x="10046" y="1837"/>
                    <a:pt x="11432" y="4745"/>
                    <a:pt x="10784" y="7011"/>
                  </a:cubicBezTo>
                  <a:cubicBezTo>
                    <a:pt x="10501" y="8006"/>
                    <a:pt x="9847" y="8770"/>
                    <a:pt x="8839" y="9277"/>
                  </a:cubicBezTo>
                  <a:cubicBezTo>
                    <a:pt x="7727" y="9842"/>
                    <a:pt x="6734" y="10128"/>
                    <a:pt x="5865" y="10128"/>
                  </a:cubicBezTo>
                  <a:cubicBezTo>
                    <a:pt x="5746" y="10128"/>
                    <a:pt x="5628" y="10123"/>
                    <a:pt x="5514" y="10112"/>
                  </a:cubicBezTo>
                  <a:cubicBezTo>
                    <a:pt x="3254" y="9926"/>
                    <a:pt x="1951" y="7660"/>
                    <a:pt x="905" y="5137"/>
                  </a:cubicBezTo>
                  <a:cubicBezTo>
                    <a:pt x="1598" y="4983"/>
                    <a:pt x="3036" y="4559"/>
                    <a:pt x="5353" y="3436"/>
                  </a:cubicBezTo>
                  <a:cubicBezTo>
                    <a:pt x="6207" y="3006"/>
                    <a:pt x="7035" y="2531"/>
                    <a:pt x="7837" y="2011"/>
                  </a:cubicBezTo>
                  <a:cubicBezTo>
                    <a:pt x="8563" y="1549"/>
                    <a:pt x="9173" y="1118"/>
                    <a:pt x="9526" y="868"/>
                  </a:cubicBezTo>
                  <a:close/>
                  <a:moveTo>
                    <a:pt x="9637" y="0"/>
                  </a:moveTo>
                  <a:cubicBezTo>
                    <a:pt x="9566" y="0"/>
                    <a:pt x="9493" y="23"/>
                    <a:pt x="9429" y="72"/>
                  </a:cubicBezTo>
                  <a:cubicBezTo>
                    <a:pt x="9423" y="79"/>
                    <a:pt x="8588" y="701"/>
                    <a:pt x="7465" y="1420"/>
                  </a:cubicBezTo>
                  <a:cubicBezTo>
                    <a:pt x="6682" y="1927"/>
                    <a:pt x="5873" y="2389"/>
                    <a:pt x="5045" y="2807"/>
                  </a:cubicBezTo>
                  <a:cubicBezTo>
                    <a:pt x="1891" y="4332"/>
                    <a:pt x="414" y="4527"/>
                    <a:pt x="423" y="4527"/>
                  </a:cubicBezTo>
                  <a:lnTo>
                    <a:pt x="423" y="4527"/>
                  </a:lnTo>
                  <a:cubicBezTo>
                    <a:pt x="420" y="4527"/>
                    <a:pt x="417" y="4527"/>
                    <a:pt x="414" y="4527"/>
                  </a:cubicBezTo>
                  <a:cubicBezTo>
                    <a:pt x="169" y="4527"/>
                    <a:pt x="1" y="4780"/>
                    <a:pt x="96" y="5009"/>
                  </a:cubicBezTo>
                  <a:cubicBezTo>
                    <a:pt x="1251" y="7884"/>
                    <a:pt x="2702" y="10580"/>
                    <a:pt x="5456" y="10812"/>
                  </a:cubicBezTo>
                  <a:cubicBezTo>
                    <a:pt x="5584" y="10824"/>
                    <a:pt x="5719" y="10831"/>
                    <a:pt x="5854" y="10831"/>
                  </a:cubicBezTo>
                  <a:cubicBezTo>
                    <a:pt x="6836" y="10831"/>
                    <a:pt x="7940" y="10523"/>
                    <a:pt x="9153" y="9906"/>
                  </a:cubicBezTo>
                  <a:cubicBezTo>
                    <a:pt x="10347" y="9303"/>
                    <a:pt x="11124" y="8391"/>
                    <a:pt x="11464" y="7204"/>
                  </a:cubicBezTo>
                  <a:cubicBezTo>
                    <a:pt x="12331" y="4155"/>
                    <a:pt x="10039" y="329"/>
                    <a:pt x="9936" y="168"/>
                  </a:cubicBezTo>
                  <a:cubicBezTo>
                    <a:pt x="9869" y="61"/>
                    <a:pt x="9754" y="0"/>
                    <a:pt x="96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2"/>
            <p:cNvSpPr/>
            <p:nvPr/>
          </p:nvSpPr>
          <p:spPr>
            <a:xfrm rot="9076706">
              <a:off x="474920" y="276788"/>
              <a:ext cx="171659" cy="209833"/>
            </a:xfrm>
            <a:custGeom>
              <a:avLst/>
              <a:gdLst/>
              <a:ahLst/>
              <a:cxnLst/>
              <a:rect l="l" t="t" r="r" b="b"/>
              <a:pathLst>
                <a:path w="8301" h="10147" extrusionOk="0">
                  <a:moveTo>
                    <a:pt x="4161" y="0"/>
                  </a:moveTo>
                  <a:cubicBezTo>
                    <a:pt x="4160" y="0"/>
                    <a:pt x="3326" y="623"/>
                    <a:pt x="2177" y="1361"/>
                  </a:cubicBezTo>
                  <a:cubicBezTo>
                    <a:pt x="2813" y="2594"/>
                    <a:pt x="3230" y="3922"/>
                    <a:pt x="3422" y="5296"/>
                  </a:cubicBezTo>
                  <a:cubicBezTo>
                    <a:pt x="3570" y="6490"/>
                    <a:pt x="3525" y="7819"/>
                    <a:pt x="2742" y="8724"/>
                  </a:cubicBezTo>
                  <a:cubicBezTo>
                    <a:pt x="2061" y="9520"/>
                    <a:pt x="1009" y="9802"/>
                    <a:pt x="1" y="10130"/>
                  </a:cubicBezTo>
                  <a:cubicBezTo>
                    <a:pt x="122" y="10141"/>
                    <a:pt x="247" y="10147"/>
                    <a:pt x="375" y="10147"/>
                  </a:cubicBezTo>
                  <a:cubicBezTo>
                    <a:pt x="1265" y="10147"/>
                    <a:pt x="2305" y="9869"/>
                    <a:pt x="3512" y="9257"/>
                  </a:cubicBezTo>
                  <a:cubicBezTo>
                    <a:pt x="8301" y="6837"/>
                    <a:pt x="4161" y="1"/>
                    <a:pt x="416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" name="Google Shape;174;p2"/>
            <p:cNvSpPr/>
            <p:nvPr/>
          </p:nvSpPr>
          <p:spPr>
            <a:xfrm rot="9076706">
              <a:off x="593475" y="328245"/>
              <a:ext cx="219593" cy="169405"/>
            </a:xfrm>
            <a:custGeom>
              <a:avLst/>
              <a:gdLst/>
              <a:ahLst/>
              <a:cxnLst/>
              <a:rect l="l" t="t" r="r" b="b"/>
              <a:pathLst>
                <a:path w="10619" h="8192" extrusionOk="0">
                  <a:moveTo>
                    <a:pt x="9007" y="0"/>
                  </a:moveTo>
                  <a:cubicBezTo>
                    <a:pt x="8378" y="610"/>
                    <a:pt x="7685" y="1156"/>
                    <a:pt x="6940" y="1612"/>
                  </a:cubicBezTo>
                  <a:cubicBezTo>
                    <a:pt x="3962" y="3518"/>
                    <a:pt x="1" y="4924"/>
                    <a:pt x="1" y="4924"/>
                  </a:cubicBezTo>
                  <a:cubicBezTo>
                    <a:pt x="219" y="5412"/>
                    <a:pt x="418" y="5906"/>
                    <a:pt x="566" y="6259"/>
                  </a:cubicBezTo>
                  <a:cubicBezTo>
                    <a:pt x="720" y="6606"/>
                    <a:pt x="848" y="6914"/>
                    <a:pt x="957" y="7177"/>
                  </a:cubicBezTo>
                  <a:lnTo>
                    <a:pt x="1400" y="8191"/>
                  </a:lnTo>
                  <a:cubicBezTo>
                    <a:pt x="3846" y="7601"/>
                    <a:pt x="6189" y="6625"/>
                    <a:pt x="8339" y="5303"/>
                  </a:cubicBezTo>
                  <a:cubicBezTo>
                    <a:pt x="9142" y="4815"/>
                    <a:pt x="9899" y="4269"/>
                    <a:pt x="10618" y="3672"/>
                  </a:cubicBezTo>
                  <a:cubicBezTo>
                    <a:pt x="10458" y="3229"/>
                    <a:pt x="10265" y="2754"/>
                    <a:pt x="10047" y="2260"/>
                  </a:cubicBezTo>
                  <a:cubicBezTo>
                    <a:pt x="9919" y="1945"/>
                    <a:pt x="9771" y="1631"/>
                    <a:pt x="9623" y="1297"/>
                  </a:cubicBezTo>
                  <a:cubicBezTo>
                    <a:pt x="9424" y="880"/>
                    <a:pt x="9219" y="443"/>
                    <a:pt x="90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" name="Google Shape;175;p2"/>
            <p:cNvSpPr/>
            <p:nvPr/>
          </p:nvSpPr>
          <p:spPr>
            <a:xfrm rot="9076706">
              <a:off x="585484" y="320853"/>
              <a:ext cx="235909" cy="183983"/>
            </a:xfrm>
            <a:custGeom>
              <a:avLst/>
              <a:gdLst/>
              <a:ahLst/>
              <a:cxnLst/>
              <a:rect l="l" t="t" r="r" b="b"/>
              <a:pathLst>
                <a:path w="11408" h="8897" extrusionOk="0">
                  <a:moveTo>
                    <a:pt x="9302" y="936"/>
                  </a:moveTo>
                  <a:cubicBezTo>
                    <a:pt x="9437" y="1232"/>
                    <a:pt x="9572" y="1514"/>
                    <a:pt x="9700" y="1797"/>
                  </a:cubicBezTo>
                  <a:lnTo>
                    <a:pt x="9726" y="1848"/>
                  </a:lnTo>
                  <a:cubicBezTo>
                    <a:pt x="9867" y="2156"/>
                    <a:pt x="10008" y="2451"/>
                    <a:pt x="10130" y="2753"/>
                  </a:cubicBezTo>
                  <a:cubicBezTo>
                    <a:pt x="10303" y="3145"/>
                    <a:pt x="10464" y="3536"/>
                    <a:pt x="10611" y="3909"/>
                  </a:cubicBezTo>
                  <a:cubicBezTo>
                    <a:pt x="9963" y="4435"/>
                    <a:pt x="9276" y="4923"/>
                    <a:pt x="8557" y="5353"/>
                  </a:cubicBezTo>
                  <a:cubicBezTo>
                    <a:pt x="6529" y="6611"/>
                    <a:pt x="4321" y="7548"/>
                    <a:pt x="2010" y="8132"/>
                  </a:cubicBezTo>
                  <a:lnTo>
                    <a:pt x="1689" y="7394"/>
                  </a:lnTo>
                  <a:cubicBezTo>
                    <a:pt x="1580" y="7131"/>
                    <a:pt x="1445" y="6817"/>
                    <a:pt x="1297" y="6470"/>
                  </a:cubicBezTo>
                  <a:cubicBezTo>
                    <a:pt x="1233" y="6335"/>
                    <a:pt x="1162" y="6162"/>
                    <a:pt x="1098" y="6001"/>
                  </a:cubicBezTo>
                  <a:cubicBezTo>
                    <a:pt x="1028" y="5834"/>
                    <a:pt x="957" y="5655"/>
                    <a:pt x="873" y="5475"/>
                  </a:cubicBezTo>
                  <a:cubicBezTo>
                    <a:pt x="1920" y="5083"/>
                    <a:pt x="5072" y="3838"/>
                    <a:pt x="7530" y="2265"/>
                  </a:cubicBezTo>
                  <a:cubicBezTo>
                    <a:pt x="8159" y="1880"/>
                    <a:pt x="8750" y="1437"/>
                    <a:pt x="9302" y="936"/>
                  </a:cubicBezTo>
                  <a:close/>
                  <a:moveTo>
                    <a:pt x="9416" y="1"/>
                  </a:moveTo>
                  <a:cubicBezTo>
                    <a:pt x="9323" y="1"/>
                    <a:pt x="9236" y="38"/>
                    <a:pt x="9167" y="102"/>
                  </a:cubicBezTo>
                  <a:cubicBezTo>
                    <a:pt x="8557" y="699"/>
                    <a:pt x="7883" y="1225"/>
                    <a:pt x="7158" y="1668"/>
                  </a:cubicBezTo>
                  <a:cubicBezTo>
                    <a:pt x="4250" y="3530"/>
                    <a:pt x="328" y="4929"/>
                    <a:pt x="289" y="4942"/>
                  </a:cubicBezTo>
                  <a:cubicBezTo>
                    <a:pt x="97" y="5013"/>
                    <a:pt x="0" y="5231"/>
                    <a:pt x="84" y="5417"/>
                  </a:cubicBezTo>
                  <a:cubicBezTo>
                    <a:pt x="212" y="5706"/>
                    <a:pt x="341" y="6008"/>
                    <a:pt x="450" y="6271"/>
                  </a:cubicBezTo>
                  <a:cubicBezTo>
                    <a:pt x="520" y="6451"/>
                    <a:pt x="591" y="6611"/>
                    <a:pt x="655" y="6752"/>
                  </a:cubicBezTo>
                  <a:cubicBezTo>
                    <a:pt x="803" y="7093"/>
                    <a:pt x="931" y="7401"/>
                    <a:pt x="1040" y="7670"/>
                  </a:cubicBezTo>
                  <a:lnTo>
                    <a:pt x="1483" y="8685"/>
                  </a:lnTo>
                  <a:cubicBezTo>
                    <a:pt x="1535" y="8813"/>
                    <a:pt x="1663" y="8896"/>
                    <a:pt x="1804" y="8896"/>
                  </a:cubicBezTo>
                  <a:cubicBezTo>
                    <a:pt x="1830" y="8896"/>
                    <a:pt x="1856" y="8890"/>
                    <a:pt x="1888" y="8884"/>
                  </a:cubicBezTo>
                  <a:cubicBezTo>
                    <a:pt x="4372" y="8287"/>
                    <a:pt x="6747" y="7298"/>
                    <a:pt x="8923" y="5950"/>
                  </a:cubicBezTo>
                  <a:cubicBezTo>
                    <a:pt x="9745" y="5456"/>
                    <a:pt x="10522" y="4904"/>
                    <a:pt x="11253" y="4287"/>
                  </a:cubicBezTo>
                  <a:cubicBezTo>
                    <a:pt x="11369" y="4191"/>
                    <a:pt x="11407" y="4037"/>
                    <a:pt x="11356" y="3896"/>
                  </a:cubicBezTo>
                  <a:cubicBezTo>
                    <a:pt x="11176" y="3440"/>
                    <a:pt x="10984" y="2959"/>
                    <a:pt x="10778" y="2484"/>
                  </a:cubicBezTo>
                  <a:cubicBezTo>
                    <a:pt x="10656" y="2182"/>
                    <a:pt x="10515" y="1874"/>
                    <a:pt x="10368" y="1559"/>
                  </a:cubicBezTo>
                  <a:lnTo>
                    <a:pt x="10342" y="1501"/>
                  </a:lnTo>
                  <a:cubicBezTo>
                    <a:pt x="10149" y="1084"/>
                    <a:pt x="9944" y="648"/>
                    <a:pt x="9726" y="198"/>
                  </a:cubicBezTo>
                  <a:cubicBezTo>
                    <a:pt x="9681" y="96"/>
                    <a:pt x="9584" y="25"/>
                    <a:pt x="9475" y="6"/>
                  </a:cubicBezTo>
                  <a:cubicBezTo>
                    <a:pt x="9455" y="2"/>
                    <a:pt x="9436" y="1"/>
                    <a:pt x="94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" name="Google Shape;176;p2"/>
            <p:cNvSpPr/>
            <p:nvPr/>
          </p:nvSpPr>
          <p:spPr>
            <a:xfrm rot="9076706">
              <a:off x="603967" y="349699"/>
              <a:ext cx="195936" cy="121615"/>
            </a:xfrm>
            <a:custGeom>
              <a:avLst/>
              <a:gdLst/>
              <a:ahLst/>
              <a:cxnLst/>
              <a:rect l="l" t="t" r="r" b="b"/>
              <a:pathLst>
                <a:path w="9475" h="5881" extrusionOk="0">
                  <a:moveTo>
                    <a:pt x="9051" y="1"/>
                  </a:moveTo>
                  <a:cubicBezTo>
                    <a:pt x="6419" y="2632"/>
                    <a:pt x="2497" y="4186"/>
                    <a:pt x="0" y="4963"/>
                  </a:cubicBezTo>
                  <a:cubicBezTo>
                    <a:pt x="148" y="5309"/>
                    <a:pt x="276" y="5617"/>
                    <a:pt x="385" y="5881"/>
                  </a:cubicBezTo>
                  <a:cubicBezTo>
                    <a:pt x="2908" y="5104"/>
                    <a:pt x="6728" y="3583"/>
                    <a:pt x="9475" y="970"/>
                  </a:cubicBezTo>
                  <a:cubicBezTo>
                    <a:pt x="9347" y="662"/>
                    <a:pt x="9199" y="341"/>
                    <a:pt x="90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" name="Google Shape;177;p2"/>
            <p:cNvSpPr/>
            <p:nvPr/>
          </p:nvSpPr>
          <p:spPr>
            <a:xfrm rot="9076706">
              <a:off x="600114" y="345042"/>
              <a:ext cx="205118" cy="132244"/>
            </a:xfrm>
            <a:custGeom>
              <a:avLst/>
              <a:gdLst/>
              <a:ahLst/>
              <a:cxnLst/>
              <a:rect l="l" t="t" r="r" b="b"/>
              <a:pathLst>
                <a:path w="9919" h="6395" extrusionOk="0">
                  <a:moveTo>
                    <a:pt x="9232" y="611"/>
                  </a:moveTo>
                  <a:cubicBezTo>
                    <a:pt x="9328" y="823"/>
                    <a:pt x="9418" y="1028"/>
                    <a:pt x="9508" y="1233"/>
                  </a:cubicBezTo>
                  <a:cubicBezTo>
                    <a:pt x="6876" y="3686"/>
                    <a:pt x="3319" y="5156"/>
                    <a:pt x="726" y="5971"/>
                  </a:cubicBezTo>
                  <a:cubicBezTo>
                    <a:pt x="668" y="5836"/>
                    <a:pt x="604" y="5688"/>
                    <a:pt x="540" y="5534"/>
                  </a:cubicBezTo>
                  <a:lnTo>
                    <a:pt x="469" y="5374"/>
                  </a:lnTo>
                  <a:cubicBezTo>
                    <a:pt x="3127" y="4533"/>
                    <a:pt x="6702" y="3044"/>
                    <a:pt x="9232" y="611"/>
                  </a:cubicBezTo>
                  <a:close/>
                  <a:moveTo>
                    <a:pt x="9341" y="1"/>
                  </a:moveTo>
                  <a:lnTo>
                    <a:pt x="9161" y="181"/>
                  </a:lnTo>
                  <a:cubicBezTo>
                    <a:pt x="6619" y="2729"/>
                    <a:pt x="2877" y="4263"/>
                    <a:pt x="180" y="5098"/>
                  </a:cubicBezTo>
                  <a:lnTo>
                    <a:pt x="1" y="5156"/>
                  </a:lnTo>
                  <a:lnTo>
                    <a:pt x="219" y="5669"/>
                  </a:lnTo>
                  <a:cubicBezTo>
                    <a:pt x="309" y="5881"/>
                    <a:pt x="392" y="6074"/>
                    <a:pt x="463" y="6247"/>
                  </a:cubicBezTo>
                  <a:lnTo>
                    <a:pt x="521" y="6394"/>
                  </a:lnTo>
                  <a:lnTo>
                    <a:pt x="675" y="6350"/>
                  </a:lnTo>
                  <a:cubicBezTo>
                    <a:pt x="3339" y="5528"/>
                    <a:pt x="7094" y="4000"/>
                    <a:pt x="9835" y="1394"/>
                  </a:cubicBezTo>
                  <a:lnTo>
                    <a:pt x="9918" y="1310"/>
                  </a:lnTo>
                  <a:lnTo>
                    <a:pt x="9873" y="1201"/>
                  </a:lnTo>
                  <a:cubicBezTo>
                    <a:pt x="9752" y="906"/>
                    <a:pt x="9617" y="604"/>
                    <a:pt x="9469" y="283"/>
                  </a:cubicBezTo>
                  <a:lnTo>
                    <a:pt x="93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" name="Google Shape;178;p2"/>
            <p:cNvSpPr/>
            <p:nvPr/>
          </p:nvSpPr>
          <p:spPr>
            <a:xfrm rot="9076706">
              <a:off x="616641" y="418757"/>
              <a:ext cx="76224" cy="109662"/>
            </a:xfrm>
            <a:custGeom>
              <a:avLst/>
              <a:gdLst/>
              <a:ahLst/>
              <a:cxnLst/>
              <a:rect l="l" t="t" r="r" b="b"/>
              <a:pathLst>
                <a:path w="3686" h="5303" extrusionOk="0">
                  <a:moveTo>
                    <a:pt x="2068" y="0"/>
                  </a:moveTo>
                  <a:cubicBezTo>
                    <a:pt x="1439" y="617"/>
                    <a:pt x="745" y="1156"/>
                    <a:pt x="1" y="1618"/>
                  </a:cubicBezTo>
                  <a:cubicBezTo>
                    <a:pt x="604" y="2793"/>
                    <a:pt x="1073" y="4025"/>
                    <a:pt x="1406" y="5303"/>
                  </a:cubicBezTo>
                  <a:cubicBezTo>
                    <a:pt x="2209" y="4815"/>
                    <a:pt x="2966" y="4269"/>
                    <a:pt x="3685" y="3672"/>
                  </a:cubicBezTo>
                  <a:cubicBezTo>
                    <a:pt x="3525" y="3229"/>
                    <a:pt x="3332" y="2754"/>
                    <a:pt x="3108" y="2266"/>
                  </a:cubicBezTo>
                  <a:cubicBezTo>
                    <a:pt x="2979" y="1952"/>
                    <a:pt x="2832" y="1631"/>
                    <a:pt x="2684" y="1303"/>
                  </a:cubicBezTo>
                  <a:cubicBezTo>
                    <a:pt x="2485" y="880"/>
                    <a:pt x="2279" y="450"/>
                    <a:pt x="2068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2"/>
            <p:cNvSpPr/>
            <p:nvPr/>
          </p:nvSpPr>
          <p:spPr>
            <a:xfrm rot="9076706">
              <a:off x="980133" y="633967"/>
              <a:ext cx="93077" cy="80153"/>
            </a:xfrm>
            <a:custGeom>
              <a:avLst/>
              <a:gdLst/>
              <a:ahLst/>
              <a:cxnLst/>
              <a:rect l="l" t="t" r="r" b="b"/>
              <a:pathLst>
                <a:path w="4501" h="3876" extrusionOk="0">
                  <a:moveTo>
                    <a:pt x="57" y="0"/>
                  </a:moveTo>
                  <a:cubicBezTo>
                    <a:pt x="41" y="0"/>
                    <a:pt x="27" y="4"/>
                    <a:pt x="19" y="9"/>
                  </a:cubicBezTo>
                  <a:cubicBezTo>
                    <a:pt x="0" y="28"/>
                    <a:pt x="19" y="80"/>
                    <a:pt x="58" y="112"/>
                  </a:cubicBezTo>
                  <a:cubicBezTo>
                    <a:pt x="449" y="407"/>
                    <a:pt x="783" y="721"/>
                    <a:pt x="1149" y="1023"/>
                  </a:cubicBezTo>
                  <a:cubicBezTo>
                    <a:pt x="1521" y="1325"/>
                    <a:pt x="1868" y="1639"/>
                    <a:pt x="2221" y="1948"/>
                  </a:cubicBezTo>
                  <a:cubicBezTo>
                    <a:pt x="2574" y="2249"/>
                    <a:pt x="2921" y="2564"/>
                    <a:pt x="3274" y="2885"/>
                  </a:cubicBezTo>
                  <a:lnTo>
                    <a:pt x="4327" y="3841"/>
                  </a:lnTo>
                  <a:cubicBezTo>
                    <a:pt x="4349" y="3863"/>
                    <a:pt x="4379" y="3876"/>
                    <a:pt x="4411" y="3876"/>
                  </a:cubicBezTo>
                  <a:cubicBezTo>
                    <a:pt x="4426" y="3876"/>
                    <a:pt x="4441" y="3873"/>
                    <a:pt x="4455" y="3867"/>
                  </a:cubicBezTo>
                  <a:cubicBezTo>
                    <a:pt x="4500" y="3848"/>
                    <a:pt x="4494" y="3783"/>
                    <a:pt x="4455" y="3738"/>
                  </a:cubicBezTo>
                  <a:cubicBezTo>
                    <a:pt x="4160" y="3360"/>
                    <a:pt x="3845" y="3000"/>
                    <a:pt x="3511" y="2666"/>
                  </a:cubicBezTo>
                  <a:cubicBezTo>
                    <a:pt x="3158" y="2320"/>
                    <a:pt x="2825" y="1986"/>
                    <a:pt x="2459" y="1678"/>
                  </a:cubicBezTo>
                  <a:cubicBezTo>
                    <a:pt x="2093" y="1376"/>
                    <a:pt x="1714" y="1087"/>
                    <a:pt x="1329" y="805"/>
                  </a:cubicBezTo>
                  <a:cubicBezTo>
                    <a:pt x="944" y="522"/>
                    <a:pt x="539" y="266"/>
                    <a:pt x="129" y="22"/>
                  </a:cubicBezTo>
                  <a:cubicBezTo>
                    <a:pt x="106" y="7"/>
                    <a:pt x="79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2"/>
            <p:cNvSpPr/>
            <p:nvPr/>
          </p:nvSpPr>
          <p:spPr>
            <a:xfrm rot="9076706">
              <a:off x="993512" y="633291"/>
              <a:ext cx="40635" cy="38153"/>
            </a:xfrm>
            <a:custGeom>
              <a:avLst/>
              <a:gdLst/>
              <a:ahLst/>
              <a:cxnLst/>
              <a:rect l="l" t="t" r="r" b="b"/>
              <a:pathLst>
                <a:path w="1965" h="1845" extrusionOk="0">
                  <a:moveTo>
                    <a:pt x="53" y="0"/>
                  </a:moveTo>
                  <a:cubicBezTo>
                    <a:pt x="41" y="0"/>
                    <a:pt x="30" y="3"/>
                    <a:pt x="20" y="10"/>
                  </a:cubicBezTo>
                  <a:cubicBezTo>
                    <a:pt x="1" y="29"/>
                    <a:pt x="1" y="61"/>
                    <a:pt x="20" y="74"/>
                  </a:cubicBezTo>
                  <a:cubicBezTo>
                    <a:pt x="135" y="260"/>
                    <a:pt x="257" y="433"/>
                    <a:pt x="392" y="600"/>
                  </a:cubicBezTo>
                  <a:cubicBezTo>
                    <a:pt x="527" y="767"/>
                    <a:pt x="662" y="934"/>
                    <a:pt x="822" y="1075"/>
                  </a:cubicBezTo>
                  <a:cubicBezTo>
                    <a:pt x="983" y="1217"/>
                    <a:pt x="1150" y="1358"/>
                    <a:pt x="1317" y="1486"/>
                  </a:cubicBezTo>
                  <a:cubicBezTo>
                    <a:pt x="1490" y="1615"/>
                    <a:pt x="1676" y="1730"/>
                    <a:pt x="1862" y="1839"/>
                  </a:cubicBezTo>
                  <a:cubicBezTo>
                    <a:pt x="1871" y="1843"/>
                    <a:pt x="1879" y="1844"/>
                    <a:pt x="1888" y="1844"/>
                  </a:cubicBezTo>
                  <a:cubicBezTo>
                    <a:pt x="1911" y="1844"/>
                    <a:pt x="1932" y="1832"/>
                    <a:pt x="1946" y="1814"/>
                  </a:cubicBezTo>
                  <a:cubicBezTo>
                    <a:pt x="1946" y="1782"/>
                    <a:pt x="1965" y="1743"/>
                    <a:pt x="1946" y="1717"/>
                  </a:cubicBezTo>
                  <a:cubicBezTo>
                    <a:pt x="1798" y="1563"/>
                    <a:pt x="1657" y="1409"/>
                    <a:pt x="1509" y="1262"/>
                  </a:cubicBezTo>
                  <a:lnTo>
                    <a:pt x="1053" y="825"/>
                  </a:lnTo>
                  <a:lnTo>
                    <a:pt x="578" y="414"/>
                  </a:lnTo>
                  <a:lnTo>
                    <a:pt x="91" y="10"/>
                  </a:lnTo>
                  <a:cubicBezTo>
                    <a:pt x="78" y="3"/>
                    <a:pt x="65" y="0"/>
                    <a:pt x="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2"/>
            <p:cNvSpPr/>
            <p:nvPr/>
          </p:nvSpPr>
          <p:spPr>
            <a:xfrm rot="9076706">
              <a:off x="782456" y="505934"/>
              <a:ext cx="99984" cy="170397"/>
            </a:xfrm>
            <a:custGeom>
              <a:avLst/>
              <a:gdLst/>
              <a:ahLst/>
              <a:cxnLst/>
              <a:rect l="l" t="t" r="r" b="b"/>
              <a:pathLst>
                <a:path w="4835" h="8240" extrusionOk="0">
                  <a:moveTo>
                    <a:pt x="37" y="1"/>
                  </a:moveTo>
                  <a:cubicBezTo>
                    <a:pt x="33" y="1"/>
                    <a:pt x="29" y="2"/>
                    <a:pt x="26" y="3"/>
                  </a:cubicBezTo>
                  <a:cubicBezTo>
                    <a:pt x="0" y="16"/>
                    <a:pt x="20" y="80"/>
                    <a:pt x="65" y="157"/>
                  </a:cubicBezTo>
                  <a:cubicBezTo>
                    <a:pt x="488" y="799"/>
                    <a:pt x="886" y="1448"/>
                    <a:pt x="1291" y="2103"/>
                  </a:cubicBezTo>
                  <a:cubicBezTo>
                    <a:pt x="1689" y="2757"/>
                    <a:pt x="2074" y="3418"/>
                    <a:pt x="2452" y="4080"/>
                  </a:cubicBezTo>
                  <a:cubicBezTo>
                    <a:pt x="2838" y="4741"/>
                    <a:pt x="3197" y="5408"/>
                    <a:pt x="3576" y="6082"/>
                  </a:cubicBezTo>
                  <a:cubicBezTo>
                    <a:pt x="3961" y="6750"/>
                    <a:pt x="4308" y="7424"/>
                    <a:pt x="4661" y="8105"/>
                  </a:cubicBezTo>
                  <a:cubicBezTo>
                    <a:pt x="4703" y="8189"/>
                    <a:pt x="4751" y="8240"/>
                    <a:pt x="4789" y="8240"/>
                  </a:cubicBezTo>
                  <a:cubicBezTo>
                    <a:pt x="4791" y="8240"/>
                    <a:pt x="4793" y="8240"/>
                    <a:pt x="4796" y="8239"/>
                  </a:cubicBezTo>
                  <a:cubicBezTo>
                    <a:pt x="4834" y="8226"/>
                    <a:pt x="4834" y="8143"/>
                    <a:pt x="4796" y="8047"/>
                  </a:cubicBezTo>
                  <a:cubicBezTo>
                    <a:pt x="4507" y="7347"/>
                    <a:pt x="4192" y="6628"/>
                    <a:pt x="3845" y="5941"/>
                  </a:cubicBezTo>
                  <a:cubicBezTo>
                    <a:pt x="3505" y="5254"/>
                    <a:pt x="3152" y="4567"/>
                    <a:pt x="2754" y="3906"/>
                  </a:cubicBezTo>
                  <a:cubicBezTo>
                    <a:pt x="2356" y="3239"/>
                    <a:pt x="1945" y="2584"/>
                    <a:pt x="1515" y="1955"/>
                  </a:cubicBezTo>
                  <a:cubicBezTo>
                    <a:pt x="1079" y="1319"/>
                    <a:pt x="623" y="703"/>
                    <a:pt x="148" y="93"/>
                  </a:cubicBezTo>
                  <a:cubicBezTo>
                    <a:pt x="109" y="37"/>
                    <a:pt x="65" y="1"/>
                    <a:pt x="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2"/>
            <p:cNvSpPr/>
            <p:nvPr/>
          </p:nvSpPr>
          <p:spPr>
            <a:xfrm rot="9076706">
              <a:off x="754451" y="439031"/>
              <a:ext cx="30150" cy="58460"/>
            </a:xfrm>
            <a:custGeom>
              <a:avLst/>
              <a:gdLst/>
              <a:ahLst/>
              <a:cxnLst/>
              <a:rect l="l" t="t" r="r" b="b"/>
              <a:pathLst>
                <a:path w="1458" h="2827" extrusionOk="0">
                  <a:moveTo>
                    <a:pt x="73" y="1"/>
                  </a:moveTo>
                  <a:cubicBezTo>
                    <a:pt x="61" y="1"/>
                    <a:pt x="50" y="4"/>
                    <a:pt x="39" y="9"/>
                  </a:cubicBezTo>
                  <a:cubicBezTo>
                    <a:pt x="13" y="22"/>
                    <a:pt x="0" y="54"/>
                    <a:pt x="13" y="80"/>
                  </a:cubicBezTo>
                  <a:cubicBezTo>
                    <a:pt x="97" y="305"/>
                    <a:pt x="167" y="542"/>
                    <a:pt x="270" y="786"/>
                  </a:cubicBezTo>
                  <a:cubicBezTo>
                    <a:pt x="366" y="1024"/>
                    <a:pt x="456" y="1261"/>
                    <a:pt x="565" y="1486"/>
                  </a:cubicBezTo>
                  <a:cubicBezTo>
                    <a:pt x="681" y="1710"/>
                    <a:pt x="796" y="1942"/>
                    <a:pt x="918" y="2153"/>
                  </a:cubicBezTo>
                  <a:cubicBezTo>
                    <a:pt x="1040" y="2372"/>
                    <a:pt x="1175" y="2583"/>
                    <a:pt x="1323" y="2795"/>
                  </a:cubicBezTo>
                  <a:cubicBezTo>
                    <a:pt x="1337" y="2814"/>
                    <a:pt x="1358" y="2826"/>
                    <a:pt x="1381" y="2826"/>
                  </a:cubicBezTo>
                  <a:cubicBezTo>
                    <a:pt x="1389" y="2826"/>
                    <a:pt x="1398" y="2824"/>
                    <a:pt x="1406" y="2821"/>
                  </a:cubicBezTo>
                  <a:cubicBezTo>
                    <a:pt x="1438" y="2802"/>
                    <a:pt x="1458" y="2770"/>
                    <a:pt x="1451" y="2731"/>
                  </a:cubicBezTo>
                  <a:cubicBezTo>
                    <a:pt x="1374" y="2500"/>
                    <a:pt x="1291" y="2275"/>
                    <a:pt x="1188" y="2031"/>
                  </a:cubicBezTo>
                  <a:cubicBezTo>
                    <a:pt x="1092" y="1781"/>
                    <a:pt x="983" y="1550"/>
                    <a:pt x="880" y="1325"/>
                  </a:cubicBezTo>
                  <a:cubicBezTo>
                    <a:pt x="771" y="1101"/>
                    <a:pt x="655" y="876"/>
                    <a:pt x="527" y="664"/>
                  </a:cubicBezTo>
                  <a:cubicBezTo>
                    <a:pt x="398" y="446"/>
                    <a:pt x="257" y="234"/>
                    <a:pt x="122" y="22"/>
                  </a:cubicBezTo>
                  <a:cubicBezTo>
                    <a:pt x="107" y="7"/>
                    <a:pt x="90" y="1"/>
                    <a:pt x="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2"/>
            <p:cNvSpPr/>
            <p:nvPr/>
          </p:nvSpPr>
          <p:spPr>
            <a:xfrm rot="9076706">
              <a:off x="853841" y="497161"/>
              <a:ext cx="65471" cy="125275"/>
            </a:xfrm>
            <a:custGeom>
              <a:avLst/>
              <a:gdLst/>
              <a:ahLst/>
              <a:cxnLst/>
              <a:rect l="l" t="t" r="r" b="b"/>
              <a:pathLst>
                <a:path w="3166" h="6058" extrusionOk="0">
                  <a:moveTo>
                    <a:pt x="51" y="0"/>
                  </a:moveTo>
                  <a:cubicBezTo>
                    <a:pt x="45" y="0"/>
                    <a:pt x="39" y="1"/>
                    <a:pt x="32" y="3"/>
                  </a:cubicBezTo>
                  <a:cubicBezTo>
                    <a:pt x="0" y="16"/>
                    <a:pt x="0" y="67"/>
                    <a:pt x="32" y="125"/>
                  </a:cubicBezTo>
                  <a:cubicBezTo>
                    <a:pt x="309" y="594"/>
                    <a:pt x="565" y="1082"/>
                    <a:pt x="828" y="1557"/>
                  </a:cubicBezTo>
                  <a:cubicBezTo>
                    <a:pt x="1092" y="2038"/>
                    <a:pt x="1342" y="2526"/>
                    <a:pt x="1580" y="3014"/>
                  </a:cubicBezTo>
                  <a:cubicBezTo>
                    <a:pt x="1830" y="3495"/>
                    <a:pt x="2067" y="3990"/>
                    <a:pt x="2305" y="4478"/>
                  </a:cubicBezTo>
                  <a:cubicBezTo>
                    <a:pt x="2536" y="4972"/>
                    <a:pt x="2767" y="5466"/>
                    <a:pt x="3005" y="5960"/>
                  </a:cubicBezTo>
                  <a:cubicBezTo>
                    <a:pt x="3028" y="6020"/>
                    <a:pt x="3074" y="6057"/>
                    <a:pt x="3106" y="6057"/>
                  </a:cubicBezTo>
                  <a:cubicBezTo>
                    <a:pt x="3109" y="6057"/>
                    <a:pt x="3111" y="6057"/>
                    <a:pt x="3114" y="6057"/>
                  </a:cubicBezTo>
                  <a:cubicBezTo>
                    <a:pt x="3146" y="6044"/>
                    <a:pt x="3165" y="5980"/>
                    <a:pt x="3146" y="5909"/>
                  </a:cubicBezTo>
                  <a:cubicBezTo>
                    <a:pt x="2985" y="5383"/>
                    <a:pt x="2799" y="4863"/>
                    <a:pt x="2587" y="4356"/>
                  </a:cubicBezTo>
                  <a:cubicBezTo>
                    <a:pt x="2369" y="3842"/>
                    <a:pt x="2144" y="3335"/>
                    <a:pt x="1888" y="2853"/>
                  </a:cubicBezTo>
                  <a:cubicBezTo>
                    <a:pt x="1631" y="2366"/>
                    <a:pt x="1361" y="1884"/>
                    <a:pt x="1066" y="1422"/>
                  </a:cubicBezTo>
                  <a:cubicBezTo>
                    <a:pt x="764" y="953"/>
                    <a:pt x="456" y="504"/>
                    <a:pt x="122" y="67"/>
                  </a:cubicBezTo>
                  <a:cubicBezTo>
                    <a:pt x="96" y="25"/>
                    <a:pt x="78" y="0"/>
                    <a:pt x="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2"/>
            <p:cNvSpPr/>
            <p:nvPr/>
          </p:nvSpPr>
          <p:spPr>
            <a:xfrm rot="9076706">
              <a:off x="836317" y="372918"/>
              <a:ext cx="76886" cy="158734"/>
            </a:xfrm>
            <a:custGeom>
              <a:avLst/>
              <a:gdLst/>
              <a:ahLst/>
              <a:cxnLst/>
              <a:rect l="l" t="t" r="r" b="b"/>
              <a:pathLst>
                <a:path w="3718" h="7676" extrusionOk="0">
                  <a:moveTo>
                    <a:pt x="40" y="1"/>
                  </a:moveTo>
                  <a:cubicBezTo>
                    <a:pt x="35" y="1"/>
                    <a:pt x="31" y="1"/>
                    <a:pt x="27" y="3"/>
                  </a:cubicBezTo>
                  <a:cubicBezTo>
                    <a:pt x="1" y="10"/>
                    <a:pt x="14" y="80"/>
                    <a:pt x="52" y="144"/>
                  </a:cubicBezTo>
                  <a:cubicBezTo>
                    <a:pt x="393" y="741"/>
                    <a:pt x="701" y="1345"/>
                    <a:pt x="1022" y="1955"/>
                  </a:cubicBezTo>
                  <a:cubicBezTo>
                    <a:pt x="1343" y="2558"/>
                    <a:pt x="1631" y="3174"/>
                    <a:pt x="1927" y="3784"/>
                  </a:cubicBezTo>
                  <a:cubicBezTo>
                    <a:pt x="2222" y="4400"/>
                    <a:pt x="2498" y="5029"/>
                    <a:pt x="2768" y="5652"/>
                  </a:cubicBezTo>
                  <a:cubicBezTo>
                    <a:pt x="3037" y="6275"/>
                    <a:pt x="3300" y="6904"/>
                    <a:pt x="3551" y="7546"/>
                  </a:cubicBezTo>
                  <a:cubicBezTo>
                    <a:pt x="3580" y="7616"/>
                    <a:pt x="3636" y="7676"/>
                    <a:pt x="3665" y="7676"/>
                  </a:cubicBezTo>
                  <a:cubicBezTo>
                    <a:pt x="3668" y="7676"/>
                    <a:pt x="3671" y="7675"/>
                    <a:pt x="3673" y="7674"/>
                  </a:cubicBezTo>
                  <a:cubicBezTo>
                    <a:pt x="3692" y="7661"/>
                    <a:pt x="3718" y="7584"/>
                    <a:pt x="3692" y="7501"/>
                  </a:cubicBezTo>
                  <a:cubicBezTo>
                    <a:pt x="3506" y="6833"/>
                    <a:pt x="3300" y="6178"/>
                    <a:pt x="3050" y="5537"/>
                  </a:cubicBezTo>
                  <a:cubicBezTo>
                    <a:pt x="2806" y="4895"/>
                    <a:pt x="2543" y="4253"/>
                    <a:pt x="2241" y="3636"/>
                  </a:cubicBezTo>
                  <a:cubicBezTo>
                    <a:pt x="1940" y="3020"/>
                    <a:pt x="1619" y="2410"/>
                    <a:pt x="1266" y="1820"/>
                  </a:cubicBezTo>
                  <a:cubicBezTo>
                    <a:pt x="912" y="1223"/>
                    <a:pt x="534" y="645"/>
                    <a:pt x="142" y="87"/>
                  </a:cubicBezTo>
                  <a:cubicBezTo>
                    <a:pt x="109" y="36"/>
                    <a:pt x="70" y="1"/>
                    <a:pt x="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2"/>
            <p:cNvSpPr/>
            <p:nvPr/>
          </p:nvSpPr>
          <p:spPr>
            <a:xfrm rot="9076706">
              <a:off x="549384" y="305681"/>
              <a:ext cx="39849" cy="117872"/>
            </a:xfrm>
            <a:custGeom>
              <a:avLst/>
              <a:gdLst/>
              <a:ahLst/>
              <a:cxnLst/>
              <a:rect l="l" t="t" r="r" b="b"/>
              <a:pathLst>
                <a:path w="1927" h="5700" extrusionOk="0">
                  <a:moveTo>
                    <a:pt x="874" y="0"/>
                  </a:moveTo>
                  <a:cubicBezTo>
                    <a:pt x="869" y="0"/>
                    <a:pt x="867" y="2"/>
                    <a:pt x="867" y="5"/>
                  </a:cubicBezTo>
                  <a:cubicBezTo>
                    <a:pt x="848" y="50"/>
                    <a:pt x="848" y="101"/>
                    <a:pt x="867" y="146"/>
                  </a:cubicBezTo>
                  <a:cubicBezTo>
                    <a:pt x="1060" y="634"/>
                    <a:pt x="1220" y="1141"/>
                    <a:pt x="1342" y="1655"/>
                  </a:cubicBezTo>
                  <a:cubicBezTo>
                    <a:pt x="1477" y="2156"/>
                    <a:pt x="1554" y="2676"/>
                    <a:pt x="1573" y="3196"/>
                  </a:cubicBezTo>
                  <a:cubicBezTo>
                    <a:pt x="1605" y="3696"/>
                    <a:pt x="1496" y="4203"/>
                    <a:pt x="1259" y="4653"/>
                  </a:cubicBezTo>
                  <a:cubicBezTo>
                    <a:pt x="1027" y="5108"/>
                    <a:pt x="610" y="5449"/>
                    <a:pt x="116" y="5590"/>
                  </a:cubicBezTo>
                  <a:cubicBezTo>
                    <a:pt x="65" y="5603"/>
                    <a:pt x="7" y="5622"/>
                    <a:pt x="7" y="5661"/>
                  </a:cubicBezTo>
                  <a:cubicBezTo>
                    <a:pt x="0" y="5699"/>
                    <a:pt x="52" y="5699"/>
                    <a:pt x="116" y="5699"/>
                  </a:cubicBezTo>
                  <a:cubicBezTo>
                    <a:pt x="681" y="5609"/>
                    <a:pt x="1175" y="5282"/>
                    <a:pt x="1477" y="4800"/>
                  </a:cubicBezTo>
                  <a:cubicBezTo>
                    <a:pt x="1772" y="4312"/>
                    <a:pt x="1926" y="3754"/>
                    <a:pt x="1907" y="3183"/>
                  </a:cubicBezTo>
                  <a:cubicBezTo>
                    <a:pt x="1888" y="2637"/>
                    <a:pt x="1791" y="2091"/>
                    <a:pt x="1624" y="1571"/>
                  </a:cubicBezTo>
                  <a:cubicBezTo>
                    <a:pt x="1464" y="1052"/>
                    <a:pt x="1246" y="557"/>
                    <a:pt x="983" y="82"/>
                  </a:cubicBezTo>
                  <a:cubicBezTo>
                    <a:pt x="951" y="35"/>
                    <a:pt x="893" y="0"/>
                    <a:pt x="8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" name="Google Shape;186;p2"/>
            <p:cNvSpPr/>
            <p:nvPr/>
          </p:nvSpPr>
          <p:spPr>
            <a:xfrm rot="9076706">
              <a:off x="577488" y="328479"/>
              <a:ext cx="12366" cy="77403"/>
            </a:xfrm>
            <a:custGeom>
              <a:avLst/>
              <a:gdLst/>
              <a:ahLst/>
              <a:cxnLst/>
              <a:rect l="l" t="t" r="r" b="b"/>
              <a:pathLst>
                <a:path w="598" h="3743" extrusionOk="0">
                  <a:moveTo>
                    <a:pt x="97" y="0"/>
                  </a:moveTo>
                  <a:cubicBezTo>
                    <a:pt x="91" y="0"/>
                    <a:pt x="84" y="1"/>
                    <a:pt x="78" y="2"/>
                  </a:cubicBezTo>
                  <a:cubicBezTo>
                    <a:pt x="39" y="15"/>
                    <a:pt x="20" y="60"/>
                    <a:pt x="27" y="98"/>
                  </a:cubicBezTo>
                  <a:cubicBezTo>
                    <a:pt x="104" y="387"/>
                    <a:pt x="161" y="689"/>
                    <a:pt x="200" y="991"/>
                  </a:cubicBezTo>
                  <a:cubicBezTo>
                    <a:pt x="232" y="1286"/>
                    <a:pt x="251" y="1581"/>
                    <a:pt x="251" y="1876"/>
                  </a:cubicBezTo>
                  <a:cubicBezTo>
                    <a:pt x="251" y="2178"/>
                    <a:pt x="232" y="2480"/>
                    <a:pt x="193" y="2775"/>
                  </a:cubicBezTo>
                  <a:cubicBezTo>
                    <a:pt x="155" y="3077"/>
                    <a:pt x="91" y="3372"/>
                    <a:pt x="7" y="3667"/>
                  </a:cubicBezTo>
                  <a:cubicBezTo>
                    <a:pt x="1" y="3693"/>
                    <a:pt x="7" y="3719"/>
                    <a:pt x="33" y="3738"/>
                  </a:cubicBezTo>
                  <a:cubicBezTo>
                    <a:pt x="41" y="3741"/>
                    <a:pt x="50" y="3743"/>
                    <a:pt x="59" y="3743"/>
                  </a:cubicBezTo>
                  <a:cubicBezTo>
                    <a:pt x="83" y="3743"/>
                    <a:pt x="105" y="3730"/>
                    <a:pt x="110" y="3706"/>
                  </a:cubicBezTo>
                  <a:cubicBezTo>
                    <a:pt x="264" y="3423"/>
                    <a:pt x="380" y="3128"/>
                    <a:pt x="463" y="2826"/>
                  </a:cubicBezTo>
                  <a:cubicBezTo>
                    <a:pt x="540" y="2518"/>
                    <a:pt x="585" y="2204"/>
                    <a:pt x="598" y="1883"/>
                  </a:cubicBezTo>
                  <a:cubicBezTo>
                    <a:pt x="598" y="1562"/>
                    <a:pt x="566" y="1247"/>
                    <a:pt x="502" y="933"/>
                  </a:cubicBezTo>
                  <a:cubicBezTo>
                    <a:pt x="425" y="625"/>
                    <a:pt x="315" y="323"/>
                    <a:pt x="168" y="40"/>
                  </a:cubicBezTo>
                  <a:cubicBezTo>
                    <a:pt x="152" y="14"/>
                    <a:pt x="127" y="0"/>
                    <a:pt x="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" name="Google Shape;187;p2"/>
            <p:cNvSpPr/>
            <p:nvPr/>
          </p:nvSpPr>
          <p:spPr>
            <a:xfrm rot="9076706">
              <a:off x="639746" y="454236"/>
              <a:ext cx="22768" cy="48327"/>
            </a:xfrm>
            <a:custGeom>
              <a:avLst/>
              <a:gdLst/>
              <a:ahLst/>
              <a:cxnLst/>
              <a:rect l="l" t="t" r="r" b="b"/>
              <a:pathLst>
                <a:path w="1101" h="2337" extrusionOk="0">
                  <a:moveTo>
                    <a:pt x="72" y="0"/>
                  </a:moveTo>
                  <a:cubicBezTo>
                    <a:pt x="35" y="0"/>
                    <a:pt x="1" y="36"/>
                    <a:pt x="15" y="75"/>
                  </a:cubicBezTo>
                  <a:cubicBezTo>
                    <a:pt x="105" y="255"/>
                    <a:pt x="189" y="448"/>
                    <a:pt x="266" y="627"/>
                  </a:cubicBezTo>
                  <a:cubicBezTo>
                    <a:pt x="349" y="813"/>
                    <a:pt x="413" y="1000"/>
                    <a:pt x="497" y="1186"/>
                  </a:cubicBezTo>
                  <a:cubicBezTo>
                    <a:pt x="574" y="1366"/>
                    <a:pt x="651" y="1552"/>
                    <a:pt x="721" y="1738"/>
                  </a:cubicBezTo>
                  <a:lnTo>
                    <a:pt x="946" y="2309"/>
                  </a:lnTo>
                  <a:cubicBezTo>
                    <a:pt x="962" y="2325"/>
                    <a:pt x="987" y="2336"/>
                    <a:pt x="1013" y="2336"/>
                  </a:cubicBezTo>
                  <a:cubicBezTo>
                    <a:pt x="1018" y="2336"/>
                    <a:pt x="1024" y="2336"/>
                    <a:pt x="1030" y="2335"/>
                  </a:cubicBezTo>
                  <a:cubicBezTo>
                    <a:pt x="1068" y="2328"/>
                    <a:pt x="1100" y="2303"/>
                    <a:pt x="1100" y="2277"/>
                  </a:cubicBezTo>
                  <a:cubicBezTo>
                    <a:pt x="1087" y="2065"/>
                    <a:pt x="1062" y="1853"/>
                    <a:pt x="1017" y="1648"/>
                  </a:cubicBezTo>
                  <a:cubicBezTo>
                    <a:pt x="965" y="1443"/>
                    <a:pt x="901" y="1237"/>
                    <a:pt x="818" y="1045"/>
                  </a:cubicBezTo>
                  <a:cubicBezTo>
                    <a:pt x="721" y="852"/>
                    <a:pt x="619" y="672"/>
                    <a:pt x="503" y="492"/>
                  </a:cubicBezTo>
                  <a:cubicBezTo>
                    <a:pt x="381" y="319"/>
                    <a:pt x="246" y="159"/>
                    <a:pt x="105" y="11"/>
                  </a:cubicBezTo>
                  <a:cubicBezTo>
                    <a:pt x="95" y="4"/>
                    <a:pt x="83" y="0"/>
                    <a:pt x="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2"/>
            <p:cNvSpPr/>
            <p:nvPr/>
          </p:nvSpPr>
          <p:spPr>
            <a:xfrm rot="9076706">
              <a:off x="641892" y="440981"/>
              <a:ext cx="20865" cy="41152"/>
            </a:xfrm>
            <a:custGeom>
              <a:avLst/>
              <a:gdLst/>
              <a:ahLst/>
              <a:cxnLst/>
              <a:rect l="l" t="t" r="r" b="b"/>
              <a:pathLst>
                <a:path w="1009" h="1990" extrusionOk="0">
                  <a:moveTo>
                    <a:pt x="74" y="1"/>
                  </a:moveTo>
                  <a:cubicBezTo>
                    <a:pt x="61" y="1"/>
                    <a:pt x="47" y="5"/>
                    <a:pt x="39" y="18"/>
                  </a:cubicBezTo>
                  <a:cubicBezTo>
                    <a:pt x="20" y="30"/>
                    <a:pt x="1" y="50"/>
                    <a:pt x="7" y="75"/>
                  </a:cubicBezTo>
                  <a:cubicBezTo>
                    <a:pt x="65" y="242"/>
                    <a:pt x="116" y="416"/>
                    <a:pt x="180" y="576"/>
                  </a:cubicBezTo>
                  <a:lnTo>
                    <a:pt x="379" y="1058"/>
                  </a:lnTo>
                  <a:lnTo>
                    <a:pt x="604" y="1526"/>
                  </a:lnTo>
                  <a:cubicBezTo>
                    <a:pt x="687" y="1674"/>
                    <a:pt x="777" y="1828"/>
                    <a:pt x="874" y="1976"/>
                  </a:cubicBezTo>
                  <a:cubicBezTo>
                    <a:pt x="883" y="1985"/>
                    <a:pt x="896" y="1990"/>
                    <a:pt x="910" y="1990"/>
                  </a:cubicBezTo>
                  <a:cubicBezTo>
                    <a:pt x="923" y="1990"/>
                    <a:pt x="938" y="1985"/>
                    <a:pt x="951" y="1976"/>
                  </a:cubicBezTo>
                  <a:cubicBezTo>
                    <a:pt x="983" y="1969"/>
                    <a:pt x="1008" y="1943"/>
                    <a:pt x="1008" y="1911"/>
                  </a:cubicBezTo>
                  <a:cubicBezTo>
                    <a:pt x="983" y="1738"/>
                    <a:pt x="944" y="1558"/>
                    <a:pt x="886" y="1391"/>
                  </a:cubicBezTo>
                  <a:cubicBezTo>
                    <a:pt x="829" y="1218"/>
                    <a:pt x="764" y="1058"/>
                    <a:pt x="694" y="897"/>
                  </a:cubicBezTo>
                  <a:cubicBezTo>
                    <a:pt x="610" y="737"/>
                    <a:pt x="521" y="583"/>
                    <a:pt x="424" y="435"/>
                  </a:cubicBezTo>
                  <a:cubicBezTo>
                    <a:pt x="322" y="281"/>
                    <a:pt x="212" y="140"/>
                    <a:pt x="97" y="5"/>
                  </a:cubicBezTo>
                  <a:cubicBezTo>
                    <a:pt x="90" y="2"/>
                    <a:pt x="82" y="1"/>
                    <a:pt x="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" name="Google Shape;189;p2"/>
          <p:cNvGrpSpPr/>
          <p:nvPr/>
        </p:nvGrpSpPr>
        <p:grpSpPr>
          <a:xfrm rot="3257869">
            <a:off x="10772803" y="2158502"/>
            <a:ext cx="682224" cy="566906"/>
            <a:chOff x="3478568" y="540468"/>
            <a:chExt cx="511644" cy="425160"/>
          </a:xfrm>
        </p:grpSpPr>
        <p:sp>
          <p:nvSpPr>
            <p:cNvPr id="190" name="Google Shape;190;p2"/>
            <p:cNvSpPr/>
            <p:nvPr/>
          </p:nvSpPr>
          <p:spPr>
            <a:xfrm>
              <a:off x="3501543" y="547189"/>
              <a:ext cx="481637" cy="395340"/>
            </a:xfrm>
            <a:custGeom>
              <a:avLst/>
              <a:gdLst/>
              <a:ahLst/>
              <a:cxnLst/>
              <a:rect l="l" t="t" r="r" b="b"/>
              <a:pathLst>
                <a:path w="23290" h="19117" extrusionOk="0">
                  <a:moveTo>
                    <a:pt x="17814" y="0"/>
                  </a:moveTo>
                  <a:cubicBezTo>
                    <a:pt x="12614" y="2857"/>
                    <a:pt x="2908" y="11048"/>
                    <a:pt x="2722" y="11645"/>
                  </a:cubicBezTo>
                  <a:cubicBezTo>
                    <a:pt x="2542" y="12248"/>
                    <a:pt x="0" y="18154"/>
                    <a:pt x="0" y="18154"/>
                  </a:cubicBezTo>
                  <a:lnTo>
                    <a:pt x="732" y="19117"/>
                  </a:lnTo>
                  <a:cubicBezTo>
                    <a:pt x="2176" y="18834"/>
                    <a:pt x="8101" y="17043"/>
                    <a:pt x="8101" y="17043"/>
                  </a:cubicBezTo>
                  <a:cubicBezTo>
                    <a:pt x="8519" y="16819"/>
                    <a:pt x="9039" y="16523"/>
                    <a:pt x="9629" y="16177"/>
                  </a:cubicBezTo>
                  <a:cubicBezTo>
                    <a:pt x="14283" y="13500"/>
                    <a:pt x="23289" y="7954"/>
                    <a:pt x="23289" y="7954"/>
                  </a:cubicBezTo>
                  <a:cubicBezTo>
                    <a:pt x="23090" y="7119"/>
                    <a:pt x="22821" y="6304"/>
                    <a:pt x="22487" y="5521"/>
                  </a:cubicBezTo>
                  <a:cubicBezTo>
                    <a:pt x="22269" y="5020"/>
                    <a:pt x="22018" y="4532"/>
                    <a:pt x="21742" y="4064"/>
                  </a:cubicBezTo>
                  <a:cubicBezTo>
                    <a:pt x="21357" y="3415"/>
                    <a:pt x="20921" y="2805"/>
                    <a:pt x="20426" y="2234"/>
                  </a:cubicBezTo>
                  <a:cubicBezTo>
                    <a:pt x="19695" y="1348"/>
                    <a:pt x="18809" y="591"/>
                    <a:pt x="178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3494367" y="540468"/>
              <a:ext cx="495844" cy="408844"/>
            </a:xfrm>
            <a:custGeom>
              <a:avLst/>
              <a:gdLst/>
              <a:ahLst/>
              <a:cxnLst/>
              <a:rect l="l" t="t" r="r" b="b"/>
              <a:pathLst>
                <a:path w="23977" h="19770" extrusionOk="0">
                  <a:moveTo>
                    <a:pt x="18154" y="697"/>
                  </a:moveTo>
                  <a:cubicBezTo>
                    <a:pt x="19053" y="1256"/>
                    <a:pt x="19855" y="1956"/>
                    <a:pt x="20529" y="2771"/>
                  </a:cubicBezTo>
                  <a:cubicBezTo>
                    <a:pt x="21011" y="3329"/>
                    <a:pt x="21435" y="3920"/>
                    <a:pt x="21807" y="4549"/>
                  </a:cubicBezTo>
                  <a:cubicBezTo>
                    <a:pt x="22077" y="5011"/>
                    <a:pt x="22320" y="5480"/>
                    <a:pt x="22532" y="5968"/>
                  </a:cubicBezTo>
                  <a:cubicBezTo>
                    <a:pt x="22834" y="6667"/>
                    <a:pt x="23078" y="7393"/>
                    <a:pt x="23264" y="8131"/>
                  </a:cubicBezTo>
                  <a:cubicBezTo>
                    <a:pt x="21910" y="8959"/>
                    <a:pt x="14027" y="13799"/>
                    <a:pt x="9816" y="16226"/>
                  </a:cubicBezTo>
                  <a:lnTo>
                    <a:pt x="9675" y="16303"/>
                  </a:lnTo>
                  <a:cubicBezTo>
                    <a:pt x="9148" y="16611"/>
                    <a:pt x="8699" y="16868"/>
                    <a:pt x="8320" y="17067"/>
                  </a:cubicBezTo>
                  <a:cubicBezTo>
                    <a:pt x="7890" y="17195"/>
                    <a:pt x="2838" y="18723"/>
                    <a:pt x="1208" y="19089"/>
                  </a:cubicBezTo>
                  <a:lnTo>
                    <a:pt x="713" y="18434"/>
                  </a:lnTo>
                  <a:cubicBezTo>
                    <a:pt x="1137" y="17445"/>
                    <a:pt x="3153" y="12746"/>
                    <a:pt x="3364" y="12092"/>
                  </a:cubicBezTo>
                  <a:cubicBezTo>
                    <a:pt x="3852" y="11321"/>
                    <a:pt x="13032" y="3573"/>
                    <a:pt x="18154" y="697"/>
                  </a:cubicBezTo>
                  <a:close/>
                  <a:moveTo>
                    <a:pt x="18165" y="0"/>
                  </a:moveTo>
                  <a:cubicBezTo>
                    <a:pt x="18111" y="0"/>
                    <a:pt x="18057" y="15"/>
                    <a:pt x="18007" y="43"/>
                  </a:cubicBezTo>
                  <a:cubicBezTo>
                    <a:pt x="13128" y="2726"/>
                    <a:pt x="3018" y="11039"/>
                    <a:pt x="2755" y="11880"/>
                  </a:cubicBezTo>
                  <a:cubicBezTo>
                    <a:pt x="2613" y="12355"/>
                    <a:pt x="752" y="16714"/>
                    <a:pt x="46" y="18350"/>
                  </a:cubicBezTo>
                  <a:cubicBezTo>
                    <a:pt x="1" y="18460"/>
                    <a:pt x="20" y="18582"/>
                    <a:pt x="91" y="18671"/>
                  </a:cubicBezTo>
                  <a:lnTo>
                    <a:pt x="822" y="19641"/>
                  </a:lnTo>
                  <a:cubicBezTo>
                    <a:pt x="880" y="19718"/>
                    <a:pt x="976" y="19769"/>
                    <a:pt x="1079" y="19769"/>
                  </a:cubicBezTo>
                  <a:cubicBezTo>
                    <a:pt x="1098" y="19769"/>
                    <a:pt x="1118" y="19769"/>
                    <a:pt x="1137" y="19763"/>
                  </a:cubicBezTo>
                  <a:cubicBezTo>
                    <a:pt x="2581" y="19480"/>
                    <a:pt x="8294" y="17747"/>
                    <a:pt x="8538" y="17676"/>
                  </a:cubicBezTo>
                  <a:cubicBezTo>
                    <a:pt x="8558" y="17670"/>
                    <a:pt x="8577" y="17664"/>
                    <a:pt x="8590" y="17657"/>
                  </a:cubicBezTo>
                  <a:cubicBezTo>
                    <a:pt x="8988" y="17452"/>
                    <a:pt x="9456" y="17176"/>
                    <a:pt x="9996" y="16861"/>
                  </a:cubicBezTo>
                  <a:lnTo>
                    <a:pt x="10137" y="16784"/>
                  </a:lnTo>
                  <a:cubicBezTo>
                    <a:pt x="14739" y="14133"/>
                    <a:pt x="23713" y="8612"/>
                    <a:pt x="23803" y="8555"/>
                  </a:cubicBezTo>
                  <a:cubicBezTo>
                    <a:pt x="23919" y="8484"/>
                    <a:pt x="23977" y="8343"/>
                    <a:pt x="23945" y="8208"/>
                  </a:cubicBezTo>
                  <a:cubicBezTo>
                    <a:pt x="23746" y="7354"/>
                    <a:pt x="23469" y="6520"/>
                    <a:pt x="23123" y="5717"/>
                  </a:cubicBezTo>
                  <a:cubicBezTo>
                    <a:pt x="22905" y="5204"/>
                    <a:pt x="22648" y="4703"/>
                    <a:pt x="22365" y="4222"/>
                  </a:cubicBezTo>
                  <a:cubicBezTo>
                    <a:pt x="21974" y="3560"/>
                    <a:pt x="21524" y="2938"/>
                    <a:pt x="21024" y="2354"/>
                  </a:cubicBezTo>
                  <a:cubicBezTo>
                    <a:pt x="20266" y="1436"/>
                    <a:pt x="19355" y="653"/>
                    <a:pt x="18328" y="49"/>
                  </a:cubicBezTo>
                  <a:cubicBezTo>
                    <a:pt x="18278" y="16"/>
                    <a:pt x="18222" y="0"/>
                    <a:pt x="18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3478568" y="922469"/>
              <a:ext cx="37989" cy="43159"/>
            </a:xfrm>
            <a:custGeom>
              <a:avLst/>
              <a:gdLst/>
              <a:ahLst/>
              <a:cxnLst/>
              <a:rect l="l" t="t" r="r" b="b"/>
              <a:pathLst>
                <a:path w="1837" h="2087" extrusionOk="0">
                  <a:moveTo>
                    <a:pt x="1111" y="0"/>
                  </a:moveTo>
                  <a:lnTo>
                    <a:pt x="1" y="1753"/>
                  </a:lnTo>
                  <a:lnTo>
                    <a:pt x="296" y="2087"/>
                  </a:lnTo>
                  <a:lnTo>
                    <a:pt x="1837" y="970"/>
                  </a:lnTo>
                  <a:lnTo>
                    <a:pt x="11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3555994" y="593119"/>
              <a:ext cx="410725" cy="293801"/>
            </a:xfrm>
            <a:custGeom>
              <a:avLst/>
              <a:gdLst/>
              <a:ahLst/>
              <a:cxnLst/>
              <a:rect l="l" t="t" r="r" b="b"/>
              <a:pathLst>
                <a:path w="19861" h="14207" extrusionOk="0">
                  <a:moveTo>
                    <a:pt x="17813" y="0"/>
                  </a:moveTo>
                  <a:cubicBezTo>
                    <a:pt x="12658" y="2581"/>
                    <a:pt x="3151" y="9680"/>
                    <a:pt x="3151" y="9680"/>
                  </a:cubicBezTo>
                  <a:cubicBezTo>
                    <a:pt x="0" y="12374"/>
                    <a:pt x="359" y="14206"/>
                    <a:pt x="2022" y="14206"/>
                  </a:cubicBezTo>
                  <a:cubicBezTo>
                    <a:pt x="2765" y="14206"/>
                    <a:pt x="3767" y="13841"/>
                    <a:pt x="4833" y="13025"/>
                  </a:cubicBezTo>
                  <a:cubicBezTo>
                    <a:pt x="8293" y="10387"/>
                    <a:pt x="19860" y="3287"/>
                    <a:pt x="19860" y="3287"/>
                  </a:cubicBezTo>
                  <a:cubicBezTo>
                    <a:pt x="19353" y="2093"/>
                    <a:pt x="18660" y="989"/>
                    <a:pt x="178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3558351" y="586460"/>
              <a:ext cx="415792" cy="307077"/>
            </a:xfrm>
            <a:custGeom>
              <a:avLst/>
              <a:gdLst/>
              <a:ahLst/>
              <a:cxnLst/>
              <a:rect l="l" t="t" r="r" b="b"/>
              <a:pathLst>
                <a:path w="20106" h="14849" extrusionOk="0">
                  <a:moveTo>
                    <a:pt x="17615" y="727"/>
                  </a:moveTo>
                  <a:lnTo>
                    <a:pt x="17615" y="733"/>
                  </a:lnTo>
                  <a:cubicBezTo>
                    <a:pt x="18309" y="1568"/>
                    <a:pt x="18886" y="2492"/>
                    <a:pt x="19342" y="3481"/>
                  </a:cubicBezTo>
                  <a:cubicBezTo>
                    <a:pt x="17660" y="4514"/>
                    <a:pt x="7678" y="10683"/>
                    <a:pt x="4526" y="13090"/>
                  </a:cubicBezTo>
                  <a:cubicBezTo>
                    <a:pt x="3513" y="13861"/>
                    <a:pt x="2560" y="14202"/>
                    <a:pt x="1898" y="14202"/>
                  </a:cubicBezTo>
                  <a:cubicBezTo>
                    <a:pt x="1541" y="14202"/>
                    <a:pt x="1269" y="14103"/>
                    <a:pt x="1118" y="13918"/>
                  </a:cubicBezTo>
                  <a:cubicBezTo>
                    <a:pt x="694" y="13385"/>
                    <a:pt x="1176" y="12012"/>
                    <a:pt x="3223" y="10253"/>
                  </a:cubicBezTo>
                  <a:cubicBezTo>
                    <a:pt x="3320" y="10189"/>
                    <a:pt x="12499" y="3352"/>
                    <a:pt x="17615" y="727"/>
                  </a:cubicBezTo>
                  <a:close/>
                  <a:moveTo>
                    <a:pt x="17694" y="1"/>
                  </a:moveTo>
                  <a:cubicBezTo>
                    <a:pt x="17646" y="1"/>
                    <a:pt x="17597" y="11"/>
                    <a:pt x="17551" y="33"/>
                  </a:cubicBezTo>
                  <a:cubicBezTo>
                    <a:pt x="12435" y="2601"/>
                    <a:pt x="2934" y="9669"/>
                    <a:pt x="2825" y="9752"/>
                  </a:cubicBezTo>
                  <a:cubicBezTo>
                    <a:pt x="251" y="11954"/>
                    <a:pt x="1" y="13559"/>
                    <a:pt x="617" y="14323"/>
                  </a:cubicBezTo>
                  <a:cubicBezTo>
                    <a:pt x="887" y="14656"/>
                    <a:pt x="1336" y="14849"/>
                    <a:pt x="1920" y="14849"/>
                  </a:cubicBezTo>
                  <a:cubicBezTo>
                    <a:pt x="2723" y="14849"/>
                    <a:pt x="3769" y="14483"/>
                    <a:pt x="4912" y="13604"/>
                  </a:cubicBezTo>
                  <a:cubicBezTo>
                    <a:pt x="8320" y="11004"/>
                    <a:pt x="19804" y="3962"/>
                    <a:pt x="19920" y="3885"/>
                  </a:cubicBezTo>
                  <a:cubicBezTo>
                    <a:pt x="20055" y="3801"/>
                    <a:pt x="20106" y="3635"/>
                    <a:pt x="20048" y="3487"/>
                  </a:cubicBezTo>
                  <a:cubicBezTo>
                    <a:pt x="19522" y="2261"/>
                    <a:pt x="18809" y="1125"/>
                    <a:pt x="17936" y="117"/>
                  </a:cubicBezTo>
                  <a:cubicBezTo>
                    <a:pt x="17877" y="41"/>
                    <a:pt x="17787" y="1"/>
                    <a:pt x="176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3501398" y="547189"/>
              <a:ext cx="449790" cy="395340"/>
            </a:xfrm>
            <a:custGeom>
              <a:avLst/>
              <a:gdLst/>
              <a:ahLst/>
              <a:cxnLst/>
              <a:rect l="l" t="t" r="r" b="b"/>
              <a:pathLst>
                <a:path w="21750" h="19117" extrusionOk="0">
                  <a:moveTo>
                    <a:pt x="17821" y="0"/>
                  </a:moveTo>
                  <a:cubicBezTo>
                    <a:pt x="12621" y="2857"/>
                    <a:pt x="2909" y="11048"/>
                    <a:pt x="2723" y="11645"/>
                  </a:cubicBezTo>
                  <a:cubicBezTo>
                    <a:pt x="2543" y="12248"/>
                    <a:pt x="1" y="18154"/>
                    <a:pt x="1" y="18154"/>
                  </a:cubicBezTo>
                  <a:lnTo>
                    <a:pt x="733" y="19117"/>
                  </a:lnTo>
                  <a:cubicBezTo>
                    <a:pt x="2177" y="18834"/>
                    <a:pt x="8102" y="17043"/>
                    <a:pt x="8102" y="17043"/>
                  </a:cubicBezTo>
                  <a:cubicBezTo>
                    <a:pt x="8526" y="16819"/>
                    <a:pt x="9039" y="16523"/>
                    <a:pt x="9630" y="16177"/>
                  </a:cubicBezTo>
                  <a:cubicBezTo>
                    <a:pt x="9232" y="15060"/>
                    <a:pt x="8949" y="13911"/>
                    <a:pt x="8789" y="12736"/>
                  </a:cubicBezTo>
                  <a:lnTo>
                    <a:pt x="6940" y="12678"/>
                  </a:lnTo>
                  <a:cubicBezTo>
                    <a:pt x="6600" y="12004"/>
                    <a:pt x="6645" y="11195"/>
                    <a:pt x="7062" y="10560"/>
                  </a:cubicBezTo>
                  <a:cubicBezTo>
                    <a:pt x="7479" y="9944"/>
                    <a:pt x="8006" y="9411"/>
                    <a:pt x="8616" y="8987"/>
                  </a:cubicBezTo>
                  <a:cubicBezTo>
                    <a:pt x="11504" y="6715"/>
                    <a:pt x="14451" y="4519"/>
                    <a:pt x="17461" y="2401"/>
                  </a:cubicBezTo>
                  <a:cubicBezTo>
                    <a:pt x="17718" y="2189"/>
                    <a:pt x="18026" y="2041"/>
                    <a:pt x="18354" y="1971"/>
                  </a:cubicBezTo>
                  <a:cubicBezTo>
                    <a:pt x="18382" y="1970"/>
                    <a:pt x="18411" y="1969"/>
                    <a:pt x="18439" y="1969"/>
                  </a:cubicBezTo>
                  <a:cubicBezTo>
                    <a:pt x="18828" y="1969"/>
                    <a:pt x="19211" y="2090"/>
                    <a:pt x="19528" y="2318"/>
                  </a:cubicBezTo>
                  <a:cubicBezTo>
                    <a:pt x="20324" y="2818"/>
                    <a:pt x="21069" y="3402"/>
                    <a:pt x="21749" y="4057"/>
                  </a:cubicBezTo>
                  <a:cubicBezTo>
                    <a:pt x="21364" y="3409"/>
                    <a:pt x="20928" y="2805"/>
                    <a:pt x="20433" y="2234"/>
                  </a:cubicBezTo>
                  <a:cubicBezTo>
                    <a:pt x="19702" y="1348"/>
                    <a:pt x="18816" y="591"/>
                    <a:pt x="1782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3501543" y="787987"/>
              <a:ext cx="167425" cy="154542"/>
            </a:xfrm>
            <a:custGeom>
              <a:avLst/>
              <a:gdLst/>
              <a:ahLst/>
              <a:cxnLst/>
              <a:rect l="l" t="t" r="r" b="b"/>
              <a:pathLst>
                <a:path w="8096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3794" y="6690"/>
                    <a:pt x="8095" y="5399"/>
                    <a:pt x="8095" y="5399"/>
                  </a:cubicBezTo>
                  <a:cubicBezTo>
                    <a:pt x="8095" y="5399"/>
                    <a:pt x="7582" y="3114"/>
                    <a:pt x="7338" y="2915"/>
                  </a:cubicBezTo>
                  <a:cubicBezTo>
                    <a:pt x="7271" y="2859"/>
                    <a:pt x="7077" y="2843"/>
                    <a:pt x="6829" y="2843"/>
                  </a:cubicBezTo>
                  <a:cubicBezTo>
                    <a:pt x="6476" y="2843"/>
                    <a:pt x="6012" y="2876"/>
                    <a:pt x="5652" y="2876"/>
                  </a:cubicBezTo>
                  <a:cubicBezTo>
                    <a:pt x="5336" y="2876"/>
                    <a:pt x="5100" y="2850"/>
                    <a:pt x="5084" y="2755"/>
                  </a:cubicBezTo>
                  <a:cubicBezTo>
                    <a:pt x="5046" y="2549"/>
                    <a:pt x="5495" y="1381"/>
                    <a:pt x="5688" y="713"/>
                  </a:cubicBezTo>
                  <a:cubicBezTo>
                    <a:pt x="5746" y="566"/>
                    <a:pt x="5771" y="418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3493850" y="781225"/>
              <a:ext cx="182935" cy="168749"/>
            </a:xfrm>
            <a:custGeom>
              <a:avLst/>
              <a:gdLst/>
              <a:ahLst/>
              <a:cxnLst/>
              <a:rect l="l" t="t" r="r" b="b"/>
              <a:pathLst>
                <a:path w="8846" h="8160" extrusionOk="0">
                  <a:moveTo>
                    <a:pt x="3312" y="655"/>
                  </a:moveTo>
                  <a:cubicBezTo>
                    <a:pt x="4295" y="674"/>
                    <a:pt x="5367" y="726"/>
                    <a:pt x="5790" y="803"/>
                  </a:cubicBezTo>
                  <a:cubicBezTo>
                    <a:pt x="5784" y="854"/>
                    <a:pt x="5765" y="899"/>
                    <a:pt x="5745" y="950"/>
                  </a:cubicBezTo>
                  <a:cubicBezTo>
                    <a:pt x="5681" y="1181"/>
                    <a:pt x="5585" y="1477"/>
                    <a:pt x="5482" y="1766"/>
                  </a:cubicBezTo>
                  <a:cubicBezTo>
                    <a:pt x="5193" y="2626"/>
                    <a:pt x="5097" y="2947"/>
                    <a:pt x="5135" y="3139"/>
                  </a:cubicBezTo>
                  <a:cubicBezTo>
                    <a:pt x="5187" y="3454"/>
                    <a:pt x="5490" y="3525"/>
                    <a:pt x="5995" y="3525"/>
                  </a:cubicBezTo>
                  <a:cubicBezTo>
                    <a:pt x="6179" y="3525"/>
                    <a:pt x="6390" y="3516"/>
                    <a:pt x="6625" y="3505"/>
                  </a:cubicBezTo>
                  <a:cubicBezTo>
                    <a:pt x="6809" y="3501"/>
                    <a:pt x="7042" y="3492"/>
                    <a:pt x="7233" y="3492"/>
                  </a:cubicBezTo>
                  <a:cubicBezTo>
                    <a:pt x="7348" y="3492"/>
                    <a:pt x="7448" y="3496"/>
                    <a:pt x="7511" y="3505"/>
                  </a:cubicBezTo>
                  <a:cubicBezTo>
                    <a:pt x="7639" y="3756"/>
                    <a:pt x="7889" y="4654"/>
                    <a:pt x="8088" y="5508"/>
                  </a:cubicBezTo>
                  <a:cubicBezTo>
                    <a:pt x="7087" y="5803"/>
                    <a:pt x="3730" y="6798"/>
                    <a:pt x="1919" y="7280"/>
                  </a:cubicBezTo>
                  <a:cubicBezTo>
                    <a:pt x="1663" y="7344"/>
                    <a:pt x="1425" y="7402"/>
                    <a:pt x="1233" y="7447"/>
                  </a:cubicBezTo>
                  <a:lnTo>
                    <a:pt x="738" y="6792"/>
                  </a:lnTo>
                  <a:cubicBezTo>
                    <a:pt x="1130" y="5880"/>
                    <a:pt x="2889" y="1778"/>
                    <a:pt x="3312" y="655"/>
                  </a:cubicBezTo>
                  <a:close/>
                  <a:moveTo>
                    <a:pt x="2857" y="0"/>
                  </a:moveTo>
                  <a:lnTo>
                    <a:pt x="2786" y="231"/>
                  </a:lnTo>
                  <a:cubicBezTo>
                    <a:pt x="2638" y="713"/>
                    <a:pt x="777" y="5072"/>
                    <a:pt x="71" y="6708"/>
                  </a:cubicBezTo>
                  <a:lnTo>
                    <a:pt x="0" y="6882"/>
                  </a:lnTo>
                  <a:lnTo>
                    <a:pt x="969" y="8159"/>
                  </a:lnTo>
                  <a:lnTo>
                    <a:pt x="1162" y="8114"/>
                  </a:lnTo>
                  <a:cubicBezTo>
                    <a:pt x="1393" y="8069"/>
                    <a:pt x="1720" y="7992"/>
                    <a:pt x="2080" y="7896"/>
                  </a:cubicBezTo>
                  <a:cubicBezTo>
                    <a:pt x="4224" y="7331"/>
                    <a:pt x="8518" y="6041"/>
                    <a:pt x="8557" y="6028"/>
                  </a:cubicBezTo>
                  <a:lnTo>
                    <a:pt x="8846" y="5945"/>
                  </a:lnTo>
                  <a:lnTo>
                    <a:pt x="8782" y="5649"/>
                  </a:lnTo>
                  <a:cubicBezTo>
                    <a:pt x="8249" y="3261"/>
                    <a:pt x="7998" y="3056"/>
                    <a:pt x="7915" y="2985"/>
                  </a:cubicBezTo>
                  <a:cubicBezTo>
                    <a:pt x="7782" y="2874"/>
                    <a:pt x="7588" y="2840"/>
                    <a:pt x="7215" y="2840"/>
                  </a:cubicBezTo>
                  <a:cubicBezTo>
                    <a:pt x="7049" y="2840"/>
                    <a:pt x="6847" y="2847"/>
                    <a:pt x="6599" y="2857"/>
                  </a:cubicBezTo>
                  <a:cubicBezTo>
                    <a:pt x="6440" y="2866"/>
                    <a:pt x="6217" y="2875"/>
                    <a:pt x="6025" y="2875"/>
                  </a:cubicBezTo>
                  <a:cubicBezTo>
                    <a:pt x="5946" y="2875"/>
                    <a:pt x="5872" y="2873"/>
                    <a:pt x="5809" y="2870"/>
                  </a:cubicBezTo>
                  <a:cubicBezTo>
                    <a:pt x="5874" y="2639"/>
                    <a:pt x="6002" y="2247"/>
                    <a:pt x="6098" y="1971"/>
                  </a:cubicBezTo>
                  <a:cubicBezTo>
                    <a:pt x="6201" y="1669"/>
                    <a:pt x="6304" y="1368"/>
                    <a:pt x="6362" y="1149"/>
                  </a:cubicBezTo>
                  <a:cubicBezTo>
                    <a:pt x="6432" y="963"/>
                    <a:pt x="6464" y="771"/>
                    <a:pt x="6458" y="578"/>
                  </a:cubicBezTo>
                  <a:lnTo>
                    <a:pt x="6458" y="520"/>
                  </a:lnTo>
                  <a:lnTo>
                    <a:pt x="6445" y="469"/>
                  </a:lnTo>
                  <a:cubicBezTo>
                    <a:pt x="6362" y="257"/>
                    <a:pt x="6278" y="39"/>
                    <a:pt x="30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3501543" y="787987"/>
              <a:ext cx="119365" cy="154542"/>
            </a:xfrm>
            <a:custGeom>
              <a:avLst/>
              <a:gdLst/>
              <a:ahLst/>
              <a:cxnLst/>
              <a:rect l="l" t="t" r="r" b="b"/>
              <a:pathLst>
                <a:path w="5772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2209" y="5849"/>
                    <a:pt x="2703" y="4379"/>
                    <a:pt x="3300" y="2998"/>
                  </a:cubicBezTo>
                  <a:cubicBezTo>
                    <a:pt x="3942" y="1535"/>
                    <a:pt x="4763" y="964"/>
                    <a:pt x="5688" y="707"/>
                  </a:cubicBezTo>
                  <a:cubicBezTo>
                    <a:pt x="5746" y="566"/>
                    <a:pt x="5771" y="412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3694963" y="606768"/>
              <a:ext cx="140996" cy="86877"/>
            </a:xfrm>
            <a:custGeom>
              <a:avLst/>
              <a:gdLst/>
              <a:ahLst/>
              <a:cxnLst/>
              <a:rect l="l" t="t" r="r" b="b"/>
              <a:pathLst>
                <a:path w="6818" h="4201" extrusionOk="0">
                  <a:moveTo>
                    <a:pt x="6764" y="1"/>
                  </a:moveTo>
                  <a:cubicBezTo>
                    <a:pt x="6734" y="1"/>
                    <a:pt x="6694" y="10"/>
                    <a:pt x="6651" y="27"/>
                  </a:cubicBezTo>
                  <a:cubicBezTo>
                    <a:pt x="6073" y="316"/>
                    <a:pt x="5502" y="598"/>
                    <a:pt x="4937" y="919"/>
                  </a:cubicBezTo>
                  <a:cubicBezTo>
                    <a:pt x="4378" y="1247"/>
                    <a:pt x="3807" y="1542"/>
                    <a:pt x="3274" y="1889"/>
                  </a:cubicBezTo>
                  <a:cubicBezTo>
                    <a:pt x="2735" y="2235"/>
                    <a:pt x="2189" y="2588"/>
                    <a:pt x="1656" y="2948"/>
                  </a:cubicBezTo>
                  <a:cubicBezTo>
                    <a:pt x="1124" y="3307"/>
                    <a:pt x="610" y="3686"/>
                    <a:pt x="90" y="4071"/>
                  </a:cubicBezTo>
                  <a:cubicBezTo>
                    <a:pt x="39" y="4110"/>
                    <a:pt x="0" y="4161"/>
                    <a:pt x="7" y="4187"/>
                  </a:cubicBezTo>
                  <a:cubicBezTo>
                    <a:pt x="11" y="4196"/>
                    <a:pt x="21" y="4200"/>
                    <a:pt x="35" y="4200"/>
                  </a:cubicBezTo>
                  <a:cubicBezTo>
                    <a:pt x="61" y="4200"/>
                    <a:pt x="100" y="4186"/>
                    <a:pt x="141" y="4161"/>
                  </a:cubicBezTo>
                  <a:lnTo>
                    <a:pt x="1785" y="3173"/>
                  </a:lnTo>
                  <a:lnTo>
                    <a:pt x="3435" y="2178"/>
                  </a:lnTo>
                  <a:lnTo>
                    <a:pt x="5078" y="1170"/>
                  </a:lnTo>
                  <a:lnTo>
                    <a:pt x="6715" y="155"/>
                  </a:lnTo>
                  <a:cubicBezTo>
                    <a:pt x="6779" y="117"/>
                    <a:pt x="6817" y="66"/>
                    <a:pt x="6811" y="27"/>
                  </a:cubicBezTo>
                  <a:cubicBezTo>
                    <a:pt x="6808" y="9"/>
                    <a:pt x="6790" y="1"/>
                    <a:pt x="67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3640802" y="756802"/>
              <a:ext cx="63860" cy="47316"/>
            </a:xfrm>
            <a:custGeom>
              <a:avLst/>
              <a:gdLst/>
              <a:ahLst/>
              <a:cxnLst/>
              <a:rect l="l" t="t" r="r" b="b"/>
              <a:pathLst>
                <a:path w="3088" h="2288" extrusionOk="0">
                  <a:moveTo>
                    <a:pt x="3020" y="0"/>
                  </a:moveTo>
                  <a:cubicBezTo>
                    <a:pt x="3003" y="0"/>
                    <a:pt x="2985" y="7"/>
                    <a:pt x="2972" y="19"/>
                  </a:cubicBezTo>
                  <a:cubicBezTo>
                    <a:pt x="2709" y="180"/>
                    <a:pt x="2446" y="328"/>
                    <a:pt x="2189" y="501"/>
                  </a:cubicBezTo>
                  <a:cubicBezTo>
                    <a:pt x="1939" y="674"/>
                    <a:pt x="1688" y="848"/>
                    <a:pt x="1438" y="1027"/>
                  </a:cubicBezTo>
                  <a:lnTo>
                    <a:pt x="726" y="1599"/>
                  </a:lnTo>
                  <a:cubicBezTo>
                    <a:pt x="488" y="1798"/>
                    <a:pt x="257" y="1997"/>
                    <a:pt x="32" y="2202"/>
                  </a:cubicBezTo>
                  <a:cubicBezTo>
                    <a:pt x="7" y="2221"/>
                    <a:pt x="0" y="2247"/>
                    <a:pt x="7" y="2273"/>
                  </a:cubicBezTo>
                  <a:cubicBezTo>
                    <a:pt x="19" y="2282"/>
                    <a:pt x="34" y="2287"/>
                    <a:pt x="48" y="2287"/>
                  </a:cubicBezTo>
                  <a:cubicBezTo>
                    <a:pt x="63" y="2287"/>
                    <a:pt x="77" y="2282"/>
                    <a:pt x="90" y="2273"/>
                  </a:cubicBezTo>
                  <a:cubicBezTo>
                    <a:pt x="353" y="2112"/>
                    <a:pt x="616" y="1958"/>
                    <a:pt x="873" y="1791"/>
                  </a:cubicBezTo>
                  <a:lnTo>
                    <a:pt x="1631" y="1278"/>
                  </a:lnTo>
                  <a:cubicBezTo>
                    <a:pt x="1875" y="1091"/>
                    <a:pt x="2125" y="905"/>
                    <a:pt x="2356" y="713"/>
                  </a:cubicBezTo>
                  <a:cubicBezTo>
                    <a:pt x="2594" y="520"/>
                    <a:pt x="2825" y="315"/>
                    <a:pt x="3056" y="116"/>
                  </a:cubicBezTo>
                  <a:cubicBezTo>
                    <a:pt x="3081" y="90"/>
                    <a:pt x="3088" y="52"/>
                    <a:pt x="3069" y="19"/>
                  </a:cubicBezTo>
                  <a:cubicBezTo>
                    <a:pt x="3056" y="7"/>
                    <a:pt x="3038" y="0"/>
                    <a:pt x="30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3732125" y="639670"/>
              <a:ext cx="181757" cy="101187"/>
            </a:xfrm>
            <a:custGeom>
              <a:avLst/>
              <a:gdLst/>
              <a:ahLst/>
              <a:cxnLst/>
              <a:rect l="l" t="t" r="r" b="b"/>
              <a:pathLst>
                <a:path w="8789" h="4893" extrusionOk="0">
                  <a:moveTo>
                    <a:pt x="8714" y="1"/>
                  </a:moveTo>
                  <a:cubicBezTo>
                    <a:pt x="8678" y="1"/>
                    <a:pt x="8631" y="12"/>
                    <a:pt x="8583" y="34"/>
                  </a:cubicBezTo>
                  <a:cubicBezTo>
                    <a:pt x="7839" y="349"/>
                    <a:pt x="7100" y="676"/>
                    <a:pt x="6375" y="1036"/>
                  </a:cubicBezTo>
                  <a:cubicBezTo>
                    <a:pt x="5643" y="1395"/>
                    <a:pt x="4924" y="1761"/>
                    <a:pt x="4218" y="2159"/>
                  </a:cubicBezTo>
                  <a:cubicBezTo>
                    <a:pt x="3518" y="2557"/>
                    <a:pt x="2819" y="2968"/>
                    <a:pt x="2132" y="3398"/>
                  </a:cubicBezTo>
                  <a:cubicBezTo>
                    <a:pt x="1451" y="3828"/>
                    <a:pt x="777" y="4278"/>
                    <a:pt x="116" y="4746"/>
                  </a:cubicBezTo>
                  <a:cubicBezTo>
                    <a:pt x="58" y="4791"/>
                    <a:pt x="1" y="4855"/>
                    <a:pt x="7" y="4881"/>
                  </a:cubicBezTo>
                  <a:cubicBezTo>
                    <a:pt x="11" y="4889"/>
                    <a:pt x="20" y="4893"/>
                    <a:pt x="34" y="4893"/>
                  </a:cubicBezTo>
                  <a:cubicBezTo>
                    <a:pt x="64" y="4893"/>
                    <a:pt x="114" y="4874"/>
                    <a:pt x="168" y="4843"/>
                  </a:cubicBezTo>
                  <a:cubicBezTo>
                    <a:pt x="861" y="4425"/>
                    <a:pt x="1567" y="4027"/>
                    <a:pt x="2267" y="3629"/>
                  </a:cubicBezTo>
                  <a:lnTo>
                    <a:pt x="4379" y="2455"/>
                  </a:lnTo>
                  <a:cubicBezTo>
                    <a:pt x="5078" y="2057"/>
                    <a:pt x="5791" y="1678"/>
                    <a:pt x="6503" y="1299"/>
                  </a:cubicBezTo>
                  <a:lnTo>
                    <a:pt x="8641" y="176"/>
                  </a:lnTo>
                  <a:cubicBezTo>
                    <a:pt x="8731" y="124"/>
                    <a:pt x="8789" y="79"/>
                    <a:pt x="8782" y="34"/>
                  </a:cubicBezTo>
                  <a:cubicBezTo>
                    <a:pt x="8776" y="12"/>
                    <a:pt x="8750" y="1"/>
                    <a:pt x="87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3684065" y="791151"/>
              <a:ext cx="123625" cy="75854"/>
            </a:xfrm>
            <a:custGeom>
              <a:avLst/>
              <a:gdLst/>
              <a:ahLst/>
              <a:cxnLst/>
              <a:rect l="l" t="t" r="r" b="b"/>
              <a:pathLst>
                <a:path w="5978" h="3668" extrusionOk="0">
                  <a:moveTo>
                    <a:pt x="5900" y="0"/>
                  </a:moveTo>
                  <a:cubicBezTo>
                    <a:pt x="5873" y="0"/>
                    <a:pt x="5839" y="11"/>
                    <a:pt x="5804" y="34"/>
                  </a:cubicBezTo>
                  <a:lnTo>
                    <a:pt x="4385" y="926"/>
                  </a:lnTo>
                  <a:cubicBezTo>
                    <a:pt x="3929" y="1228"/>
                    <a:pt x="3429" y="1510"/>
                    <a:pt x="2960" y="1812"/>
                  </a:cubicBezTo>
                  <a:cubicBezTo>
                    <a:pt x="2492" y="2114"/>
                    <a:pt x="2004" y="2403"/>
                    <a:pt x="1529" y="2691"/>
                  </a:cubicBezTo>
                  <a:cubicBezTo>
                    <a:pt x="1054" y="2974"/>
                    <a:pt x="572" y="3263"/>
                    <a:pt x="84" y="3545"/>
                  </a:cubicBezTo>
                  <a:cubicBezTo>
                    <a:pt x="33" y="3577"/>
                    <a:pt x="1" y="3622"/>
                    <a:pt x="7" y="3648"/>
                  </a:cubicBezTo>
                  <a:cubicBezTo>
                    <a:pt x="10" y="3661"/>
                    <a:pt x="27" y="3667"/>
                    <a:pt x="49" y="3667"/>
                  </a:cubicBezTo>
                  <a:cubicBezTo>
                    <a:pt x="71" y="3667"/>
                    <a:pt x="100" y="3661"/>
                    <a:pt x="129" y="3648"/>
                  </a:cubicBezTo>
                  <a:cubicBezTo>
                    <a:pt x="643" y="3423"/>
                    <a:pt x="1143" y="3186"/>
                    <a:pt x="1651" y="2923"/>
                  </a:cubicBezTo>
                  <a:cubicBezTo>
                    <a:pt x="2158" y="2659"/>
                    <a:pt x="2646" y="2396"/>
                    <a:pt x="3127" y="2101"/>
                  </a:cubicBezTo>
                  <a:cubicBezTo>
                    <a:pt x="3608" y="1806"/>
                    <a:pt x="4083" y="1497"/>
                    <a:pt x="4546" y="1176"/>
                  </a:cubicBezTo>
                  <a:cubicBezTo>
                    <a:pt x="5008" y="856"/>
                    <a:pt x="5451" y="515"/>
                    <a:pt x="5887" y="156"/>
                  </a:cubicBezTo>
                  <a:cubicBezTo>
                    <a:pt x="5958" y="111"/>
                    <a:pt x="5977" y="79"/>
                    <a:pt x="5958" y="34"/>
                  </a:cubicBezTo>
                  <a:cubicBezTo>
                    <a:pt x="5948" y="11"/>
                    <a:pt x="5927" y="0"/>
                    <a:pt x="59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3906830" y="680947"/>
              <a:ext cx="66155" cy="40264"/>
            </a:xfrm>
            <a:custGeom>
              <a:avLst/>
              <a:gdLst/>
              <a:ahLst/>
              <a:cxnLst/>
              <a:rect l="l" t="t" r="r" b="b"/>
              <a:pathLst>
                <a:path w="3199" h="1947" extrusionOk="0">
                  <a:moveTo>
                    <a:pt x="3093" y="1"/>
                  </a:moveTo>
                  <a:cubicBezTo>
                    <a:pt x="3077" y="1"/>
                    <a:pt x="3060" y="7"/>
                    <a:pt x="3043" y="22"/>
                  </a:cubicBezTo>
                  <a:cubicBezTo>
                    <a:pt x="2799" y="183"/>
                    <a:pt x="2549" y="343"/>
                    <a:pt x="2305" y="503"/>
                  </a:cubicBezTo>
                  <a:cubicBezTo>
                    <a:pt x="2061" y="670"/>
                    <a:pt x="1804" y="818"/>
                    <a:pt x="1560" y="972"/>
                  </a:cubicBezTo>
                  <a:cubicBezTo>
                    <a:pt x="1316" y="1126"/>
                    <a:pt x="1066" y="1274"/>
                    <a:pt x="809" y="1421"/>
                  </a:cubicBezTo>
                  <a:cubicBezTo>
                    <a:pt x="552" y="1569"/>
                    <a:pt x="302" y="1717"/>
                    <a:pt x="39" y="1852"/>
                  </a:cubicBezTo>
                  <a:cubicBezTo>
                    <a:pt x="0" y="1864"/>
                    <a:pt x="0" y="1890"/>
                    <a:pt x="7" y="1909"/>
                  </a:cubicBezTo>
                  <a:cubicBezTo>
                    <a:pt x="16" y="1933"/>
                    <a:pt x="36" y="1946"/>
                    <a:pt x="57" y="1946"/>
                  </a:cubicBezTo>
                  <a:cubicBezTo>
                    <a:pt x="64" y="1946"/>
                    <a:pt x="71" y="1945"/>
                    <a:pt x="77" y="1941"/>
                  </a:cubicBezTo>
                  <a:cubicBezTo>
                    <a:pt x="366" y="1858"/>
                    <a:pt x="649" y="1762"/>
                    <a:pt x="925" y="1646"/>
                  </a:cubicBezTo>
                  <a:cubicBezTo>
                    <a:pt x="1201" y="1524"/>
                    <a:pt x="1464" y="1389"/>
                    <a:pt x="1727" y="1242"/>
                  </a:cubicBezTo>
                  <a:cubicBezTo>
                    <a:pt x="1984" y="1088"/>
                    <a:pt x="2228" y="921"/>
                    <a:pt x="2472" y="735"/>
                  </a:cubicBezTo>
                  <a:cubicBezTo>
                    <a:pt x="2703" y="548"/>
                    <a:pt x="2928" y="349"/>
                    <a:pt x="3133" y="131"/>
                  </a:cubicBezTo>
                  <a:cubicBezTo>
                    <a:pt x="3199" y="86"/>
                    <a:pt x="3153" y="1"/>
                    <a:pt x="3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3844831" y="577982"/>
              <a:ext cx="23513" cy="11932"/>
            </a:xfrm>
            <a:custGeom>
              <a:avLst/>
              <a:gdLst/>
              <a:ahLst/>
              <a:cxnLst/>
              <a:rect l="l" t="t" r="r" b="b"/>
              <a:pathLst>
                <a:path w="1137" h="577" extrusionOk="0">
                  <a:moveTo>
                    <a:pt x="1047" y="0"/>
                  </a:moveTo>
                  <a:cubicBezTo>
                    <a:pt x="951" y="33"/>
                    <a:pt x="854" y="58"/>
                    <a:pt x="777" y="97"/>
                  </a:cubicBezTo>
                  <a:lnTo>
                    <a:pt x="521" y="199"/>
                  </a:lnTo>
                  <a:lnTo>
                    <a:pt x="277" y="328"/>
                  </a:lnTo>
                  <a:lnTo>
                    <a:pt x="26" y="463"/>
                  </a:lnTo>
                  <a:cubicBezTo>
                    <a:pt x="7" y="475"/>
                    <a:pt x="1" y="495"/>
                    <a:pt x="1" y="520"/>
                  </a:cubicBezTo>
                  <a:cubicBezTo>
                    <a:pt x="7" y="540"/>
                    <a:pt x="20" y="552"/>
                    <a:pt x="33" y="572"/>
                  </a:cubicBezTo>
                  <a:cubicBezTo>
                    <a:pt x="84" y="575"/>
                    <a:pt x="137" y="577"/>
                    <a:pt x="191" y="577"/>
                  </a:cubicBezTo>
                  <a:cubicBezTo>
                    <a:pt x="244" y="577"/>
                    <a:pt x="299" y="575"/>
                    <a:pt x="354" y="572"/>
                  </a:cubicBezTo>
                  <a:cubicBezTo>
                    <a:pt x="456" y="552"/>
                    <a:pt x="553" y="533"/>
                    <a:pt x="655" y="501"/>
                  </a:cubicBezTo>
                  <a:cubicBezTo>
                    <a:pt x="745" y="450"/>
                    <a:pt x="835" y="398"/>
                    <a:pt x="918" y="341"/>
                  </a:cubicBezTo>
                  <a:cubicBezTo>
                    <a:pt x="996" y="270"/>
                    <a:pt x="1066" y="193"/>
                    <a:pt x="1130" y="110"/>
                  </a:cubicBezTo>
                  <a:cubicBezTo>
                    <a:pt x="1137" y="97"/>
                    <a:pt x="1130" y="71"/>
                    <a:pt x="1105" y="45"/>
                  </a:cubicBezTo>
                  <a:cubicBezTo>
                    <a:pt x="1092" y="26"/>
                    <a:pt x="1066" y="7"/>
                    <a:pt x="10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5" name="Google Shape;205;p2"/>
          <p:cNvGrpSpPr/>
          <p:nvPr/>
        </p:nvGrpSpPr>
        <p:grpSpPr>
          <a:xfrm rot="-5130198">
            <a:off x="1342038" y="5810431"/>
            <a:ext cx="973775" cy="926383"/>
            <a:chOff x="435062" y="187598"/>
            <a:chExt cx="730347" cy="694803"/>
          </a:xfrm>
        </p:grpSpPr>
        <p:sp>
          <p:nvSpPr>
            <p:cNvPr id="206" name="Google Shape;206;p2"/>
            <p:cNvSpPr/>
            <p:nvPr/>
          </p:nvSpPr>
          <p:spPr>
            <a:xfrm rot="9076706">
              <a:off x="676192" y="272498"/>
              <a:ext cx="354711" cy="548269"/>
            </a:xfrm>
            <a:custGeom>
              <a:avLst/>
              <a:gdLst/>
              <a:ahLst/>
              <a:cxnLst/>
              <a:rect l="l" t="t" r="r" b="b"/>
              <a:pathLst>
                <a:path w="17153" h="26513" extrusionOk="0">
                  <a:moveTo>
                    <a:pt x="1136" y="1"/>
                  </a:moveTo>
                  <a:lnTo>
                    <a:pt x="0" y="611"/>
                  </a:lnTo>
                  <a:cubicBezTo>
                    <a:pt x="77" y="2177"/>
                    <a:pt x="706" y="9129"/>
                    <a:pt x="706" y="9129"/>
                  </a:cubicBezTo>
                  <a:cubicBezTo>
                    <a:pt x="905" y="9668"/>
                    <a:pt x="1162" y="10342"/>
                    <a:pt x="1470" y="11113"/>
                  </a:cubicBezTo>
                  <a:cubicBezTo>
                    <a:pt x="2837" y="14534"/>
                    <a:pt x="5078" y="19843"/>
                    <a:pt x="6528" y="23245"/>
                  </a:cubicBezTo>
                  <a:lnTo>
                    <a:pt x="7928" y="26512"/>
                  </a:lnTo>
                  <a:cubicBezTo>
                    <a:pt x="8839" y="26435"/>
                    <a:pt x="9745" y="26281"/>
                    <a:pt x="10624" y="26050"/>
                  </a:cubicBezTo>
                  <a:cubicBezTo>
                    <a:pt x="11959" y="25691"/>
                    <a:pt x="13230" y="25132"/>
                    <a:pt x="14398" y="24394"/>
                  </a:cubicBezTo>
                  <a:cubicBezTo>
                    <a:pt x="15150" y="23919"/>
                    <a:pt x="15849" y="23367"/>
                    <a:pt x="16478" y="22744"/>
                  </a:cubicBezTo>
                  <a:cubicBezTo>
                    <a:pt x="16722" y="22513"/>
                    <a:pt x="16947" y="22256"/>
                    <a:pt x="17152" y="21993"/>
                  </a:cubicBezTo>
                  <a:cubicBezTo>
                    <a:pt x="16754" y="20915"/>
                    <a:pt x="16196" y="19657"/>
                    <a:pt x="15535" y="18321"/>
                  </a:cubicBezTo>
                  <a:cubicBezTo>
                    <a:pt x="12575" y="12281"/>
                    <a:pt x="7716" y="4539"/>
                    <a:pt x="7222" y="4308"/>
                  </a:cubicBezTo>
                  <a:cubicBezTo>
                    <a:pt x="6618" y="4019"/>
                    <a:pt x="1136" y="1"/>
                    <a:pt x="1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" name="Google Shape;207;p2"/>
            <p:cNvSpPr/>
            <p:nvPr/>
          </p:nvSpPr>
          <p:spPr>
            <a:xfrm rot="9076706">
              <a:off x="668378" y="265331"/>
              <a:ext cx="369849" cy="562828"/>
            </a:xfrm>
            <a:custGeom>
              <a:avLst/>
              <a:gdLst/>
              <a:ahLst/>
              <a:cxnLst/>
              <a:rect l="l" t="t" r="r" b="b"/>
              <a:pathLst>
                <a:path w="17885" h="27217" extrusionOk="0">
                  <a:moveTo>
                    <a:pt x="1464" y="756"/>
                  </a:moveTo>
                  <a:cubicBezTo>
                    <a:pt x="2504" y="1520"/>
                    <a:pt x="6740" y="4614"/>
                    <a:pt x="7401" y="4954"/>
                  </a:cubicBezTo>
                  <a:cubicBezTo>
                    <a:pt x="8024" y="5487"/>
                    <a:pt x="12684" y="12921"/>
                    <a:pt x="15573" y="18820"/>
                  </a:cubicBezTo>
                  <a:cubicBezTo>
                    <a:pt x="16196" y="20072"/>
                    <a:pt x="16722" y="21259"/>
                    <a:pt x="17114" y="22274"/>
                  </a:cubicBezTo>
                  <a:cubicBezTo>
                    <a:pt x="16947" y="22473"/>
                    <a:pt x="16774" y="22665"/>
                    <a:pt x="16587" y="22838"/>
                  </a:cubicBezTo>
                  <a:cubicBezTo>
                    <a:pt x="15971" y="23448"/>
                    <a:pt x="15297" y="23987"/>
                    <a:pt x="14565" y="24443"/>
                  </a:cubicBezTo>
                  <a:cubicBezTo>
                    <a:pt x="13429" y="25169"/>
                    <a:pt x="12190" y="25714"/>
                    <a:pt x="10893" y="26061"/>
                  </a:cubicBezTo>
                  <a:cubicBezTo>
                    <a:pt x="10110" y="26266"/>
                    <a:pt x="9314" y="26408"/>
                    <a:pt x="8512" y="26491"/>
                  </a:cubicBezTo>
                  <a:lnTo>
                    <a:pt x="7209" y="23455"/>
                  </a:lnTo>
                  <a:cubicBezTo>
                    <a:pt x="6182" y="21067"/>
                    <a:pt x="3653" y="15110"/>
                    <a:pt x="2150" y="11335"/>
                  </a:cubicBezTo>
                  <a:cubicBezTo>
                    <a:pt x="1881" y="10674"/>
                    <a:pt x="1624" y="10006"/>
                    <a:pt x="1399" y="9403"/>
                  </a:cubicBezTo>
                  <a:cubicBezTo>
                    <a:pt x="1348" y="8819"/>
                    <a:pt x="822" y="2964"/>
                    <a:pt x="719" y="1161"/>
                  </a:cubicBezTo>
                  <a:lnTo>
                    <a:pt x="1464" y="756"/>
                  </a:lnTo>
                  <a:close/>
                  <a:moveTo>
                    <a:pt x="1495" y="0"/>
                  </a:moveTo>
                  <a:cubicBezTo>
                    <a:pt x="1436" y="0"/>
                    <a:pt x="1377" y="15"/>
                    <a:pt x="1322" y="44"/>
                  </a:cubicBezTo>
                  <a:lnTo>
                    <a:pt x="193" y="660"/>
                  </a:lnTo>
                  <a:cubicBezTo>
                    <a:pt x="71" y="724"/>
                    <a:pt x="0" y="852"/>
                    <a:pt x="6" y="981"/>
                  </a:cubicBezTo>
                  <a:cubicBezTo>
                    <a:pt x="83" y="2534"/>
                    <a:pt x="687" y="9230"/>
                    <a:pt x="713" y="9512"/>
                  </a:cubicBezTo>
                  <a:cubicBezTo>
                    <a:pt x="713" y="9544"/>
                    <a:pt x="719" y="9576"/>
                    <a:pt x="732" y="9602"/>
                  </a:cubicBezTo>
                  <a:cubicBezTo>
                    <a:pt x="963" y="10225"/>
                    <a:pt x="1233" y="10918"/>
                    <a:pt x="1502" y="11598"/>
                  </a:cubicBezTo>
                  <a:cubicBezTo>
                    <a:pt x="3004" y="15379"/>
                    <a:pt x="5540" y="21343"/>
                    <a:pt x="6561" y="23737"/>
                  </a:cubicBezTo>
                  <a:lnTo>
                    <a:pt x="7960" y="27005"/>
                  </a:lnTo>
                  <a:cubicBezTo>
                    <a:pt x="8018" y="27133"/>
                    <a:pt x="8146" y="27216"/>
                    <a:pt x="8281" y="27216"/>
                  </a:cubicBezTo>
                  <a:lnTo>
                    <a:pt x="8313" y="27216"/>
                  </a:lnTo>
                  <a:cubicBezTo>
                    <a:pt x="9250" y="27139"/>
                    <a:pt x="10168" y="26985"/>
                    <a:pt x="11073" y="26741"/>
                  </a:cubicBezTo>
                  <a:cubicBezTo>
                    <a:pt x="12441" y="26382"/>
                    <a:pt x="13744" y="25804"/>
                    <a:pt x="14938" y="25047"/>
                  </a:cubicBezTo>
                  <a:cubicBezTo>
                    <a:pt x="15714" y="24559"/>
                    <a:pt x="16427" y="23994"/>
                    <a:pt x="17075" y="23352"/>
                  </a:cubicBezTo>
                  <a:cubicBezTo>
                    <a:pt x="17332" y="23108"/>
                    <a:pt x="17570" y="22838"/>
                    <a:pt x="17788" y="22562"/>
                  </a:cubicBezTo>
                  <a:cubicBezTo>
                    <a:pt x="17865" y="22460"/>
                    <a:pt x="17884" y="22338"/>
                    <a:pt x="17839" y="22222"/>
                  </a:cubicBezTo>
                  <a:cubicBezTo>
                    <a:pt x="17435" y="21150"/>
                    <a:pt x="16870" y="19866"/>
                    <a:pt x="16209" y="18525"/>
                  </a:cubicBezTo>
                  <a:cubicBezTo>
                    <a:pt x="13532" y="13075"/>
                    <a:pt x="8429" y="4678"/>
                    <a:pt x="7729" y="4345"/>
                  </a:cubicBezTo>
                  <a:cubicBezTo>
                    <a:pt x="7305" y="4146"/>
                    <a:pt x="3890" y="1674"/>
                    <a:pt x="1701" y="69"/>
                  </a:cubicBezTo>
                  <a:cubicBezTo>
                    <a:pt x="1641" y="23"/>
                    <a:pt x="1568" y="0"/>
                    <a:pt x="14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" name="Google Shape;208;p2"/>
            <p:cNvSpPr/>
            <p:nvPr/>
          </p:nvSpPr>
          <p:spPr>
            <a:xfrm rot="9076706">
              <a:off x="1122277" y="690921"/>
              <a:ext cx="34803" cy="43571"/>
            </a:xfrm>
            <a:custGeom>
              <a:avLst/>
              <a:gdLst/>
              <a:ahLst/>
              <a:cxnLst/>
              <a:rect l="l" t="t" r="r" b="b"/>
              <a:pathLst>
                <a:path w="1683" h="2107" extrusionOk="0">
                  <a:moveTo>
                    <a:pt x="399" y="1"/>
                  </a:moveTo>
                  <a:lnTo>
                    <a:pt x="1" y="257"/>
                  </a:lnTo>
                  <a:lnTo>
                    <a:pt x="547" y="2106"/>
                  </a:lnTo>
                  <a:lnTo>
                    <a:pt x="1683" y="1490"/>
                  </a:lnTo>
                  <a:lnTo>
                    <a:pt x="3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" name="Google Shape;209;p2"/>
            <p:cNvSpPr/>
            <p:nvPr/>
          </p:nvSpPr>
          <p:spPr>
            <a:xfrm rot="9076706">
              <a:off x="711767" y="280197"/>
              <a:ext cx="269410" cy="447520"/>
            </a:xfrm>
            <a:custGeom>
              <a:avLst/>
              <a:gdLst/>
              <a:ahLst/>
              <a:cxnLst/>
              <a:rect l="l" t="t" r="r" b="b"/>
              <a:pathLst>
                <a:path w="13028" h="21641" extrusionOk="0">
                  <a:moveTo>
                    <a:pt x="1643" y="1"/>
                  </a:moveTo>
                  <a:cubicBezTo>
                    <a:pt x="390" y="1"/>
                    <a:pt x="0" y="1905"/>
                    <a:pt x="1332" y="4315"/>
                  </a:cubicBezTo>
                  <a:cubicBezTo>
                    <a:pt x="3559" y="8365"/>
                    <a:pt x="9253" y="21640"/>
                    <a:pt x="9253" y="21640"/>
                  </a:cubicBezTo>
                  <a:cubicBezTo>
                    <a:pt x="10588" y="21281"/>
                    <a:pt x="11859" y="20722"/>
                    <a:pt x="13027" y="19984"/>
                  </a:cubicBezTo>
                  <a:cubicBezTo>
                    <a:pt x="11121" y="14168"/>
                    <a:pt x="5113" y="3063"/>
                    <a:pt x="5113" y="3063"/>
                  </a:cubicBezTo>
                  <a:cubicBezTo>
                    <a:pt x="3738" y="876"/>
                    <a:pt x="2492" y="1"/>
                    <a:pt x="16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" name="Google Shape;210;p2"/>
            <p:cNvSpPr/>
            <p:nvPr/>
          </p:nvSpPr>
          <p:spPr>
            <a:xfrm rot="9076706">
              <a:off x="703999" y="273650"/>
              <a:ext cx="282768" cy="461975"/>
            </a:xfrm>
            <a:custGeom>
              <a:avLst/>
              <a:gdLst/>
              <a:ahLst/>
              <a:cxnLst/>
              <a:rect l="l" t="t" r="r" b="b"/>
              <a:pathLst>
                <a:path w="13674" h="22340" extrusionOk="0">
                  <a:moveTo>
                    <a:pt x="1876" y="706"/>
                  </a:moveTo>
                  <a:cubicBezTo>
                    <a:pt x="1887" y="706"/>
                    <a:pt x="1897" y="706"/>
                    <a:pt x="1907" y="707"/>
                  </a:cubicBezTo>
                  <a:cubicBezTo>
                    <a:pt x="2613" y="707"/>
                    <a:pt x="3782" y="1541"/>
                    <a:pt x="5065" y="3583"/>
                  </a:cubicBezTo>
                  <a:cubicBezTo>
                    <a:pt x="5123" y="3692"/>
                    <a:pt x="10900" y="14399"/>
                    <a:pt x="12865" y="20183"/>
                  </a:cubicBezTo>
                  <a:cubicBezTo>
                    <a:pt x="11883" y="20786"/>
                    <a:pt x="10823" y="21248"/>
                    <a:pt x="9719" y="21569"/>
                  </a:cubicBezTo>
                  <a:cubicBezTo>
                    <a:pt x="8878" y="19624"/>
                    <a:pt x="3929" y="8185"/>
                    <a:pt x="1894" y="4501"/>
                  </a:cubicBezTo>
                  <a:cubicBezTo>
                    <a:pt x="893" y="2684"/>
                    <a:pt x="938" y="1156"/>
                    <a:pt x="1560" y="790"/>
                  </a:cubicBezTo>
                  <a:cubicBezTo>
                    <a:pt x="1655" y="737"/>
                    <a:pt x="1765" y="706"/>
                    <a:pt x="1876" y="706"/>
                  </a:cubicBezTo>
                  <a:close/>
                  <a:moveTo>
                    <a:pt x="1893" y="1"/>
                  </a:moveTo>
                  <a:cubicBezTo>
                    <a:pt x="1631" y="1"/>
                    <a:pt x="1398" y="66"/>
                    <a:pt x="1201" y="180"/>
                  </a:cubicBezTo>
                  <a:cubicBezTo>
                    <a:pt x="270" y="733"/>
                    <a:pt x="1" y="2511"/>
                    <a:pt x="1284" y="4834"/>
                  </a:cubicBezTo>
                  <a:cubicBezTo>
                    <a:pt x="3480" y="8821"/>
                    <a:pt x="9135" y="21993"/>
                    <a:pt x="9193" y="22128"/>
                  </a:cubicBezTo>
                  <a:cubicBezTo>
                    <a:pt x="9251" y="22256"/>
                    <a:pt x="9373" y="22340"/>
                    <a:pt x="9514" y="22340"/>
                  </a:cubicBezTo>
                  <a:cubicBezTo>
                    <a:pt x="9546" y="22340"/>
                    <a:pt x="9578" y="22333"/>
                    <a:pt x="9610" y="22327"/>
                  </a:cubicBezTo>
                  <a:cubicBezTo>
                    <a:pt x="10978" y="21961"/>
                    <a:pt x="12281" y="21390"/>
                    <a:pt x="13475" y="20626"/>
                  </a:cubicBezTo>
                  <a:cubicBezTo>
                    <a:pt x="13609" y="20542"/>
                    <a:pt x="13674" y="20375"/>
                    <a:pt x="13622" y="20221"/>
                  </a:cubicBezTo>
                  <a:cubicBezTo>
                    <a:pt x="11722" y="14444"/>
                    <a:pt x="5739" y="3352"/>
                    <a:pt x="5669" y="3223"/>
                  </a:cubicBezTo>
                  <a:cubicBezTo>
                    <a:pt x="4168" y="838"/>
                    <a:pt x="2835" y="1"/>
                    <a:pt x="18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" name="Google Shape;211;p2"/>
            <p:cNvSpPr/>
            <p:nvPr/>
          </p:nvSpPr>
          <p:spPr>
            <a:xfrm rot="9076706">
              <a:off x="694999" y="345565"/>
              <a:ext cx="354856" cy="470743"/>
            </a:xfrm>
            <a:custGeom>
              <a:avLst/>
              <a:gdLst/>
              <a:ahLst/>
              <a:cxnLst/>
              <a:rect l="l" t="t" r="r" b="b"/>
              <a:pathLst>
                <a:path w="17160" h="22764" extrusionOk="0">
                  <a:moveTo>
                    <a:pt x="1130" y="1"/>
                  </a:moveTo>
                  <a:lnTo>
                    <a:pt x="1" y="623"/>
                  </a:lnTo>
                  <a:cubicBezTo>
                    <a:pt x="71" y="2183"/>
                    <a:pt x="700" y="9135"/>
                    <a:pt x="700" y="9135"/>
                  </a:cubicBezTo>
                  <a:cubicBezTo>
                    <a:pt x="899" y="9674"/>
                    <a:pt x="1163" y="10348"/>
                    <a:pt x="1471" y="11119"/>
                  </a:cubicBezTo>
                  <a:cubicBezTo>
                    <a:pt x="3114" y="11003"/>
                    <a:pt x="4494" y="10329"/>
                    <a:pt x="4443" y="8577"/>
                  </a:cubicBezTo>
                  <a:lnTo>
                    <a:pt x="4443" y="8577"/>
                  </a:lnTo>
                  <a:cubicBezTo>
                    <a:pt x="5354" y="8737"/>
                    <a:pt x="6266" y="9032"/>
                    <a:pt x="7158" y="9276"/>
                  </a:cubicBezTo>
                  <a:cubicBezTo>
                    <a:pt x="7401" y="8954"/>
                    <a:pt x="7663" y="8816"/>
                    <a:pt x="7934" y="8816"/>
                  </a:cubicBezTo>
                  <a:cubicBezTo>
                    <a:pt x="9253" y="8816"/>
                    <a:pt x="10774" y="12077"/>
                    <a:pt x="11222" y="13089"/>
                  </a:cubicBezTo>
                  <a:cubicBezTo>
                    <a:pt x="12704" y="16453"/>
                    <a:pt x="14470" y="19688"/>
                    <a:pt x="16485" y="22763"/>
                  </a:cubicBezTo>
                  <a:cubicBezTo>
                    <a:pt x="16729" y="22532"/>
                    <a:pt x="16954" y="22275"/>
                    <a:pt x="17159" y="22012"/>
                  </a:cubicBezTo>
                  <a:cubicBezTo>
                    <a:pt x="16761" y="20934"/>
                    <a:pt x="16203" y="19676"/>
                    <a:pt x="15535" y="18327"/>
                  </a:cubicBezTo>
                  <a:cubicBezTo>
                    <a:pt x="12570" y="12287"/>
                    <a:pt x="7710" y="4545"/>
                    <a:pt x="7216" y="4314"/>
                  </a:cubicBezTo>
                  <a:cubicBezTo>
                    <a:pt x="6612" y="4025"/>
                    <a:pt x="1130" y="1"/>
                    <a:pt x="1130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2" name="Google Shape;212;p2"/>
            <p:cNvSpPr/>
            <p:nvPr/>
          </p:nvSpPr>
          <p:spPr>
            <a:xfrm rot="9076706">
              <a:off x="955267" y="560692"/>
              <a:ext cx="149366" cy="188926"/>
            </a:xfrm>
            <a:custGeom>
              <a:avLst/>
              <a:gdLst/>
              <a:ahLst/>
              <a:cxnLst/>
              <a:rect l="l" t="t" r="r" b="b"/>
              <a:pathLst>
                <a:path w="7223" h="9136" extrusionOk="0">
                  <a:moveTo>
                    <a:pt x="1137" y="1"/>
                  </a:moveTo>
                  <a:lnTo>
                    <a:pt x="219" y="502"/>
                  </a:lnTo>
                  <a:lnTo>
                    <a:pt x="1" y="624"/>
                  </a:lnTo>
                  <a:cubicBezTo>
                    <a:pt x="71" y="2183"/>
                    <a:pt x="700" y="9136"/>
                    <a:pt x="700" y="9136"/>
                  </a:cubicBezTo>
                  <a:cubicBezTo>
                    <a:pt x="700" y="9136"/>
                    <a:pt x="1875" y="9039"/>
                    <a:pt x="2690" y="8911"/>
                  </a:cubicBezTo>
                  <a:cubicBezTo>
                    <a:pt x="2953" y="8892"/>
                    <a:pt x="3210" y="8827"/>
                    <a:pt x="3448" y="8718"/>
                  </a:cubicBezTo>
                  <a:cubicBezTo>
                    <a:pt x="3692" y="8500"/>
                    <a:pt x="3653" y="6375"/>
                    <a:pt x="3955" y="6369"/>
                  </a:cubicBezTo>
                  <a:cubicBezTo>
                    <a:pt x="3956" y="6369"/>
                    <a:pt x="3956" y="6369"/>
                    <a:pt x="3957" y="6369"/>
                  </a:cubicBezTo>
                  <a:cubicBezTo>
                    <a:pt x="4261" y="6369"/>
                    <a:pt x="6154" y="7481"/>
                    <a:pt x="6461" y="7481"/>
                  </a:cubicBezTo>
                  <a:cubicBezTo>
                    <a:pt x="6467" y="7481"/>
                    <a:pt x="6473" y="7480"/>
                    <a:pt x="6478" y="7479"/>
                  </a:cubicBezTo>
                  <a:cubicBezTo>
                    <a:pt x="6728" y="7434"/>
                    <a:pt x="7222" y="4321"/>
                    <a:pt x="7222" y="4321"/>
                  </a:cubicBezTo>
                  <a:cubicBezTo>
                    <a:pt x="6619" y="4032"/>
                    <a:pt x="1137" y="1"/>
                    <a:pt x="11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3" name="Google Shape;213;p2"/>
            <p:cNvSpPr/>
            <p:nvPr/>
          </p:nvSpPr>
          <p:spPr>
            <a:xfrm rot="9076706">
              <a:off x="947493" y="552945"/>
              <a:ext cx="164752" cy="205242"/>
            </a:xfrm>
            <a:custGeom>
              <a:avLst/>
              <a:gdLst/>
              <a:ahLst/>
              <a:cxnLst/>
              <a:rect l="l" t="t" r="r" b="b"/>
              <a:pathLst>
                <a:path w="7967" h="9925" extrusionOk="0">
                  <a:moveTo>
                    <a:pt x="1464" y="828"/>
                  </a:moveTo>
                  <a:cubicBezTo>
                    <a:pt x="2433" y="1534"/>
                    <a:pt x="6118" y="4230"/>
                    <a:pt x="7196" y="4904"/>
                  </a:cubicBezTo>
                  <a:cubicBezTo>
                    <a:pt x="7029" y="5925"/>
                    <a:pt x="6804" y="7029"/>
                    <a:pt x="6663" y="7472"/>
                  </a:cubicBezTo>
                  <a:cubicBezTo>
                    <a:pt x="6419" y="7369"/>
                    <a:pt x="6008" y="7164"/>
                    <a:pt x="5713" y="7016"/>
                  </a:cubicBezTo>
                  <a:cubicBezTo>
                    <a:pt x="4895" y="6607"/>
                    <a:pt x="4550" y="6432"/>
                    <a:pt x="4324" y="6432"/>
                  </a:cubicBezTo>
                  <a:cubicBezTo>
                    <a:pt x="4316" y="6432"/>
                    <a:pt x="4309" y="6432"/>
                    <a:pt x="4301" y="6432"/>
                  </a:cubicBezTo>
                  <a:cubicBezTo>
                    <a:pt x="3832" y="6439"/>
                    <a:pt x="3775" y="7016"/>
                    <a:pt x="3678" y="7966"/>
                  </a:cubicBezTo>
                  <a:cubicBezTo>
                    <a:pt x="3653" y="8262"/>
                    <a:pt x="3614" y="8557"/>
                    <a:pt x="3556" y="8852"/>
                  </a:cubicBezTo>
                  <a:cubicBezTo>
                    <a:pt x="3377" y="8923"/>
                    <a:pt x="3184" y="8961"/>
                    <a:pt x="2991" y="8974"/>
                  </a:cubicBezTo>
                  <a:cubicBezTo>
                    <a:pt x="2471" y="9058"/>
                    <a:pt x="1785" y="9128"/>
                    <a:pt x="1380" y="9167"/>
                  </a:cubicBezTo>
                  <a:cubicBezTo>
                    <a:pt x="1258" y="7806"/>
                    <a:pt x="815" y="2857"/>
                    <a:pt x="719" y="1233"/>
                  </a:cubicBezTo>
                  <a:lnTo>
                    <a:pt x="1464" y="828"/>
                  </a:lnTo>
                  <a:close/>
                  <a:moveTo>
                    <a:pt x="1521" y="0"/>
                  </a:moveTo>
                  <a:lnTo>
                    <a:pt x="0" y="835"/>
                  </a:lnTo>
                  <a:lnTo>
                    <a:pt x="6" y="1053"/>
                  </a:lnTo>
                  <a:cubicBezTo>
                    <a:pt x="77" y="2600"/>
                    <a:pt x="680" y="9295"/>
                    <a:pt x="713" y="9578"/>
                  </a:cubicBezTo>
                  <a:lnTo>
                    <a:pt x="738" y="9924"/>
                  </a:lnTo>
                  <a:lnTo>
                    <a:pt x="1085" y="9899"/>
                  </a:lnTo>
                  <a:cubicBezTo>
                    <a:pt x="1136" y="9892"/>
                    <a:pt x="2285" y="9802"/>
                    <a:pt x="3075" y="9674"/>
                  </a:cubicBezTo>
                  <a:cubicBezTo>
                    <a:pt x="3377" y="9648"/>
                    <a:pt x="3672" y="9578"/>
                    <a:pt x="3948" y="9449"/>
                  </a:cubicBezTo>
                  <a:lnTo>
                    <a:pt x="4038" y="9391"/>
                  </a:lnTo>
                  <a:cubicBezTo>
                    <a:pt x="4237" y="9212"/>
                    <a:pt x="4288" y="8878"/>
                    <a:pt x="4372" y="8037"/>
                  </a:cubicBezTo>
                  <a:cubicBezTo>
                    <a:pt x="4404" y="7793"/>
                    <a:pt x="4436" y="7427"/>
                    <a:pt x="4481" y="7203"/>
                  </a:cubicBezTo>
                  <a:cubicBezTo>
                    <a:pt x="4725" y="7305"/>
                    <a:pt x="5116" y="7504"/>
                    <a:pt x="5399" y="7645"/>
                  </a:cubicBezTo>
                  <a:cubicBezTo>
                    <a:pt x="6289" y="8096"/>
                    <a:pt x="6606" y="8243"/>
                    <a:pt x="6818" y="8243"/>
                  </a:cubicBezTo>
                  <a:cubicBezTo>
                    <a:pt x="6845" y="8243"/>
                    <a:pt x="6870" y="8240"/>
                    <a:pt x="6894" y="8236"/>
                  </a:cubicBezTo>
                  <a:cubicBezTo>
                    <a:pt x="7138" y="8191"/>
                    <a:pt x="7395" y="8140"/>
                    <a:pt x="7921" y="4782"/>
                  </a:cubicBezTo>
                  <a:lnTo>
                    <a:pt x="7966" y="4526"/>
                  </a:lnTo>
                  <a:lnTo>
                    <a:pt x="7729" y="4410"/>
                  </a:lnTo>
                  <a:cubicBezTo>
                    <a:pt x="7305" y="4211"/>
                    <a:pt x="3897" y="1740"/>
                    <a:pt x="1701" y="129"/>
                  </a:cubicBezTo>
                  <a:lnTo>
                    <a:pt x="15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" name="Google Shape;214;p2"/>
            <p:cNvSpPr/>
            <p:nvPr/>
          </p:nvSpPr>
          <p:spPr>
            <a:xfrm rot="9076706">
              <a:off x="956662" y="566141"/>
              <a:ext cx="144858" cy="184273"/>
            </a:xfrm>
            <a:custGeom>
              <a:avLst/>
              <a:gdLst/>
              <a:ahLst/>
              <a:cxnLst/>
              <a:rect l="l" t="t" r="r" b="b"/>
              <a:pathLst>
                <a:path w="7005" h="8911" extrusionOk="0">
                  <a:moveTo>
                    <a:pt x="919" y="1"/>
                  </a:moveTo>
                  <a:lnTo>
                    <a:pt x="1" y="502"/>
                  </a:lnTo>
                  <a:cubicBezTo>
                    <a:pt x="1400" y="2331"/>
                    <a:pt x="2934" y="4045"/>
                    <a:pt x="4597" y="5637"/>
                  </a:cubicBezTo>
                  <a:cubicBezTo>
                    <a:pt x="4340" y="5717"/>
                    <a:pt x="4077" y="5757"/>
                    <a:pt x="3814" y="5757"/>
                  </a:cubicBezTo>
                  <a:cubicBezTo>
                    <a:pt x="3426" y="5757"/>
                    <a:pt x="3040" y="5671"/>
                    <a:pt x="2684" y="5502"/>
                  </a:cubicBezTo>
                  <a:cubicBezTo>
                    <a:pt x="2549" y="6638"/>
                    <a:pt x="2479" y="7775"/>
                    <a:pt x="2472" y="8911"/>
                  </a:cubicBezTo>
                  <a:cubicBezTo>
                    <a:pt x="2735" y="8892"/>
                    <a:pt x="2992" y="8827"/>
                    <a:pt x="3230" y="8718"/>
                  </a:cubicBezTo>
                  <a:cubicBezTo>
                    <a:pt x="3474" y="8500"/>
                    <a:pt x="3435" y="6375"/>
                    <a:pt x="3737" y="6369"/>
                  </a:cubicBezTo>
                  <a:cubicBezTo>
                    <a:pt x="3738" y="6369"/>
                    <a:pt x="3738" y="6369"/>
                    <a:pt x="3739" y="6369"/>
                  </a:cubicBezTo>
                  <a:cubicBezTo>
                    <a:pt x="4043" y="6369"/>
                    <a:pt x="5936" y="7481"/>
                    <a:pt x="6243" y="7481"/>
                  </a:cubicBezTo>
                  <a:cubicBezTo>
                    <a:pt x="6249" y="7481"/>
                    <a:pt x="6255" y="7480"/>
                    <a:pt x="6260" y="7479"/>
                  </a:cubicBezTo>
                  <a:cubicBezTo>
                    <a:pt x="6510" y="7434"/>
                    <a:pt x="7004" y="4321"/>
                    <a:pt x="7004" y="4321"/>
                  </a:cubicBezTo>
                  <a:cubicBezTo>
                    <a:pt x="6401" y="4032"/>
                    <a:pt x="919" y="1"/>
                    <a:pt x="919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" name="Google Shape;215;p2"/>
            <p:cNvSpPr/>
            <p:nvPr/>
          </p:nvSpPr>
          <p:spPr>
            <a:xfrm rot="9076706">
              <a:off x="468389" y="251653"/>
              <a:ext cx="276378" cy="209440"/>
            </a:xfrm>
            <a:custGeom>
              <a:avLst/>
              <a:gdLst/>
              <a:ahLst/>
              <a:cxnLst/>
              <a:rect l="l" t="t" r="r" b="b"/>
              <a:pathLst>
                <a:path w="13365" h="10128" extrusionOk="0">
                  <a:moveTo>
                    <a:pt x="9218" y="1"/>
                  </a:moveTo>
                  <a:cubicBezTo>
                    <a:pt x="9218" y="1"/>
                    <a:pt x="8377" y="623"/>
                    <a:pt x="7235" y="1361"/>
                  </a:cubicBezTo>
                  <a:cubicBezTo>
                    <a:pt x="6439" y="1875"/>
                    <a:pt x="5617" y="2344"/>
                    <a:pt x="4776" y="2767"/>
                  </a:cubicBezTo>
                  <a:cubicBezTo>
                    <a:pt x="1554" y="4334"/>
                    <a:pt x="39" y="4520"/>
                    <a:pt x="0" y="4520"/>
                  </a:cubicBezTo>
                  <a:cubicBezTo>
                    <a:pt x="1239" y="7601"/>
                    <a:pt x="2638" y="9905"/>
                    <a:pt x="5065" y="10111"/>
                  </a:cubicBezTo>
                  <a:cubicBezTo>
                    <a:pt x="5186" y="10122"/>
                    <a:pt x="5311" y="10128"/>
                    <a:pt x="5439" y="10128"/>
                  </a:cubicBezTo>
                  <a:cubicBezTo>
                    <a:pt x="6329" y="10128"/>
                    <a:pt x="7369" y="9850"/>
                    <a:pt x="8576" y="9238"/>
                  </a:cubicBezTo>
                  <a:cubicBezTo>
                    <a:pt x="13365" y="6818"/>
                    <a:pt x="9218" y="1"/>
                    <a:pt x="92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" name="Google Shape;216;p2"/>
            <p:cNvSpPr/>
            <p:nvPr/>
          </p:nvSpPr>
          <p:spPr>
            <a:xfrm rot="9076706">
              <a:off x="496152" y="235089"/>
              <a:ext cx="254996" cy="223977"/>
            </a:xfrm>
            <a:custGeom>
              <a:avLst/>
              <a:gdLst/>
              <a:ahLst/>
              <a:cxnLst/>
              <a:rect l="l" t="t" r="r" b="b"/>
              <a:pathLst>
                <a:path w="12331" h="10831" extrusionOk="0">
                  <a:moveTo>
                    <a:pt x="9526" y="868"/>
                  </a:moveTo>
                  <a:cubicBezTo>
                    <a:pt x="10046" y="1837"/>
                    <a:pt x="11432" y="4745"/>
                    <a:pt x="10784" y="7011"/>
                  </a:cubicBezTo>
                  <a:cubicBezTo>
                    <a:pt x="10501" y="8006"/>
                    <a:pt x="9847" y="8770"/>
                    <a:pt x="8839" y="9277"/>
                  </a:cubicBezTo>
                  <a:cubicBezTo>
                    <a:pt x="7727" y="9842"/>
                    <a:pt x="6734" y="10128"/>
                    <a:pt x="5865" y="10128"/>
                  </a:cubicBezTo>
                  <a:cubicBezTo>
                    <a:pt x="5746" y="10128"/>
                    <a:pt x="5628" y="10123"/>
                    <a:pt x="5514" y="10112"/>
                  </a:cubicBezTo>
                  <a:cubicBezTo>
                    <a:pt x="3254" y="9926"/>
                    <a:pt x="1951" y="7660"/>
                    <a:pt x="905" y="5137"/>
                  </a:cubicBezTo>
                  <a:cubicBezTo>
                    <a:pt x="1598" y="4983"/>
                    <a:pt x="3036" y="4559"/>
                    <a:pt x="5353" y="3436"/>
                  </a:cubicBezTo>
                  <a:cubicBezTo>
                    <a:pt x="6207" y="3006"/>
                    <a:pt x="7035" y="2531"/>
                    <a:pt x="7837" y="2011"/>
                  </a:cubicBezTo>
                  <a:cubicBezTo>
                    <a:pt x="8563" y="1549"/>
                    <a:pt x="9173" y="1118"/>
                    <a:pt x="9526" y="868"/>
                  </a:cubicBezTo>
                  <a:close/>
                  <a:moveTo>
                    <a:pt x="9637" y="0"/>
                  </a:moveTo>
                  <a:cubicBezTo>
                    <a:pt x="9566" y="0"/>
                    <a:pt x="9493" y="23"/>
                    <a:pt x="9429" y="72"/>
                  </a:cubicBezTo>
                  <a:cubicBezTo>
                    <a:pt x="9423" y="79"/>
                    <a:pt x="8588" y="701"/>
                    <a:pt x="7465" y="1420"/>
                  </a:cubicBezTo>
                  <a:cubicBezTo>
                    <a:pt x="6682" y="1927"/>
                    <a:pt x="5873" y="2389"/>
                    <a:pt x="5045" y="2807"/>
                  </a:cubicBezTo>
                  <a:cubicBezTo>
                    <a:pt x="1891" y="4332"/>
                    <a:pt x="414" y="4527"/>
                    <a:pt x="423" y="4527"/>
                  </a:cubicBezTo>
                  <a:lnTo>
                    <a:pt x="423" y="4527"/>
                  </a:lnTo>
                  <a:cubicBezTo>
                    <a:pt x="420" y="4527"/>
                    <a:pt x="417" y="4527"/>
                    <a:pt x="414" y="4527"/>
                  </a:cubicBezTo>
                  <a:cubicBezTo>
                    <a:pt x="169" y="4527"/>
                    <a:pt x="1" y="4780"/>
                    <a:pt x="96" y="5009"/>
                  </a:cubicBezTo>
                  <a:cubicBezTo>
                    <a:pt x="1251" y="7884"/>
                    <a:pt x="2702" y="10580"/>
                    <a:pt x="5456" y="10812"/>
                  </a:cubicBezTo>
                  <a:cubicBezTo>
                    <a:pt x="5584" y="10824"/>
                    <a:pt x="5719" y="10831"/>
                    <a:pt x="5854" y="10831"/>
                  </a:cubicBezTo>
                  <a:cubicBezTo>
                    <a:pt x="6836" y="10831"/>
                    <a:pt x="7940" y="10523"/>
                    <a:pt x="9153" y="9906"/>
                  </a:cubicBezTo>
                  <a:cubicBezTo>
                    <a:pt x="10347" y="9303"/>
                    <a:pt x="11124" y="8391"/>
                    <a:pt x="11464" y="7204"/>
                  </a:cubicBezTo>
                  <a:cubicBezTo>
                    <a:pt x="12331" y="4155"/>
                    <a:pt x="10039" y="329"/>
                    <a:pt x="9936" y="168"/>
                  </a:cubicBezTo>
                  <a:cubicBezTo>
                    <a:pt x="9869" y="61"/>
                    <a:pt x="9754" y="0"/>
                    <a:pt x="96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" name="Google Shape;217;p2"/>
            <p:cNvSpPr/>
            <p:nvPr/>
          </p:nvSpPr>
          <p:spPr>
            <a:xfrm rot="9076706">
              <a:off x="474920" y="276788"/>
              <a:ext cx="171659" cy="209833"/>
            </a:xfrm>
            <a:custGeom>
              <a:avLst/>
              <a:gdLst/>
              <a:ahLst/>
              <a:cxnLst/>
              <a:rect l="l" t="t" r="r" b="b"/>
              <a:pathLst>
                <a:path w="8301" h="10147" extrusionOk="0">
                  <a:moveTo>
                    <a:pt x="4161" y="0"/>
                  </a:moveTo>
                  <a:cubicBezTo>
                    <a:pt x="4160" y="0"/>
                    <a:pt x="3326" y="623"/>
                    <a:pt x="2177" y="1361"/>
                  </a:cubicBezTo>
                  <a:cubicBezTo>
                    <a:pt x="2813" y="2594"/>
                    <a:pt x="3230" y="3922"/>
                    <a:pt x="3422" y="5296"/>
                  </a:cubicBezTo>
                  <a:cubicBezTo>
                    <a:pt x="3570" y="6490"/>
                    <a:pt x="3525" y="7819"/>
                    <a:pt x="2742" y="8724"/>
                  </a:cubicBezTo>
                  <a:cubicBezTo>
                    <a:pt x="2061" y="9520"/>
                    <a:pt x="1009" y="9802"/>
                    <a:pt x="1" y="10130"/>
                  </a:cubicBezTo>
                  <a:cubicBezTo>
                    <a:pt x="122" y="10141"/>
                    <a:pt x="247" y="10147"/>
                    <a:pt x="375" y="10147"/>
                  </a:cubicBezTo>
                  <a:cubicBezTo>
                    <a:pt x="1265" y="10147"/>
                    <a:pt x="2305" y="9869"/>
                    <a:pt x="3512" y="9257"/>
                  </a:cubicBezTo>
                  <a:cubicBezTo>
                    <a:pt x="8301" y="6837"/>
                    <a:pt x="4161" y="1"/>
                    <a:pt x="416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" name="Google Shape;218;p2"/>
            <p:cNvSpPr/>
            <p:nvPr/>
          </p:nvSpPr>
          <p:spPr>
            <a:xfrm rot="9076706">
              <a:off x="593475" y="328245"/>
              <a:ext cx="219593" cy="169405"/>
            </a:xfrm>
            <a:custGeom>
              <a:avLst/>
              <a:gdLst/>
              <a:ahLst/>
              <a:cxnLst/>
              <a:rect l="l" t="t" r="r" b="b"/>
              <a:pathLst>
                <a:path w="10619" h="8192" extrusionOk="0">
                  <a:moveTo>
                    <a:pt x="9007" y="0"/>
                  </a:moveTo>
                  <a:cubicBezTo>
                    <a:pt x="8378" y="610"/>
                    <a:pt x="7685" y="1156"/>
                    <a:pt x="6940" y="1612"/>
                  </a:cubicBezTo>
                  <a:cubicBezTo>
                    <a:pt x="3962" y="3518"/>
                    <a:pt x="1" y="4924"/>
                    <a:pt x="1" y="4924"/>
                  </a:cubicBezTo>
                  <a:cubicBezTo>
                    <a:pt x="219" y="5412"/>
                    <a:pt x="418" y="5906"/>
                    <a:pt x="566" y="6259"/>
                  </a:cubicBezTo>
                  <a:cubicBezTo>
                    <a:pt x="720" y="6606"/>
                    <a:pt x="848" y="6914"/>
                    <a:pt x="957" y="7177"/>
                  </a:cubicBezTo>
                  <a:lnTo>
                    <a:pt x="1400" y="8191"/>
                  </a:lnTo>
                  <a:cubicBezTo>
                    <a:pt x="3846" y="7601"/>
                    <a:pt x="6189" y="6625"/>
                    <a:pt x="8339" y="5303"/>
                  </a:cubicBezTo>
                  <a:cubicBezTo>
                    <a:pt x="9142" y="4815"/>
                    <a:pt x="9899" y="4269"/>
                    <a:pt x="10618" y="3672"/>
                  </a:cubicBezTo>
                  <a:cubicBezTo>
                    <a:pt x="10458" y="3229"/>
                    <a:pt x="10265" y="2754"/>
                    <a:pt x="10047" y="2260"/>
                  </a:cubicBezTo>
                  <a:cubicBezTo>
                    <a:pt x="9919" y="1945"/>
                    <a:pt x="9771" y="1631"/>
                    <a:pt x="9623" y="1297"/>
                  </a:cubicBezTo>
                  <a:cubicBezTo>
                    <a:pt x="9424" y="880"/>
                    <a:pt x="9219" y="443"/>
                    <a:pt x="90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" name="Google Shape;219;p2"/>
            <p:cNvSpPr/>
            <p:nvPr/>
          </p:nvSpPr>
          <p:spPr>
            <a:xfrm rot="9076706">
              <a:off x="585484" y="320853"/>
              <a:ext cx="235909" cy="183983"/>
            </a:xfrm>
            <a:custGeom>
              <a:avLst/>
              <a:gdLst/>
              <a:ahLst/>
              <a:cxnLst/>
              <a:rect l="l" t="t" r="r" b="b"/>
              <a:pathLst>
                <a:path w="11408" h="8897" extrusionOk="0">
                  <a:moveTo>
                    <a:pt x="9302" y="936"/>
                  </a:moveTo>
                  <a:cubicBezTo>
                    <a:pt x="9437" y="1232"/>
                    <a:pt x="9572" y="1514"/>
                    <a:pt x="9700" y="1797"/>
                  </a:cubicBezTo>
                  <a:lnTo>
                    <a:pt x="9726" y="1848"/>
                  </a:lnTo>
                  <a:cubicBezTo>
                    <a:pt x="9867" y="2156"/>
                    <a:pt x="10008" y="2451"/>
                    <a:pt x="10130" y="2753"/>
                  </a:cubicBezTo>
                  <a:cubicBezTo>
                    <a:pt x="10303" y="3145"/>
                    <a:pt x="10464" y="3536"/>
                    <a:pt x="10611" y="3909"/>
                  </a:cubicBezTo>
                  <a:cubicBezTo>
                    <a:pt x="9963" y="4435"/>
                    <a:pt x="9276" y="4923"/>
                    <a:pt x="8557" y="5353"/>
                  </a:cubicBezTo>
                  <a:cubicBezTo>
                    <a:pt x="6529" y="6611"/>
                    <a:pt x="4321" y="7548"/>
                    <a:pt x="2010" y="8132"/>
                  </a:cubicBezTo>
                  <a:lnTo>
                    <a:pt x="1689" y="7394"/>
                  </a:lnTo>
                  <a:cubicBezTo>
                    <a:pt x="1580" y="7131"/>
                    <a:pt x="1445" y="6817"/>
                    <a:pt x="1297" y="6470"/>
                  </a:cubicBezTo>
                  <a:cubicBezTo>
                    <a:pt x="1233" y="6335"/>
                    <a:pt x="1162" y="6162"/>
                    <a:pt x="1098" y="6001"/>
                  </a:cubicBezTo>
                  <a:cubicBezTo>
                    <a:pt x="1028" y="5834"/>
                    <a:pt x="957" y="5655"/>
                    <a:pt x="873" y="5475"/>
                  </a:cubicBezTo>
                  <a:cubicBezTo>
                    <a:pt x="1920" y="5083"/>
                    <a:pt x="5072" y="3838"/>
                    <a:pt x="7530" y="2265"/>
                  </a:cubicBezTo>
                  <a:cubicBezTo>
                    <a:pt x="8159" y="1880"/>
                    <a:pt x="8750" y="1437"/>
                    <a:pt x="9302" y="936"/>
                  </a:cubicBezTo>
                  <a:close/>
                  <a:moveTo>
                    <a:pt x="9416" y="1"/>
                  </a:moveTo>
                  <a:cubicBezTo>
                    <a:pt x="9323" y="1"/>
                    <a:pt x="9236" y="38"/>
                    <a:pt x="9167" y="102"/>
                  </a:cubicBezTo>
                  <a:cubicBezTo>
                    <a:pt x="8557" y="699"/>
                    <a:pt x="7883" y="1225"/>
                    <a:pt x="7158" y="1668"/>
                  </a:cubicBezTo>
                  <a:cubicBezTo>
                    <a:pt x="4250" y="3530"/>
                    <a:pt x="328" y="4929"/>
                    <a:pt x="289" y="4942"/>
                  </a:cubicBezTo>
                  <a:cubicBezTo>
                    <a:pt x="97" y="5013"/>
                    <a:pt x="0" y="5231"/>
                    <a:pt x="84" y="5417"/>
                  </a:cubicBezTo>
                  <a:cubicBezTo>
                    <a:pt x="212" y="5706"/>
                    <a:pt x="341" y="6008"/>
                    <a:pt x="450" y="6271"/>
                  </a:cubicBezTo>
                  <a:cubicBezTo>
                    <a:pt x="520" y="6451"/>
                    <a:pt x="591" y="6611"/>
                    <a:pt x="655" y="6752"/>
                  </a:cubicBezTo>
                  <a:cubicBezTo>
                    <a:pt x="803" y="7093"/>
                    <a:pt x="931" y="7401"/>
                    <a:pt x="1040" y="7670"/>
                  </a:cubicBezTo>
                  <a:lnTo>
                    <a:pt x="1483" y="8685"/>
                  </a:lnTo>
                  <a:cubicBezTo>
                    <a:pt x="1535" y="8813"/>
                    <a:pt x="1663" y="8896"/>
                    <a:pt x="1804" y="8896"/>
                  </a:cubicBezTo>
                  <a:cubicBezTo>
                    <a:pt x="1830" y="8896"/>
                    <a:pt x="1856" y="8890"/>
                    <a:pt x="1888" y="8884"/>
                  </a:cubicBezTo>
                  <a:cubicBezTo>
                    <a:pt x="4372" y="8287"/>
                    <a:pt x="6747" y="7298"/>
                    <a:pt x="8923" y="5950"/>
                  </a:cubicBezTo>
                  <a:cubicBezTo>
                    <a:pt x="9745" y="5456"/>
                    <a:pt x="10522" y="4904"/>
                    <a:pt x="11253" y="4287"/>
                  </a:cubicBezTo>
                  <a:cubicBezTo>
                    <a:pt x="11369" y="4191"/>
                    <a:pt x="11407" y="4037"/>
                    <a:pt x="11356" y="3896"/>
                  </a:cubicBezTo>
                  <a:cubicBezTo>
                    <a:pt x="11176" y="3440"/>
                    <a:pt x="10984" y="2959"/>
                    <a:pt x="10778" y="2484"/>
                  </a:cubicBezTo>
                  <a:cubicBezTo>
                    <a:pt x="10656" y="2182"/>
                    <a:pt x="10515" y="1874"/>
                    <a:pt x="10368" y="1559"/>
                  </a:cubicBezTo>
                  <a:lnTo>
                    <a:pt x="10342" y="1501"/>
                  </a:lnTo>
                  <a:cubicBezTo>
                    <a:pt x="10149" y="1084"/>
                    <a:pt x="9944" y="648"/>
                    <a:pt x="9726" y="198"/>
                  </a:cubicBezTo>
                  <a:cubicBezTo>
                    <a:pt x="9681" y="96"/>
                    <a:pt x="9584" y="25"/>
                    <a:pt x="9475" y="6"/>
                  </a:cubicBezTo>
                  <a:cubicBezTo>
                    <a:pt x="9455" y="2"/>
                    <a:pt x="9436" y="1"/>
                    <a:pt x="94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" name="Google Shape;220;p2"/>
            <p:cNvSpPr/>
            <p:nvPr/>
          </p:nvSpPr>
          <p:spPr>
            <a:xfrm rot="9076706">
              <a:off x="603967" y="349699"/>
              <a:ext cx="195936" cy="121615"/>
            </a:xfrm>
            <a:custGeom>
              <a:avLst/>
              <a:gdLst/>
              <a:ahLst/>
              <a:cxnLst/>
              <a:rect l="l" t="t" r="r" b="b"/>
              <a:pathLst>
                <a:path w="9475" h="5881" extrusionOk="0">
                  <a:moveTo>
                    <a:pt x="9051" y="1"/>
                  </a:moveTo>
                  <a:cubicBezTo>
                    <a:pt x="6419" y="2632"/>
                    <a:pt x="2497" y="4186"/>
                    <a:pt x="0" y="4963"/>
                  </a:cubicBezTo>
                  <a:cubicBezTo>
                    <a:pt x="148" y="5309"/>
                    <a:pt x="276" y="5617"/>
                    <a:pt x="385" y="5881"/>
                  </a:cubicBezTo>
                  <a:cubicBezTo>
                    <a:pt x="2908" y="5104"/>
                    <a:pt x="6728" y="3583"/>
                    <a:pt x="9475" y="970"/>
                  </a:cubicBezTo>
                  <a:cubicBezTo>
                    <a:pt x="9347" y="662"/>
                    <a:pt x="9199" y="341"/>
                    <a:pt x="90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" name="Google Shape;221;p2"/>
            <p:cNvSpPr/>
            <p:nvPr/>
          </p:nvSpPr>
          <p:spPr>
            <a:xfrm rot="9076706">
              <a:off x="600114" y="345042"/>
              <a:ext cx="205118" cy="132244"/>
            </a:xfrm>
            <a:custGeom>
              <a:avLst/>
              <a:gdLst/>
              <a:ahLst/>
              <a:cxnLst/>
              <a:rect l="l" t="t" r="r" b="b"/>
              <a:pathLst>
                <a:path w="9919" h="6395" extrusionOk="0">
                  <a:moveTo>
                    <a:pt x="9232" y="611"/>
                  </a:moveTo>
                  <a:cubicBezTo>
                    <a:pt x="9328" y="823"/>
                    <a:pt x="9418" y="1028"/>
                    <a:pt x="9508" y="1233"/>
                  </a:cubicBezTo>
                  <a:cubicBezTo>
                    <a:pt x="6876" y="3686"/>
                    <a:pt x="3319" y="5156"/>
                    <a:pt x="726" y="5971"/>
                  </a:cubicBezTo>
                  <a:cubicBezTo>
                    <a:pt x="668" y="5836"/>
                    <a:pt x="604" y="5688"/>
                    <a:pt x="540" y="5534"/>
                  </a:cubicBezTo>
                  <a:lnTo>
                    <a:pt x="469" y="5374"/>
                  </a:lnTo>
                  <a:cubicBezTo>
                    <a:pt x="3127" y="4533"/>
                    <a:pt x="6702" y="3044"/>
                    <a:pt x="9232" y="611"/>
                  </a:cubicBezTo>
                  <a:close/>
                  <a:moveTo>
                    <a:pt x="9341" y="1"/>
                  </a:moveTo>
                  <a:lnTo>
                    <a:pt x="9161" y="181"/>
                  </a:lnTo>
                  <a:cubicBezTo>
                    <a:pt x="6619" y="2729"/>
                    <a:pt x="2877" y="4263"/>
                    <a:pt x="180" y="5098"/>
                  </a:cubicBezTo>
                  <a:lnTo>
                    <a:pt x="1" y="5156"/>
                  </a:lnTo>
                  <a:lnTo>
                    <a:pt x="219" y="5669"/>
                  </a:lnTo>
                  <a:cubicBezTo>
                    <a:pt x="309" y="5881"/>
                    <a:pt x="392" y="6074"/>
                    <a:pt x="463" y="6247"/>
                  </a:cubicBezTo>
                  <a:lnTo>
                    <a:pt x="521" y="6394"/>
                  </a:lnTo>
                  <a:lnTo>
                    <a:pt x="675" y="6350"/>
                  </a:lnTo>
                  <a:cubicBezTo>
                    <a:pt x="3339" y="5528"/>
                    <a:pt x="7094" y="4000"/>
                    <a:pt x="9835" y="1394"/>
                  </a:cubicBezTo>
                  <a:lnTo>
                    <a:pt x="9918" y="1310"/>
                  </a:lnTo>
                  <a:lnTo>
                    <a:pt x="9873" y="1201"/>
                  </a:lnTo>
                  <a:cubicBezTo>
                    <a:pt x="9752" y="906"/>
                    <a:pt x="9617" y="604"/>
                    <a:pt x="9469" y="283"/>
                  </a:cubicBezTo>
                  <a:lnTo>
                    <a:pt x="93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" name="Google Shape;222;p2"/>
            <p:cNvSpPr/>
            <p:nvPr/>
          </p:nvSpPr>
          <p:spPr>
            <a:xfrm rot="9076706">
              <a:off x="616641" y="418757"/>
              <a:ext cx="76224" cy="109662"/>
            </a:xfrm>
            <a:custGeom>
              <a:avLst/>
              <a:gdLst/>
              <a:ahLst/>
              <a:cxnLst/>
              <a:rect l="l" t="t" r="r" b="b"/>
              <a:pathLst>
                <a:path w="3686" h="5303" extrusionOk="0">
                  <a:moveTo>
                    <a:pt x="2068" y="0"/>
                  </a:moveTo>
                  <a:cubicBezTo>
                    <a:pt x="1439" y="617"/>
                    <a:pt x="745" y="1156"/>
                    <a:pt x="1" y="1618"/>
                  </a:cubicBezTo>
                  <a:cubicBezTo>
                    <a:pt x="604" y="2793"/>
                    <a:pt x="1073" y="4025"/>
                    <a:pt x="1406" y="5303"/>
                  </a:cubicBezTo>
                  <a:cubicBezTo>
                    <a:pt x="2209" y="4815"/>
                    <a:pt x="2966" y="4269"/>
                    <a:pt x="3685" y="3672"/>
                  </a:cubicBezTo>
                  <a:cubicBezTo>
                    <a:pt x="3525" y="3229"/>
                    <a:pt x="3332" y="2754"/>
                    <a:pt x="3108" y="2266"/>
                  </a:cubicBezTo>
                  <a:cubicBezTo>
                    <a:pt x="2979" y="1952"/>
                    <a:pt x="2832" y="1631"/>
                    <a:pt x="2684" y="1303"/>
                  </a:cubicBezTo>
                  <a:cubicBezTo>
                    <a:pt x="2485" y="880"/>
                    <a:pt x="2279" y="450"/>
                    <a:pt x="2068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" name="Google Shape;223;p2"/>
            <p:cNvSpPr/>
            <p:nvPr/>
          </p:nvSpPr>
          <p:spPr>
            <a:xfrm rot="9076706">
              <a:off x="980133" y="633967"/>
              <a:ext cx="93077" cy="80153"/>
            </a:xfrm>
            <a:custGeom>
              <a:avLst/>
              <a:gdLst/>
              <a:ahLst/>
              <a:cxnLst/>
              <a:rect l="l" t="t" r="r" b="b"/>
              <a:pathLst>
                <a:path w="4501" h="3876" extrusionOk="0">
                  <a:moveTo>
                    <a:pt x="57" y="0"/>
                  </a:moveTo>
                  <a:cubicBezTo>
                    <a:pt x="41" y="0"/>
                    <a:pt x="27" y="4"/>
                    <a:pt x="19" y="9"/>
                  </a:cubicBezTo>
                  <a:cubicBezTo>
                    <a:pt x="0" y="28"/>
                    <a:pt x="19" y="80"/>
                    <a:pt x="58" y="112"/>
                  </a:cubicBezTo>
                  <a:cubicBezTo>
                    <a:pt x="449" y="407"/>
                    <a:pt x="783" y="721"/>
                    <a:pt x="1149" y="1023"/>
                  </a:cubicBezTo>
                  <a:cubicBezTo>
                    <a:pt x="1521" y="1325"/>
                    <a:pt x="1868" y="1639"/>
                    <a:pt x="2221" y="1948"/>
                  </a:cubicBezTo>
                  <a:cubicBezTo>
                    <a:pt x="2574" y="2249"/>
                    <a:pt x="2921" y="2564"/>
                    <a:pt x="3274" y="2885"/>
                  </a:cubicBezTo>
                  <a:lnTo>
                    <a:pt x="4327" y="3841"/>
                  </a:lnTo>
                  <a:cubicBezTo>
                    <a:pt x="4349" y="3863"/>
                    <a:pt x="4379" y="3876"/>
                    <a:pt x="4411" y="3876"/>
                  </a:cubicBezTo>
                  <a:cubicBezTo>
                    <a:pt x="4426" y="3876"/>
                    <a:pt x="4441" y="3873"/>
                    <a:pt x="4455" y="3867"/>
                  </a:cubicBezTo>
                  <a:cubicBezTo>
                    <a:pt x="4500" y="3848"/>
                    <a:pt x="4494" y="3783"/>
                    <a:pt x="4455" y="3738"/>
                  </a:cubicBezTo>
                  <a:cubicBezTo>
                    <a:pt x="4160" y="3360"/>
                    <a:pt x="3845" y="3000"/>
                    <a:pt x="3511" y="2666"/>
                  </a:cubicBezTo>
                  <a:cubicBezTo>
                    <a:pt x="3158" y="2320"/>
                    <a:pt x="2825" y="1986"/>
                    <a:pt x="2459" y="1678"/>
                  </a:cubicBezTo>
                  <a:cubicBezTo>
                    <a:pt x="2093" y="1376"/>
                    <a:pt x="1714" y="1087"/>
                    <a:pt x="1329" y="805"/>
                  </a:cubicBezTo>
                  <a:cubicBezTo>
                    <a:pt x="944" y="522"/>
                    <a:pt x="539" y="266"/>
                    <a:pt x="129" y="22"/>
                  </a:cubicBezTo>
                  <a:cubicBezTo>
                    <a:pt x="106" y="7"/>
                    <a:pt x="79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" name="Google Shape;224;p2"/>
            <p:cNvSpPr/>
            <p:nvPr/>
          </p:nvSpPr>
          <p:spPr>
            <a:xfrm rot="9076706">
              <a:off x="993512" y="633291"/>
              <a:ext cx="40635" cy="38153"/>
            </a:xfrm>
            <a:custGeom>
              <a:avLst/>
              <a:gdLst/>
              <a:ahLst/>
              <a:cxnLst/>
              <a:rect l="l" t="t" r="r" b="b"/>
              <a:pathLst>
                <a:path w="1965" h="1845" extrusionOk="0">
                  <a:moveTo>
                    <a:pt x="53" y="0"/>
                  </a:moveTo>
                  <a:cubicBezTo>
                    <a:pt x="41" y="0"/>
                    <a:pt x="30" y="3"/>
                    <a:pt x="20" y="10"/>
                  </a:cubicBezTo>
                  <a:cubicBezTo>
                    <a:pt x="1" y="29"/>
                    <a:pt x="1" y="61"/>
                    <a:pt x="20" y="74"/>
                  </a:cubicBezTo>
                  <a:cubicBezTo>
                    <a:pt x="135" y="260"/>
                    <a:pt x="257" y="433"/>
                    <a:pt x="392" y="600"/>
                  </a:cubicBezTo>
                  <a:cubicBezTo>
                    <a:pt x="527" y="767"/>
                    <a:pt x="662" y="934"/>
                    <a:pt x="822" y="1075"/>
                  </a:cubicBezTo>
                  <a:cubicBezTo>
                    <a:pt x="983" y="1217"/>
                    <a:pt x="1150" y="1358"/>
                    <a:pt x="1317" y="1486"/>
                  </a:cubicBezTo>
                  <a:cubicBezTo>
                    <a:pt x="1490" y="1615"/>
                    <a:pt x="1676" y="1730"/>
                    <a:pt x="1862" y="1839"/>
                  </a:cubicBezTo>
                  <a:cubicBezTo>
                    <a:pt x="1871" y="1843"/>
                    <a:pt x="1879" y="1844"/>
                    <a:pt x="1888" y="1844"/>
                  </a:cubicBezTo>
                  <a:cubicBezTo>
                    <a:pt x="1911" y="1844"/>
                    <a:pt x="1932" y="1832"/>
                    <a:pt x="1946" y="1814"/>
                  </a:cubicBezTo>
                  <a:cubicBezTo>
                    <a:pt x="1946" y="1782"/>
                    <a:pt x="1965" y="1743"/>
                    <a:pt x="1946" y="1717"/>
                  </a:cubicBezTo>
                  <a:cubicBezTo>
                    <a:pt x="1798" y="1563"/>
                    <a:pt x="1657" y="1409"/>
                    <a:pt x="1509" y="1262"/>
                  </a:cubicBezTo>
                  <a:lnTo>
                    <a:pt x="1053" y="825"/>
                  </a:lnTo>
                  <a:lnTo>
                    <a:pt x="578" y="414"/>
                  </a:lnTo>
                  <a:lnTo>
                    <a:pt x="91" y="10"/>
                  </a:lnTo>
                  <a:cubicBezTo>
                    <a:pt x="78" y="3"/>
                    <a:pt x="65" y="0"/>
                    <a:pt x="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" name="Google Shape;225;p2"/>
            <p:cNvSpPr/>
            <p:nvPr/>
          </p:nvSpPr>
          <p:spPr>
            <a:xfrm rot="9076706">
              <a:off x="782456" y="505934"/>
              <a:ext cx="99984" cy="170397"/>
            </a:xfrm>
            <a:custGeom>
              <a:avLst/>
              <a:gdLst/>
              <a:ahLst/>
              <a:cxnLst/>
              <a:rect l="l" t="t" r="r" b="b"/>
              <a:pathLst>
                <a:path w="4835" h="8240" extrusionOk="0">
                  <a:moveTo>
                    <a:pt x="37" y="1"/>
                  </a:moveTo>
                  <a:cubicBezTo>
                    <a:pt x="33" y="1"/>
                    <a:pt x="29" y="2"/>
                    <a:pt x="26" y="3"/>
                  </a:cubicBezTo>
                  <a:cubicBezTo>
                    <a:pt x="0" y="16"/>
                    <a:pt x="20" y="80"/>
                    <a:pt x="65" y="157"/>
                  </a:cubicBezTo>
                  <a:cubicBezTo>
                    <a:pt x="488" y="799"/>
                    <a:pt x="886" y="1448"/>
                    <a:pt x="1291" y="2103"/>
                  </a:cubicBezTo>
                  <a:cubicBezTo>
                    <a:pt x="1689" y="2757"/>
                    <a:pt x="2074" y="3418"/>
                    <a:pt x="2452" y="4080"/>
                  </a:cubicBezTo>
                  <a:cubicBezTo>
                    <a:pt x="2838" y="4741"/>
                    <a:pt x="3197" y="5408"/>
                    <a:pt x="3576" y="6082"/>
                  </a:cubicBezTo>
                  <a:cubicBezTo>
                    <a:pt x="3961" y="6750"/>
                    <a:pt x="4308" y="7424"/>
                    <a:pt x="4661" y="8105"/>
                  </a:cubicBezTo>
                  <a:cubicBezTo>
                    <a:pt x="4703" y="8189"/>
                    <a:pt x="4751" y="8240"/>
                    <a:pt x="4789" y="8240"/>
                  </a:cubicBezTo>
                  <a:cubicBezTo>
                    <a:pt x="4791" y="8240"/>
                    <a:pt x="4793" y="8240"/>
                    <a:pt x="4796" y="8239"/>
                  </a:cubicBezTo>
                  <a:cubicBezTo>
                    <a:pt x="4834" y="8226"/>
                    <a:pt x="4834" y="8143"/>
                    <a:pt x="4796" y="8047"/>
                  </a:cubicBezTo>
                  <a:cubicBezTo>
                    <a:pt x="4507" y="7347"/>
                    <a:pt x="4192" y="6628"/>
                    <a:pt x="3845" y="5941"/>
                  </a:cubicBezTo>
                  <a:cubicBezTo>
                    <a:pt x="3505" y="5254"/>
                    <a:pt x="3152" y="4567"/>
                    <a:pt x="2754" y="3906"/>
                  </a:cubicBezTo>
                  <a:cubicBezTo>
                    <a:pt x="2356" y="3239"/>
                    <a:pt x="1945" y="2584"/>
                    <a:pt x="1515" y="1955"/>
                  </a:cubicBezTo>
                  <a:cubicBezTo>
                    <a:pt x="1079" y="1319"/>
                    <a:pt x="623" y="703"/>
                    <a:pt x="148" y="93"/>
                  </a:cubicBezTo>
                  <a:cubicBezTo>
                    <a:pt x="109" y="37"/>
                    <a:pt x="65" y="1"/>
                    <a:pt x="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" name="Google Shape;226;p2"/>
            <p:cNvSpPr/>
            <p:nvPr/>
          </p:nvSpPr>
          <p:spPr>
            <a:xfrm rot="9076706">
              <a:off x="754451" y="439031"/>
              <a:ext cx="30150" cy="58460"/>
            </a:xfrm>
            <a:custGeom>
              <a:avLst/>
              <a:gdLst/>
              <a:ahLst/>
              <a:cxnLst/>
              <a:rect l="l" t="t" r="r" b="b"/>
              <a:pathLst>
                <a:path w="1458" h="2827" extrusionOk="0">
                  <a:moveTo>
                    <a:pt x="73" y="1"/>
                  </a:moveTo>
                  <a:cubicBezTo>
                    <a:pt x="61" y="1"/>
                    <a:pt x="50" y="4"/>
                    <a:pt x="39" y="9"/>
                  </a:cubicBezTo>
                  <a:cubicBezTo>
                    <a:pt x="13" y="22"/>
                    <a:pt x="0" y="54"/>
                    <a:pt x="13" y="80"/>
                  </a:cubicBezTo>
                  <a:cubicBezTo>
                    <a:pt x="97" y="305"/>
                    <a:pt x="167" y="542"/>
                    <a:pt x="270" y="786"/>
                  </a:cubicBezTo>
                  <a:cubicBezTo>
                    <a:pt x="366" y="1024"/>
                    <a:pt x="456" y="1261"/>
                    <a:pt x="565" y="1486"/>
                  </a:cubicBezTo>
                  <a:cubicBezTo>
                    <a:pt x="681" y="1710"/>
                    <a:pt x="796" y="1942"/>
                    <a:pt x="918" y="2153"/>
                  </a:cubicBezTo>
                  <a:cubicBezTo>
                    <a:pt x="1040" y="2372"/>
                    <a:pt x="1175" y="2583"/>
                    <a:pt x="1323" y="2795"/>
                  </a:cubicBezTo>
                  <a:cubicBezTo>
                    <a:pt x="1337" y="2814"/>
                    <a:pt x="1358" y="2826"/>
                    <a:pt x="1381" y="2826"/>
                  </a:cubicBezTo>
                  <a:cubicBezTo>
                    <a:pt x="1389" y="2826"/>
                    <a:pt x="1398" y="2824"/>
                    <a:pt x="1406" y="2821"/>
                  </a:cubicBezTo>
                  <a:cubicBezTo>
                    <a:pt x="1438" y="2802"/>
                    <a:pt x="1458" y="2770"/>
                    <a:pt x="1451" y="2731"/>
                  </a:cubicBezTo>
                  <a:cubicBezTo>
                    <a:pt x="1374" y="2500"/>
                    <a:pt x="1291" y="2275"/>
                    <a:pt x="1188" y="2031"/>
                  </a:cubicBezTo>
                  <a:cubicBezTo>
                    <a:pt x="1092" y="1781"/>
                    <a:pt x="983" y="1550"/>
                    <a:pt x="880" y="1325"/>
                  </a:cubicBezTo>
                  <a:cubicBezTo>
                    <a:pt x="771" y="1101"/>
                    <a:pt x="655" y="876"/>
                    <a:pt x="527" y="664"/>
                  </a:cubicBezTo>
                  <a:cubicBezTo>
                    <a:pt x="398" y="446"/>
                    <a:pt x="257" y="234"/>
                    <a:pt x="122" y="22"/>
                  </a:cubicBezTo>
                  <a:cubicBezTo>
                    <a:pt x="107" y="7"/>
                    <a:pt x="90" y="1"/>
                    <a:pt x="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" name="Google Shape;227;p2"/>
            <p:cNvSpPr/>
            <p:nvPr/>
          </p:nvSpPr>
          <p:spPr>
            <a:xfrm rot="9076706">
              <a:off x="853841" y="497161"/>
              <a:ext cx="65471" cy="125275"/>
            </a:xfrm>
            <a:custGeom>
              <a:avLst/>
              <a:gdLst/>
              <a:ahLst/>
              <a:cxnLst/>
              <a:rect l="l" t="t" r="r" b="b"/>
              <a:pathLst>
                <a:path w="3166" h="6058" extrusionOk="0">
                  <a:moveTo>
                    <a:pt x="51" y="0"/>
                  </a:moveTo>
                  <a:cubicBezTo>
                    <a:pt x="45" y="0"/>
                    <a:pt x="39" y="1"/>
                    <a:pt x="32" y="3"/>
                  </a:cubicBezTo>
                  <a:cubicBezTo>
                    <a:pt x="0" y="16"/>
                    <a:pt x="0" y="67"/>
                    <a:pt x="32" y="125"/>
                  </a:cubicBezTo>
                  <a:cubicBezTo>
                    <a:pt x="309" y="594"/>
                    <a:pt x="565" y="1082"/>
                    <a:pt x="828" y="1557"/>
                  </a:cubicBezTo>
                  <a:cubicBezTo>
                    <a:pt x="1092" y="2038"/>
                    <a:pt x="1342" y="2526"/>
                    <a:pt x="1580" y="3014"/>
                  </a:cubicBezTo>
                  <a:cubicBezTo>
                    <a:pt x="1830" y="3495"/>
                    <a:pt x="2067" y="3990"/>
                    <a:pt x="2305" y="4478"/>
                  </a:cubicBezTo>
                  <a:cubicBezTo>
                    <a:pt x="2536" y="4972"/>
                    <a:pt x="2767" y="5466"/>
                    <a:pt x="3005" y="5960"/>
                  </a:cubicBezTo>
                  <a:cubicBezTo>
                    <a:pt x="3028" y="6020"/>
                    <a:pt x="3074" y="6057"/>
                    <a:pt x="3106" y="6057"/>
                  </a:cubicBezTo>
                  <a:cubicBezTo>
                    <a:pt x="3109" y="6057"/>
                    <a:pt x="3111" y="6057"/>
                    <a:pt x="3114" y="6057"/>
                  </a:cubicBezTo>
                  <a:cubicBezTo>
                    <a:pt x="3146" y="6044"/>
                    <a:pt x="3165" y="5980"/>
                    <a:pt x="3146" y="5909"/>
                  </a:cubicBezTo>
                  <a:cubicBezTo>
                    <a:pt x="2985" y="5383"/>
                    <a:pt x="2799" y="4863"/>
                    <a:pt x="2587" y="4356"/>
                  </a:cubicBezTo>
                  <a:cubicBezTo>
                    <a:pt x="2369" y="3842"/>
                    <a:pt x="2144" y="3335"/>
                    <a:pt x="1888" y="2853"/>
                  </a:cubicBezTo>
                  <a:cubicBezTo>
                    <a:pt x="1631" y="2366"/>
                    <a:pt x="1361" y="1884"/>
                    <a:pt x="1066" y="1422"/>
                  </a:cubicBezTo>
                  <a:cubicBezTo>
                    <a:pt x="764" y="953"/>
                    <a:pt x="456" y="504"/>
                    <a:pt x="122" y="67"/>
                  </a:cubicBezTo>
                  <a:cubicBezTo>
                    <a:pt x="96" y="25"/>
                    <a:pt x="78" y="0"/>
                    <a:pt x="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" name="Google Shape;228;p2"/>
            <p:cNvSpPr/>
            <p:nvPr/>
          </p:nvSpPr>
          <p:spPr>
            <a:xfrm rot="9076706">
              <a:off x="836317" y="372918"/>
              <a:ext cx="76886" cy="158734"/>
            </a:xfrm>
            <a:custGeom>
              <a:avLst/>
              <a:gdLst/>
              <a:ahLst/>
              <a:cxnLst/>
              <a:rect l="l" t="t" r="r" b="b"/>
              <a:pathLst>
                <a:path w="3718" h="7676" extrusionOk="0">
                  <a:moveTo>
                    <a:pt x="40" y="1"/>
                  </a:moveTo>
                  <a:cubicBezTo>
                    <a:pt x="35" y="1"/>
                    <a:pt x="31" y="1"/>
                    <a:pt x="27" y="3"/>
                  </a:cubicBezTo>
                  <a:cubicBezTo>
                    <a:pt x="1" y="10"/>
                    <a:pt x="14" y="80"/>
                    <a:pt x="52" y="144"/>
                  </a:cubicBezTo>
                  <a:cubicBezTo>
                    <a:pt x="393" y="741"/>
                    <a:pt x="701" y="1345"/>
                    <a:pt x="1022" y="1955"/>
                  </a:cubicBezTo>
                  <a:cubicBezTo>
                    <a:pt x="1343" y="2558"/>
                    <a:pt x="1631" y="3174"/>
                    <a:pt x="1927" y="3784"/>
                  </a:cubicBezTo>
                  <a:cubicBezTo>
                    <a:pt x="2222" y="4400"/>
                    <a:pt x="2498" y="5029"/>
                    <a:pt x="2768" y="5652"/>
                  </a:cubicBezTo>
                  <a:cubicBezTo>
                    <a:pt x="3037" y="6275"/>
                    <a:pt x="3300" y="6904"/>
                    <a:pt x="3551" y="7546"/>
                  </a:cubicBezTo>
                  <a:cubicBezTo>
                    <a:pt x="3580" y="7616"/>
                    <a:pt x="3636" y="7676"/>
                    <a:pt x="3665" y="7676"/>
                  </a:cubicBezTo>
                  <a:cubicBezTo>
                    <a:pt x="3668" y="7676"/>
                    <a:pt x="3671" y="7675"/>
                    <a:pt x="3673" y="7674"/>
                  </a:cubicBezTo>
                  <a:cubicBezTo>
                    <a:pt x="3692" y="7661"/>
                    <a:pt x="3718" y="7584"/>
                    <a:pt x="3692" y="7501"/>
                  </a:cubicBezTo>
                  <a:cubicBezTo>
                    <a:pt x="3506" y="6833"/>
                    <a:pt x="3300" y="6178"/>
                    <a:pt x="3050" y="5537"/>
                  </a:cubicBezTo>
                  <a:cubicBezTo>
                    <a:pt x="2806" y="4895"/>
                    <a:pt x="2543" y="4253"/>
                    <a:pt x="2241" y="3636"/>
                  </a:cubicBezTo>
                  <a:cubicBezTo>
                    <a:pt x="1940" y="3020"/>
                    <a:pt x="1619" y="2410"/>
                    <a:pt x="1266" y="1820"/>
                  </a:cubicBezTo>
                  <a:cubicBezTo>
                    <a:pt x="912" y="1223"/>
                    <a:pt x="534" y="645"/>
                    <a:pt x="142" y="87"/>
                  </a:cubicBezTo>
                  <a:cubicBezTo>
                    <a:pt x="109" y="36"/>
                    <a:pt x="70" y="1"/>
                    <a:pt x="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" name="Google Shape;229;p2"/>
            <p:cNvSpPr/>
            <p:nvPr/>
          </p:nvSpPr>
          <p:spPr>
            <a:xfrm rot="9076706">
              <a:off x="549384" y="305681"/>
              <a:ext cx="39849" cy="117872"/>
            </a:xfrm>
            <a:custGeom>
              <a:avLst/>
              <a:gdLst/>
              <a:ahLst/>
              <a:cxnLst/>
              <a:rect l="l" t="t" r="r" b="b"/>
              <a:pathLst>
                <a:path w="1927" h="5700" extrusionOk="0">
                  <a:moveTo>
                    <a:pt x="874" y="0"/>
                  </a:moveTo>
                  <a:cubicBezTo>
                    <a:pt x="869" y="0"/>
                    <a:pt x="867" y="2"/>
                    <a:pt x="867" y="5"/>
                  </a:cubicBezTo>
                  <a:cubicBezTo>
                    <a:pt x="848" y="50"/>
                    <a:pt x="848" y="101"/>
                    <a:pt x="867" y="146"/>
                  </a:cubicBezTo>
                  <a:cubicBezTo>
                    <a:pt x="1060" y="634"/>
                    <a:pt x="1220" y="1141"/>
                    <a:pt x="1342" y="1655"/>
                  </a:cubicBezTo>
                  <a:cubicBezTo>
                    <a:pt x="1477" y="2156"/>
                    <a:pt x="1554" y="2676"/>
                    <a:pt x="1573" y="3196"/>
                  </a:cubicBezTo>
                  <a:cubicBezTo>
                    <a:pt x="1605" y="3696"/>
                    <a:pt x="1496" y="4203"/>
                    <a:pt x="1259" y="4653"/>
                  </a:cubicBezTo>
                  <a:cubicBezTo>
                    <a:pt x="1027" y="5108"/>
                    <a:pt x="610" y="5449"/>
                    <a:pt x="116" y="5590"/>
                  </a:cubicBezTo>
                  <a:cubicBezTo>
                    <a:pt x="65" y="5603"/>
                    <a:pt x="7" y="5622"/>
                    <a:pt x="7" y="5661"/>
                  </a:cubicBezTo>
                  <a:cubicBezTo>
                    <a:pt x="0" y="5699"/>
                    <a:pt x="52" y="5699"/>
                    <a:pt x="116" y="5699"/>
                  </a:cubicBezTo>
                  <a:cubicBezTo>
                    <a:pt x="681" y="5609"/>
                    <a:pt x="1175" y="5282"/>
                    <a:pt x="1477" y="4800"/>
                  </a:cubicBezTo>
                  <a:cubicBezTo>
                    <a:pt x="1772" y="4312"/>
                    <a:pt x="1926" y="3754"/>
                    <a:pt x="1907" y="3183"/>
                  </a:cubicBezTo>
                  <a:cubicBezTo>
                    <a:pt x="1888" y="2637"/>
                    <a:pt x="1791" y="2091"/>
                    <a:pt x="1624" y="1571"/>
                  </a:cubicBezTo>
                  <a:cubicBezTo>
                    <a:pt x="1464" y="1052"/>
                    <a:pt x="1246" y="557"/>
                    <a:pt x="983" y="82"/>
                  </a:cubicBezTo>
                  <a:cubicBezTo>
                    <a:pt x="951" y="35"/>
                    <a:pt x="893" y="0"/>
                    <a:pt x="8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" name="Google Shape;230;p2"/>
            <p:cNvSpPr/>
            <p:nvPr/>
          </p:nvSpPr>
          <p:spPr>
            <a:xfrm rot="9076706">
              <a:off x="577488" y="328479"/>
              <a:ext cx="12366" cy="77403"/>
            </a:xfrm>
            <a:custGeom>
              <a:avLst/>
              <a:gdLst/>
              <a:ahLst/>
              <a:cxnLst/>
              <a:rect l="l" t="t" r="r" b="b"/>
              <a:pathLst>
                <a:path w="598" h="3743" extrusionOk="0">
                  <a:moveTo>
                    <a:pt x="97" y="0"/>
                  </a:moveTo>
                  <a:cubicBezTo>
                    <a:pt x="91" y="0"/>
                    <a:pt x="84" y="1"/>
                    <a:pt x="78" y="2"/>
                  </a:cubicBezTo>
                  <a:cubicBezTo>
                    <a:pt x="39" y="15"/>
                    <a:pt x="20" y="60"/>
                    <a:pt x="27" y="98"/>
                  </a:cubicBezTo>
                  <a:cubicBezTo>
                    <a:pt x="104" y="387"/>
                    <a:pt x="161" y="689"/>
                    <a:pt x="200" y="991"/>
                  </a:cubicBezTo>
                  <a:cubicBezTo>
                    <a:pt x="232" y="1286"/>
                    <a:pt x="251" y="1581"/>
                    <a:pt x="251" y="1876"/>
                  </a:cubicBezTo>
                  <a:cubicBezTo>
                    <a:pt x="251" y="2178"/>
                    <a:pt x="232" y="2480"/>
                    <a:pt x="193" y="2775"/>
                  </a:cubicBezTo>
                  <a:cubicBezTo>
                    <a:pt x="155" y="3077"/>
                    <a:pt x="91" y="3372"/>
                    <a:pt x="7" y="3667"/>
                  </a:cubicBezTo>
                  <a:cubicBezTo>
                    <a:pt x="1" y="3693"/>
                    <a:pt x="7" y="3719"/>
                    <a:pt x="33" y="3738"/>
                  </a:cubicBezTo>
                  <a:cubicBezTo>
                    <a:pt x="41" y="3741"/>
                    <a:pt x="50" y="3743"/>
                    <a:pt x="59" y="3743"/>
                  </a:cubicBezTo>
                  <a:cubicBezTo>
                    <a:pt x="83" y="3743"/>
                    <a:pt x="105" y="3730"/>
                    <a:pt x="110" y="3706"/>
                  </a:cubicBezTo>
                  <a:cubicBezTo>
                    <a:pt x="264" y="3423"/>
                    <a:pt x="380" y="3128"/>
                    <a:pt x="463" y="2826"/>
                  </a:cubicBezTo>
                  <a:cubicBezTo>
                    <a:pt x="540" y="2518"/>
                    <a:pt x="585" y="2204"/>
                    <a:pt x="598" y="1883"/>
                  </a:cubicBezTo>
                  <a:cubicBezTo>
                    <a:pt x="598" y="1562"/>
                    <a:pt x="566" y="1247"/>
                    <a:pt x="502" y="933"/>
                  </a:cubicBezTo>
                  <a:cubicBezTo>
                    <a:pt x="425" y="625"/>
                    <a:pt x="315" y="323"/>
                    <a:pt x="168" y="40"/>
                  </a:cubicBezTo>
                  <a:cubicBezTo>
                    <a:pt x="152" y="14"/>
                    <a:pt x="127" y="0"/>
                    <a:pt x="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" name="Google Shape;231;p2"/>
            <p:cNvSpPr/>
            <p:nvPr/>
          </p:nvSpPr>
          <p:spPr>
            <a:xfrm rot="9076706">
              <a:off x="639746" y="454236"/>
              <a:ext cx="22768" cy="48327"/>
            </a:xfrm>
            <a:custGeom>
              <a:avLst/>
              <a:gdLst/>
              <a:ahLst/>
              <a:cxnLst/>
              <a:rect l="l" t="t" r="r" b="b"/>
              <a:pathLst>
                <a:path w="1101" h="2337" extrusionOk="0">
                  <a:moveTo>
                    <a:pt x="72" y="0"/>
                  </a:moveTo>
                  <a:cubicBezTo>
                    <a:pt x="35" y="0"/>
                    <a:pt x="1" y="36"/>
                    <a:pt x="15" y="75"/>
                  </a:cubicBezTo>
                  <a:cubicBezTo>
                    <a:pt x="105" y="255"/>
                    <a:pt x="189" y="448"/>
                    <a:pt x="266" y="627"/>
                  </a:cubicBezTo>
                  <a:cubicBezTo>
                    <a:pt x="349" y="813"/>
                    <a:pt x="413" y="1000"/>
                    <a:pt x="497" y="1186"/>
                  </a:cubicBezTo>
                  <a:cubicBezTo>
                    <a:pt x="574" y="1366"/>
                    <a:pt x="651" y="1552"/>
                    <a:pt x="721" y="1738"/>
                  </a:cubicBezTo>
                  <a:lnTo>
                    <a:pt x="946" y="2309"/>
                  </a:lnTo>
                  <a:cubicBezTo>
                    <a:pt x="962" y="2325"/>
                    <a:pt x="987" y="2336"/>
                    <a:pt x="1013" y="2336"/>
                  </a:cubicBezTo>
                  <a:cubicBezTo>
                    <a:pt x="1018" y="2336"/>
                    <a:pt x="1024" y="2336"/>
                    <a:pt x="1030" y="2335"/>
                  </a:cubicBezTo>
                  <a:cubicBezTo>
                    <a:pt x="1068" y="2328"/>
                    <a:pt x="1100" y="2303"/>
                    <a:pt x="1100" y="2277"/>
                  </a:cubicBezTo>
                  <a:cubicBezTo>
                    <a:pt x="1087" y="2065"/>
                    <a:pt x="1062" y="1853"/>
                    <a:pt x="1017" y="1648"/>
                  </a:cubicBezTo>
                  <a:cubicBezTo>
                    <a:pt x="965" y="1443"/>
                    <a:pt x="901" y="1237"/>
                    <a:pt x="818" y="1045"/>
                  </a:cubicBezTo>
                  <a:cubicBezTo>
                    <a:pt x="721" y="852"/>
                    <a:pt x="619" y="672"/>
                    <a:pt x="503" y="492"/>
                  </a:cubicBezTo>
                  <a:cubicBezTo>
                    <a:pt x="381" y="319"/>
                    <a:pt x="246" y="159"/>
                    <a:pt x="105" y="11"/>
                  </a:cubicBezTo>
                  <a:cubicBezTo>
                    <a:pt x="95" y="4"/>
                    <a:pt x="83" y="0"/>
                    <a:pt x="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" name="Google Shape;232;p2"/>
            <p:cNvSpPr/>
            <p:nvPr/>
          </p:nvSpPr>
          <p:spPr>
            <a:xfrm rot="9076706">
              <a:off x="641892" y="440981"/>
              <a:ext cx="20865" cy="41152"/>
            </a:xfrm>
            <a:custGeom>
              <a:avLst/>
              <a:gdLst/>
              <a:ahLst/>
              <a:cxnLst/>
              <a:rect l="l" t="t" r="r" b="b"/>
              <a:pathLst>
                <a:path w="1009" h="1990" extrusionOk="0">
                  <a:moveTo>
                    <a:pt x="74" y="1"/>
                  </a:moveTo>
                  <a:cubicBezTo>
                    <a:pt x="61" y="1"/>
                    <a:pt x="47" y="5"/>
                    <a:pt x="39" y="18"/>
                  </a:cubicBezTo>
                  <a:cubicBezTo>
                    <a:pt x="20" y="30"/>
                    <a:pt x="1" y="50"/>
                    <a:pt x="7" y="75"/>
                  </a:cubicBezTo>
                  <a:cubicBezTo>
                    <a:pt x="65" y="242"/>
                    <a:pt x="116" y="416"/>
                    <a:pt x="180" y="576"/>
                  </a:cubicBezTo>
                  <a:lnTo>
                    <a:pt x="379" y="1058"/>
                  </a:lnTo>
                  <a:lnTo>
                    <a:pt x="604" y="1526"/>
                  </a:lnTo>
                  <a:cubicBezTo>
                    <a:pt x="687" y="1674"/>
                    <a:pt x="777" y="1828"/>
                    <a:pt x="874" y="1976"/>
                  </a:cubicBezTo>
                  <a:cubicBezTo>
                    <a:pt x="883" y="1985"/>
                    <a:pt x="896" y="1990"/>
                    <a:pt x="910" y="1990"/>
                  </a:cubicBezTo>
                  <a:cubicBezTo>
                    <a:pt x="923" y="1990"/>
                    <a:pt x="938" y="1985"/>
                    <a:pt x="951" y="1976"/>
                  </a:cubicBezTo>
                  <a:cubicBezTo>
                    <a:pt x="983" y="1969"/>
                    <a:pt x="1008" y="1943"/>
                    <a:pt x="1008" y="1911"/>
                  </a:cubicBezTo>
                  <a:cubicBezTo>
                    <a:pt x="983" y="1738"/>
                    <a:pt x="944" y="1558"/>
                    <a:pt x="886" y="1391"/>
                  </a:cubicBezTo>
                  <a:cubicBezTo>
                    <a:pt x="829" y="1218"/>
                    <a:pt x="764" y="1058"/>
                    <a:pt x="694" y="897"/>
                  </a:cubicBezTo>
                  <a:cubicBezTo>
                    <a:pt x="610" y="737"/>
                    <a:pt x="521" y="583"/>
                    <a:pt x="424" y="435"/>
                  </a:cubicBezTo>
                  <a:cubicBezTo>
                    <a:pt x="322" y="281"/>
                    <a:pt x="212" y="140"/>
                    <a:pt x="97" y="5"/>
                  </a:cubicBezTo>
                  <a:cubicBezTo>
                    <a:pt x="90" y="2"/>
                    <a:pt x="82" y="1"/>
                    <a:pt x="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805099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oogle Shape;449;p4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450" name="Google Shape;450;p4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451" name="Google Shape;451;p4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4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4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4" name="Google Shape;454;p4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5" name="Google Shape;455;p4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6" name="Google Shape;456;p4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7" name="Google Shape;457;p4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8" name="Google Shape;458;p4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9" name="Google Shape;459;p4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0" name="Google Shape;460;p4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1" name="Google Shape;461;p4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2" name="Google Shape;462;p4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3" name="Google Shape;463;p4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4" name="Google Shape;464;p4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5" name="Google Shape;465;p4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6" name="Google Shape;466;p4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7" name="Google Shape;467;p4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8" name="Google Shape;468;p4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9" name="Google Shape;469;p4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0" name="Google Shape;470;p4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1" name="Google Shape;471;p4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2" name="Google Shape;472;p4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3" name="Google Shape;473;p4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4" name="Google Shape;474;p4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5" name="Google Shape;475;p4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6" name="Google Shape;476;p4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7" name="Google Shape;477;p4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8" name="Google Shape;478;p4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9" name="Google Shape;479;p4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0" name="Google Shape;480;p4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1" name="Google Shape;481;p4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2" name="Google Shape;482;p4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3" name="Google Shape;483;p4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4" name="Google Shape;484;p4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5" name="Google Shape;485;p4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6" name="Google Shape;486;p4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7" name="Google Shape;487;p4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8" name="Google Shape;488;p4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9" name="Google Shape;489;p4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0" name="Google Shape;490;p4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1" name="Google Shape;491;p4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2" name="Google Shape;492;p4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3" name="Google Shape;493;p4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4" name="Google Shape;494;p4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5" name="Google Shape;495;p4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6" name="Google Shape;496;p4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7" name="Google Shape;497;p4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8" name="Google Shape;498;p4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9" name="Google Shape;499;p4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0" name="Google Shape;500;p4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1" name="Google Shape;501;p4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2" name="Google Shape;502;p4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3" name="Google Shape;503;p4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4" name="Google Shape;504;p4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5" name="Google Shape;505;p4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6" name="Google Shape;506;p4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7" name="Google Shape;507;p4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8" name="Google Shape;508;p4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9" name="Google Shape;509;p4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0" name="Google Shape;510;p4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1" name="Google Shape;511;p4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2" name="Google Shape;512;p4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3" name="Google Shape;513;p4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4" name="Google Shape;514;p4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5" name="Google Shape;515;p4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6" name="Google Shape;516;p4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7" name="Google Shape;517;p4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8" name="Google Shape;518;p4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9" name="Google Shape;519;p4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0" name="Google Shape;520;p4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1" name="Google Shape;521;p4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2" name="Google Shape;522;p4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3" name="Google Shape;523;p4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4" name="Google Shape;524;p4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5" name="Google Shape;525;p4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6" name="Google Shape;526;p4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7" name="Google Shape;527;p4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8" name="Google Shape;528;p4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9" name="Google Shape;529;p4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0" name="Google Shape;530;p4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1" name="Google Shape;531;p4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2" name="Google Shape;532;p4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3" name="Google Shape;533;p4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4" name="Google Shape;534;p4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535" name="Google Shape;535;p4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6" name="Google Shape;536;p4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7" name="Google Shape;537;p4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8" name="Google Shape;538;p4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9" name="Google Shape;539;p4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40" name="Google Shape;540;p4"/>
          <p:cNvGrpSpPr/>
          <p:nvPr/>
        </p:nvGrpSpPr>
        <p:grpSpPr>
          <a:xfrm>
            <a:off x="127528" y="122635"/>
            <a:ext cx="11913547" cy="6577533"/>
            <a:chOff x="95646" y="91975"/>
            <a:chExt cx="8935160" cy="4933150"/>
          </a:xfrm>
        </p:grpSpPr>
        <p:sp>
          <p:nvSpPr>
            <p:cNvPr id="541" name="Google Shape;541;p4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2" name="Google Shape;542;p4"/>
            <p:cNvSpPr/>
            <p:nvPr/>
          </p:nvSpPr>
          <p:spPr>
            <a:xfrm>
              <a:off x="658538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3" name="Google Shape;543;p4"/>
            <p:cNvSpPr/>
            <p:nvPr/>
          </p:nvSpPr>
          <p:spPr>
            <a:xfrm>
              <a:off x="95646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" name="Google Shape;544;p4"/>
            <p:cNvSpPr/>
            <p:nvPr/>
          </p:nvSpPr>
          <p:spPr>
            <a:xfrm>
              <a:off x="8924746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" name="Google Shape;545;p4"/>
            <p:cNvSpPr/>
            <p:nvPr/>
          </p:nvSpPr>
          <p:spPr>
            <a:xfrm>
              <a:off x="8315788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" name="Google Shape;546;p4"/>
            <p:cNvSpPr/>
            <p:nvPr/>
          </p:nvSpPr>
          <p:spPr>
            <a:xfrm>
              <a:off x="8883806" y="657875"/>
              <a:ext cx="147000" cy="14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" name="Google Shape;547;p4"/>
            <p:cNvSpPr/>
            <p:nvPr/>
          </p:nvSpPr>
          <p:spPr>
            <a:xfrm>
              <a:off x="8488250" y="205075"/>
              <a:ext cx="436500" cy="436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" name="Google Shape;548;p4"/>
            <p:cNvSpPr/>
            <p:nvPr/>
          </p:nvSpPr>
          <p:spPr>
            <a:xfrm>
              <a:off x="172000" y="4543400"/>
              <a:ext cx="373500" cy="3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" name="Google Shape;549;p4"/>
            <p:cNvSpPr/>
            <p:nvPr/>
          </p:nvSpPr>
          <p:spPr>
            <a:xfrm>
              <a:off x="661103" y="480403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50" name="Google Shape;550;p4"/>
            <p:cNvGrpSpPr/>
            <p:nvPr/>
          </p:nvGrpSpPr>
          <p:grpSpPr>
            <a:xfrm>
              <a:off x="7797484" y="4640881"/>
              <a:ext cx="222100" cy="248393"/>
              <a:chOff x="4791500" y="4541438"/>
              <a:chExt cx="163225" cy="182575"/>
            </a:xfrm>
          </p:grpSpPr>
          <p:sp>
            <p:nvSpPr>
              <p:cNvPr id="551" name="Google Shape;551;p4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2" name="Google Shape;552;p4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553" name="Google Shape;553;p4"/>
            <p:cNvGrpSpPr/>
            <p:nvPr/>
          </p:nvGrpSpPr>
          <p:grpSpPr>
            <a:xfrm>
              <a:off x="172009" y="954081"/>
              <a:ext cx="222100" cy="248393"/>
              <a:chOff x="4791500" y="4541438"/>
              <a:chExt cx="163225" cy="182575"/>
            </a:xfrm>
          </p:grpSpPr>
          <p:sp>
            <p:nvSpPr>
              <p:cNvPr id="554" name="Google Shape;554;p4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5" name="Google Shape;555;p4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556" name="Google Shape;556;p4"/>
            <p:cNvGrpSpPr/>
            <p:nvPr/>
          </p:nvGrpSpPr>
          <p:grpSpPr>
            <a:xfrm>
              <a:off x="8797342" y="3964408"/>
              <a:ext cx="192516" cy="227716"/>
              <a:chOff x="1824250" y="1008625"/>
              <a:chExt cx="144250" cy="170625"/>
            </a:xfrm>
          </p:grpSpPr>
          <p:sp>
            <p:nvSpPr>
              <p:cNvPr id="557" name="Google Shape;557;p4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rot="-564885">
              <a:off x="1023204" y="216108"/>
              <a:ext cx="153769" cy="230340"/>
              <a:chOff x="1459800" y="1512500"/>
              <a:chExt cx="131625" cy="197100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2" name="Google Shape;562;p4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3" name="Google Shape;563;p4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564" name="Google Shape;564;p4"/>
            <p:cNvGrpSpPr/>
            <p:nvPr/>
          </p:nvGrpSpPr>
          <p:grpSpPr>
            <a:xfrm>
              <a:off x="155449" y="233126"/>
              <a:ext cx="530524" cy="504705"/>
              <a:chOff x="435062" y="187598"/>
              <a:chExt cx="730347" cy="694803"/>
            </a:xfrm>
          </p:grpSpPr>
          <p:sp>
            <p:nvSpPr>
              <p:cNvPr id="565" name="Google Shape;565;p4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rgbClr val="FFB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6" name="Google Shape;566;p4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7" name="Google Shape;567;p4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9" name="Google Shape;569;p4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0" name="Google Shape;570;p4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1" name="Google Shape;571;p4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4" name="Google Shape;574;p4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5" name="Google Shape;575;p4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8" name="Google Shape;578;p4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9" name="Google Shape;579;p4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2" name="Google Shape;582;p4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3" name="Google Shape;583;p4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5" name="Google Shape;585;p4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6" name="Google Shape;586;p4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8" name="Google Shape;588;p4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9" name="Google Shape;589;p4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90" name="Google Shape;590;p4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91" name="Google Shape;591;p4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592" name="Google Shape;592;p4"/>
            <p:cNvGrpSpPr/>
            <p:nvPr/>
          </p:nvGrpSpPr>
          <p:grpSpPr>
            <a:xfrm rot="4301295">
              <a:off x="8342174" y="4443784"/>
              <a:ext cx="511665" cy="425178"/>
              <a:chOff x="3478568" y="540468"/>
              <a:chExt cx="511644" cy="425160"/>
            </a:xfrm>
          </p:grpSpPr>
          <p:sp>
            <p:nvSpPr>
              <p:cNvPr id="593" name="Google Shape;593;p4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94" name="Google Shape;594;p4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95" name="Google Shape;595;p4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96" name="Google Shape;596;p4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97" name="Google Shape;597;p4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98" name="Google Shape;598;p4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99" name="Google Shape;599;p4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0" name="Google Shape;600;p4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1" name="Google Shape;601;p4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2" name="Google Shape;602;p4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3" name="Google Shape;603;p4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4" name="Google Shape;604;p4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5" name="Google Shape;605;p4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6" name="Google Shape;606;p4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7" name="Google Shape;607;p4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608" name="Google Shape;608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09" name="Google Shape;609;p4"/>
          <p:cNvSpPr txBox="1">
            <a:spLocks noGrp="1"/>
          </p:cNvSpPr>
          <p:nvPr>
            <p:ph type="body" idx="1"/>
          </p:nvPr>
        </p:nvSpPr>
        <p:spPr>
          <a:xfrm>
            <a:off x="960000" y="1505700"/>
            <a:ext cx="10272000" cy="4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8076" lvl="0" indent="-40538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✱"/>
              <a:defRPr sz="1596">
                <a:solidFill>
                  <a:srgbClr val="434343"/>
                </a:solidFill>
              </a:defRPr>
            </a:lvl1pPr>
            <a:lvl2pPr marL="1216152" lvl="1" indent="-40538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4228" lvl="2" indent="-40538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2304" lvl="3" indent="-40538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0380" lvl="4" indent="-40538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48456" lvl="5" indent="-40538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56532" lvl="6" indent="-40538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64608" lvl="7" indent="-40538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72684" lvl="8" indent="-40538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54008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30" name="Google Shape;4130;p28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4131" name="Google Shape;4131;p28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4132" name="Google Shape;4132;p28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3" name="Google Shape;4133;p28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4" name="Google Shape;4134;p28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5" name="Google Shape;4135;p28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6" name="Google Shape;4136;p28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7" name="Google Shape;4137;p28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8" name="Google Shape;4138;p28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9" name="Google Shape;4139;p28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0" name="Google Shape;4140;p28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1" name="Google Shape;4141;p28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2" name="Google Shape;4142;p28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3" name="Google Shape;4143;p28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4" name="Google Shape;4144;p28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5" name="Google Shape;4145;p28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6" name="Google Shape;4146;p28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7" name="Google Shape;4147;p28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8" name="Google Shape;4148;p28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9" name="Google Shape;4149;p28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0" name="Google Shape;4150;p28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1" name="Google Shape;4151;p28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2" name="Google Shape;4152;p28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3" name="Google Shape;4153;p28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4" name="Google Shape;4154;p28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5" name="Google Shape;4155;p28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6" name="Google Shape;4156;p28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7" name="Google Shape;4157;p28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8" name="Google Shape;4158;p28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9" name="Google Shape;4159;p28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0" name="Google Shape;4160;p28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1" name="Google Shape;4161;p28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2" name="Google Shape;4162;p28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3" name="Google Shape;4163;p28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4" name="Google Shape;4164;p28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5" name="Google Shape;4165;p28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6" name="Google Shape;4166;p28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7" name="Google Shape;4167;p28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8" name="Google Shape;4168;p28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9" name="Google Shape;4169;p28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0" name="Google Shape;4170;p28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1" name="Google Shape;4171;p28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2" name="Google Shape;4172;p28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3" name="Google Shape;4173;p28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4" name="Google Shape;4174;p28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5" name="Google Shape;4175;p28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6" name="Google Shape;4176;p28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7" name="Google Shape;4177;p28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8" name="Google Shape;4178;p28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9" name="Google Shape;4179;p28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0" name="Google Shape;4180;p28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1" name="Google Shape;4181;p28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2" name="Google Shape;4182;p28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3" name="Google Shape;4183;p28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4" name="Google Shape;4184;p28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5" name="Google Shape;4185;p28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6" name="Google Shape;4186;p28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7" name="Google Shape;4187;p28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8" name="Google Shape;4188;p28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9" name="Google Shape;4189;p28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0" name="Google Shape;4190;p28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1" name="Google Shape;4191;p28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2" name="Google Shape;4192;p28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3" name="Google Shape;4193;p28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4" name="Google Shape;4194;p28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5" name="Google Shape;4195;p28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6" name="Google Shape;4196;p28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7" name="Google Shape;4197;p28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8" name="Google Shape;4198;p28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9" name="Google Shape;4199;p28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0" name="Google Shape;4200;p28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1" name="Google Shape;4201;p28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2" name="Google Shape;4202;p28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3" name="Google Shape;4203;p28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4" name="Google Shape;4204;p28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5" name="Google Shape;4205;p28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6" name="Google Shape;4206;p28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7" name="Google Shape;4207;p28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8" name="Google Shape;4208;p28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9" name="Google Shape;4209;p28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0" name="Google Shape;4210;p28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1" name="Google Shape;4211;p28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2" name="Google Shape;4212;p28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3" name="Google Shape;4213;p28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4" name="Google Shape;4214;p28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5" name="Google Shape;4215;p28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216" name="Google Shape;4216;p28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7" name="Google Shape;4217;p28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8" name="Google Shape;4218;p28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9" name="Google Shape;4219;p28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0" name="Google Shape;4220;p28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0279535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2" name="Google Shape;4222;p29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4223" name="Google Shape;4223;p29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4224" name="Google Shape;4224;p29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5" name="Google Shape;4225;p29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6" name="Google Shape;4226;p29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7" name="Google Shape;4227;p29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8" name="Google Shape;4228;p29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9" name="Google Shape;4229;p29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0" name="Google Shape;4230;p29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1" name="Google Shape;4231;p29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2" name="Google Shape;4232;p29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3" name="Google Shape;4233;p29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4" name="Google Shape;4234;p29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5" name="Google Shape;4235;p29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6" name="Google Shape;4236;p29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7" name="Google Shape;4237;p29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8" name="Google Shape;4238;p29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9" name="Google Shape;4239;p29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0" name="Google Shape;4240;p29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1" name="Google Shape;4241;p29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2" name="Google Shape;4242;p29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3" name="Google Shape;4243;p29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4" name="Google Shape;4244;p29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5" name="Google Shape;4245;p29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6" name="Google Shape;4246;p29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7" name="Google Shape;4247;p29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8" name="Google Shape;4248;p29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9" name="Google Shape;4249;p29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0" name="Google Shape;4250;p29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1" name="Google Shape;4251;p29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2" name="Google Shape;4252;p29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3" name="Google Shape;4253;p29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4" name="Google Shape;4254;p29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5" name="Google Shape;4255;p29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6" name="Google Shape;4256;p29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7" name="Google Shape;4257;p29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8" name="Google Shape;4258;p29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9" name="Google Shape;4259;p29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0" name="Google Shape;4260;p29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1" name="Google Shape;4261;p29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2" name="Google Shape;4262;p29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3" name="Google Shape;4263;p29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4" name="Google Shape;4264;p29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5" name="Google Shape;4265;p29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6" name="Google Shape;4266;p29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7" name="Google Shape;4267;p29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8" name="Google Shape;4268;p29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9" name="Google Shape;4269;p29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0" name="Google Shape;4270;p29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1" name="Google Shape;4271;p29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2" name="Google Shape;4272;p29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3" name="Google Shape;4273;p29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4" name="Google Shape;4274;p29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5" name="Google Shape;4275;p29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6" name="Google Shape;4276;p29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7" name="Google Shape;4277;p29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8" name="Google Shape;4278;p29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9" name="Google Shape;4279;p29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0" name="Google Shape;4280;p29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1" name="Google Shape;4281;p29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2" name="Google Shape;4282;p29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3" name="Google Shape;4283;p29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4" name="Google Shape;4284;p29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5" name="Google Shape;4285;p29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6" name="Google Shape;4286;p29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7" name="Google Shape;4287;p29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8" name="Google Shape;4288;p29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9" name="Google Shape;4289;p29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0" name="Google Shape;4290;p29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1" name="Google Shape;4291;p29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2" name="Google Shape;4292;p29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3" name="Google Shape;4293;p29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4" name="Google Shape;4294;p29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5" name="Google Shape;4295;p29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6" name="Google Shape;4296;p29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7" name="Google Shape;4297;p29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8" name="Google Shape;4298;p29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9" name="Google Shape;4299;p29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0" name="Google Shape;4300;p29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1" name="Google Shape;4301;p29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2" name="Google Shape;4302;p29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3" name="Google Shape;4303;p29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4" name="Google Shape;4304;p29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5" name="Google Shape;4305;p29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6" name="Google Shape;4306;p29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7" name="Google Shape;4307;p29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308" name="Google Shape;4308;p29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09" name="Google Shape;4309;p29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0" name="Google Shape;4310;p29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1" name="Google Shape;4311;p29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2" name="Google Shape;4312;p29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313" name="Google Shape;4313;p29"/>
          <p:cNvGrpSpPr/>
          <p:nvPr/>
        </p:nvGrpSpPr>
        <p:grpSpPr>
          <a:xfrm>
            <a:off x="127528" y="122635"/>
            <a:ext cx="11913547" cy="6577533"/>
            <a:chOff x="95646" y="91975"/>
            <a:chExt cx="8935160" cy="4933150"/>
          </a:xfrm>
        </p:grpSpPr>
        <p:sp>
          <p:nvSpPr>
            <p:cNvPr id="4314" name="Google Shape;4314;p29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15" name="Google Shape;4315;p29"/>
            <p:cNvSpPr/>
            <p:nvPr/>
          </p:nvSpPr>
          <p:spPr>
            <a:xfrm>
              <a:off x="658538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16" name="Google Shape;4316;p29"/>
            <p:cNvSpPr/>
            <p:nvPr/>
          </p:nvSpPr>
          <p:spPr>
            <a:xfrm>
              <a:off x="95646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17" name="Google Shape;4317;p29"/>
            <p:cNvSpPr/>
            <p:nvPr/>
          </p:nvSpPr>
          <p:spPr>
            <a:xfrm>
              <a:off x="8924746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18" name="Google Shape;4318;p29"/>
            <p:cNvSpPr/>
            <p:nvPr/>
          </p:nvSpPr>
          <p:spPr>
            <a:xfrm>
              <a:off x="8315788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19" name="Google Shape;4319;p29"/>
            <p:cNvSpPr/>
            <p:nvPr/>
          </p:nvSpPr>
          <p:spPr>
            <a:xfrm>
              <a:off x="8883806" y="657875"/>
              <a:ext cx="147000" cy="14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20" name="Google Shape;4320;p29"/>
            <p:cNvSpPr/>
            <p:nvPr/>
          </p:nvSpPr>
          <p:spPr>
            <a:xfrm>
              <a:off x="8488250" y="205075"/>
              <a:ext cx="436500" cy="436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21" name="Google Shape;4321;p29"/>
            <p:cNvSpPr/>
            <p:nvPr/>
          </p:nvSpPr>
          <p:spPr>
            <a:xfrm>
              <a:off x="172000" y="4543400"/>
              <a:ext cx="373500" cy="3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22" name="Google Shape;4322;p29"/>
            <p:cNvSpPr/>
            <p:nvPr/>
          </p:nvSpPr>
          <p:spPr>
            <a:xfrm>
              <a:off x="661103" y="480403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4323" name="Google Shape;4323;p29"/>
            <p:cNvGrpSpPr/>
            <p:nvPr/>
          </p:nvGrpSpPr>
          <p:grpSpPr>
            <a:xfrm>
              <a:off x="7797484" y="4640881"/>
              <a:ext cx="222100" cy="248393"/>
              <a:chOff x="4791500" y="4541438"/>
              <a:chExt cx="163225" cy="182575"/>
            </a:xfrm>
          </p:grpSpPr>
          <p:sp>
            <p:nvSpPr>
              <p:cNvPr id="4324" name="Google Shape;4324;p29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25" name="Google Shape;4325;p29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4326" name="Google Shape;4326;p29"/>
            <p:cNvGrpSpPr/>
            <p:nvPr/>
          </p:nvGrpSpPr>
          <p:grpSpPr>
            <a:xfrm>
              <a:off x="172009" y="954081"/>
              <a:ext cx="222100" cy="248393"/>
              <a:chOff x="4791500" y="4541438"/>
              <a:chExt cx="163225" cy="182575"/>
            </a:xfrm>
          </p:grpSpPr>
          <p:sp>
            <p:nvSpPr>
              <p:cNvPr id="4327" name="Google Shape;4327;p29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28" name="Google Shape;4328;p29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4329" name="Google Shape;4329;p29"/>
            <p:cNvGrpSpPr/>
            <p:nvPr/>
          </p:nvGrpSpPr>
          <p:grpSpPr>
            <a:xfrm>
              <a:off x="8797342" y="3964408"/>
              <a:ext cx="192516" cy="227716"/>
              <a:chOff x="1824250" y="1008625"/>
              <a:chExt cx="144250" cy="170625"/>
            </a:xfrm>
          </p:grpSpPr>
          <p:sp>
            <p:nvSpPr>
              <p:cNvPr id="4330" name="Google Shape;4330;p29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31" name="Google Shape;4331;p29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4332" name="Google Shape;4332;p29"/>
            <p:cNvGrpSpPr/>
            <p:nvPr/>
          </p:nvGrpSpPr>
          <p:grpSpPr>
            <a:xfrm rot="-564885">
              <a:off x="1023204" y="216108"/>
              <a:ext cx="153769" cy="230340"/>
              <a:chOff x="1459800" y="1512500"/>
              <a:chExt cx="131625" cy="197100"/>
            </a:xfrm>
          </p:grpSpPr>
          <p:sp>
            <p:nvSpPr>
              <p:cNvPr id="4333" name="Google Shape;4333;p29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34" name="Google Shape;4334;p29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35" name="Google Shape;4335;p29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36" name="Google Shape;4336;p29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4337" name="Google Shape;4337;p29"/>
            <p:cNvGrpSpPr/>
            <p:nvPr/>
          </p:nvGrpSpPr>
          <p:grpSpPr>
            <a:xfrm>
              <a:off x="155449" y="233126"/>
              <a:ext cx="530524" cy="504705"/>
              <a:chOff x="435062" y="187598"/>
              <a:chExt cx="730347" cy="694803"/>
            </a:xfrm>
          </p:grpSpPr>
          <p:sp>
            <p:nvSpPr>
              <p:cNvPr id="4338" name="Google Shape;4338;p29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rgbClr val="FFB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39" name="Google Shape;4339;p29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40" name="Google Shape;4340;p29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41" name="Google Shape;4341;p29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42" name="Google Shape;4342;p29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43" name="Google Shape;4343;p29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44" name="Google Shape;4344;p29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45" name="Google Shape;4345;p29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46" name="Google Shape;4346;p29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47" name="Google Shape;4347;p29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48" name="Google Shape;4348;p29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49" name="Google Shape;4349;p29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50" name="Google Shape;4350;p29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51" name="Google Shape;4351;p29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52" name="Google Shape;4352;p29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53" name="Google Shape;4353;p29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54" name="Google Shape;4354;p29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55" name="Google Shape;4355;p29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56" name="Google Shape;4356;p29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57" name="Google Shape;4357;p29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58" name="Google Shape;4358;p29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59" name="Google Shape;4359;p29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60" name="Google Shape;4360;p29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61" name="Google Shape;4361;p29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62" name="Google Shape;4362;p29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63" name="Google Shape;4363;p29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64" name="Google Shape;4364;p29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4365" name="Google Shape;4365;p29"/>
            <p:cNvGrpSpPr/>
            <p:nvPr/>
          </p:nvGrpSpPr>
          <p:grpSpPr>
            <a:xfrm rot="4301295">
              <a:off x="8342174" y="4443784"/>
              <a:ext cx="511665" cy="425178"/>
              <a:chOff x="3478568" y="540468"/>
              <a:chExt cx="511644" cy="425160"/>
            </a:xfrm>
          </p:grpSpPr>
          <p:sp>
            <p:nvSpPr>
              <p:cNvPr id="4366" name="Google Shape;4366;p29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67" name="Google Shape;4367;p29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68" name="Google Shape;4368;p29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69" name="Google Shape;4369;p29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70" name="Google Shape;4370;p29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71" name="Google Shape;4371;p29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72" name="Google Shape;4372;p29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73" name="Google Shape;4373;p29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74" name="Google Shape;4374;p29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75" name="Google Shape;4375;p29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76" name="Google Shape;4376;p29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77" name="Google Shape;4377;p29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78" name="Google Shape;4378;p29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79" name="Google Shape;4379;p29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80" name="Google Shape;4380;p29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911309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1;p3"/>
          <p:cNvGrpSpPr/>
          <p:nvPr/>
        </p:nvGrpSpPr>
        <p:grpSpPr>
          <a:xfrm>
            <a:off x="-1293633" y="-877113"/>
            <a:ext cx="14778467" cy="9190713"/>
            <a:chOff x="-970225" y="-657835"/>
            <a:chExt cx="11083850" cy="6893035"/>
          </a:xfrm>
        </p:grpSpPr>
        <p:sp>
          <p:nvSpPr>
            <p:cNvPr id="22" name="Google Shape;22;p3"/>
            <p:cNvSpPr/>
            <p:nvPr/>
          </p:nvSpPr>
          <p:spPr>
            <a:xfrm>
              <a:off x="-970225" y="4443900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66"/>
            </a:p>
          </p:txBody>
        </p:sp>
        <p:sp>
          <p:nvSpPr>
            <p:cNvPr id="23" name="Google Shape;23;p3"/>
            <p:cNvSpPr/>
            <p:nvPr/>
          </p:nvSpPr>
          <p:spPr>
            <a:xfrm rot="10800000">
              <a:off x="-422742" y="-65783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66"/>
            </a:p>
          </p:txBody>
        </p:sp>
        <p:sp>
          <p:nvSpPr>
            <p:cNvPr id="24" name="Google Shape;24;p3"/>
            <p:cNvSpPr/>
            <p:nvPr/>
          </p:nvSpPr>
          <p:spPr>
            <a:xfrm rot="10800000" flipH="1">
              <a:off x="129077" y="416774"/>
              <a:ext cx="495300" cy="4947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66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8322325" y="2812500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66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8244575" y="4037950"/>
              <a:ext cx="698400" cy="6984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66"/>
            </a:p>
          </p:txBody>
        </p:sp>
      </p:grpSp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511267" y="1893767"/>
            <a:ext cx="7169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64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153403" y="2657367"/>
            <a:ext cx="5885200" cy="2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17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88385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"/>
          <p:cNvSpPr txBox="1">
            <a:spLocks noGrp="1"/>
          </p:cNvSpPr>
          <p:nvPr>
            <p:ph type="title" hasCustomPrompt="1"/>
          </p:nvPr>
        </p:nvSpPr>
        <p:spPr>
          <a:xfrm>
            <a:off x="6010551" y="1532233"/>
            <a:ext cx="1646000" cy="12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798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r>
              <a:t>xx%</a:t>
            </a:r>
          </a:p>
        </p:txBody>
      </p:sp>
      <p:sp>
        <p:nvSpPr>
          <p:cNvPr id="41" name="Google Shape;41;p3"/>
          <p:cNvSpPr txBox="1">
            <a:spLocks noGrp="1"/>
          </p:cNvSpPr>
          <p:nvPr>
            <p:ph type="subTitle" idx="1"/>
          </p:nvPr>
        </p:nvSpPr>
        <p:spPr>
          <a:xfrm>
            <a:off x="6010568" y="3634267"/>
            <a:ext cx="3226800" cy="8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28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28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28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28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28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28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28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28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28" b="1"/>
            </a:lvl9pPr>
          </a:lstStyle>
          <a:p>
            <a:endParaRPr/>
          </a:p>
        </p:txBody>
      </p:sp>
      <p:sp>
        <p:nvSpPr>
          <p:cNvPr id="42" name="Google Shape;42;p3"/>
          <p:cNvSpPr txBox="1">
            <a:spLocks noGrp="1"/>
          </p:cNvSpPr>
          <p:nvPr>
            <p:ph type="title" idx="2"/>
          </p:nvPr>
        </p:nvSpPr>
        <p:spPr>
          <a:xfrm>
            <a:off x="6010566" y="2652900"/>
            <a:ext cx="5230400" cy="10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532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43" name="Google Shape;43;p3"/>
          <p:cNvSpPr/>
          <p:nvPr/>
        </p:nvSpPr>
        <p:spPr>
          <a:xfrm rot="-5400000">
            <a:off x="8234940" y="2900858"/>
            <a:ext cx="2362131" cy="5552151"/>
          </a:xfrm>
          <a:custGeom>
            <a:avLst/>
            <a:gdLst/>
            <a:ahLst/>
            <a:cxnLst/>
            <a:rect l="l" t="t" r="r" b="b"/>
            <a:pathLst>
              <a:path w="34148" h="42887" extrusionOk="0">
                <a:moveTo>
                  <a:pt x="0" y="0"/>
                </a:moveTo>
                <a:lnTo>
                  <a:pt x="0" y="42887"/>
                </a:lnTo>
                <a:lnTo>
                  <a:pt x="34147" y="42887"/>
                </a:lnTo>
                <a:cubicBezTo>
                  <a:pt x="33481" y="36374"/>
                  <a:pt x="28218" y="30849"/>
                  <a:pt x="22074" y="28432"/>
                </a:cubicBezTo>
                <a:cubicBezTo>
                  <a:pt x="19824" y="27563"/>
                  <a:pt x="17431" y="27004"/>
                  <a:pt x="15288" y="25896"/>
                </a:cubicBezTo>
                <a:cubicBezTo>
                  <a:pt x="13145" y="24777"/>
                  <a:pt x="11192" y="22932"/>
                  <a:pt x="10775" y="20551"/>
                </a:cubicBezTo>
                <a:cubicBezTo>
                  <a:pt x="10120" y="16824"/>
                  <a:pt x="13323" y="13169"/>
                  <a:pt x="12466" y="9490"/>
                </a:cubicBezTo>
                <a:cubicBezTo>
                  <a:pt x="11764" y="6501"/>
                  <a:pt x="8680" y="4799"/>
                  <a:pt x="5882" y="3572"/>
                </a:cubicBezTo>
                <a:cubicBezTo>
                  <a:pt x="3786" y="2644"/>
                  <a:pt x="1512" y="1632"/>
                  <a:pt x="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4" name="Google Shape;44;p3"/>
          <p:cNvGrpSpPr/>
          <p:nvPr/>
        </p:nvGrpSpPr>
        <p:grpSpPr>
          <a:xfrm>
            <a:off x="10330751" y="5943911"/>
            <a:ext cx="1572316" cy="1037021"/>
            <a:chOff x="4657725" y="1431175"/>
            <a:chExt cx="1117125" cy="736800"/>
          </a:xfrm>
        </p:grpSpPr>
        <p:sp>
          <p:nvSpPr>
            <p:cNvPr id="45" name="Google Shape;45;p3"/>
            <p:cNvSpPr/>
            <p:nvPr/>
          </p:nvSpPr>
          <p:spPr>
            <a:xfrm>
              <a:off x="5142300" y="1852050"/>
              <a:ext cx="632550" cy="315925"/>
            </a:xfrm>
            <a:custGeom>
              <a:avLst/>
              <a:gdLst/>
              <a:ahLst/>
              <a:cxnLst/>
              <a:rect l="l" t="t" r="r" b="b"/>
              <a:pathLst>
                <a:path w="25302" h="12637" extrusionOk="0">
                  <a:moveTo>
                    <a:pt x="16840" y="0"/>
                  </a:moveTo>
                  <a:cubicBezTo>
                    <a:pt x="15217" y="0"/>
                    <a:pt x="13669" y="367"/>
                    <a:pt x="12121" y="945"/>
                  </a:cubicBezTo>
                  <a:cubicBezTo>
                    <a:pt x="8680" y="2255"/>
                    <a:pt x="5573" y="4267"/>
                    <a:pt x="3179" y="7077"/>
                  </a:cubicBezTo>
                  <a:cubicBezTo>
                    <a:pt x="1965" y="8493"/>
                    <a:pt x="977" y="9958"/>
                    <a:pt x="262" y="11684"/>
                  </a:cubicBezTo>
                  <a:cubicBezTo>
                    <a:pt x="179" y="11875"/>
                    <a:pt x="96" y="12065"/>
                    <a:pt x="0" y="12291"/>
                  </a:cubicBezTo>
                  <a:cubicBezTo>
                    <a:pt x="881" y="12387"/>
                    <a:pt x="1763" y="12494"/>
                    <a:pt x="2620" y="12637"/>
                  </a:cubicBezTo>
                  <a:cubicBezTo>
                    <a:pt x="4227" y="11446"/>
                    <a:pt x="6061" y="10815"/>
                    <a:pt x="8061" y="10351"/>
                  </a:cubicBezTo>
                  <a:cubicBezTo>
                    <a:pt x="9144" y="10101"/>
                    <a:pt x="10216" y="9803"/>
                    <a:pt x="11335" y="9755"/>
                  </a:cubicBezTo>
                  <a:cubicBezTo>
                    <a:pt x="11440" y="9752"/>
                    <a:pt x="11545" y="9750"/>
                    <a:pt x="11651" y="9750"/>
                  </a:cubicBezTo>
                  <a:cubicBezTo>
                    <a:pt x="12481" y="9750"/>
                    <a:pt x="13310" y="9847"/>
                    <a:pt x="14127" y="9847"/>
                  </a:cubicBezTo>
                  <a:cubicBezTo>
                    <a:pt x="14260" y="9847"/>
                    <a:pt x="14393" y="9845"/>
                    <a:pt x="14526" y="9839"/>
                  </a:cubicBezTo>
                  <a:cubicBezTo>
                    <a:pt x="15621" y="9791"/>
                    <a:pt x="16693" y="9672"/>
                    <a:pt x="17776" y="9517"/>
                  </a:cubicBezTo>
                  <a:cubicBezTo>
                    <a:pt x="18300" y="9446"/>
                    <a:pt x="18788" y="9434"/>
                    <a:pt x="19312" y="9279"/>
                  </a:cubicBezTo>
                  <a:cubicBezTo>
                    <a:pt x="19741" y="9148"/>
                    <a:pt x="20110" y="8958"/>
                    <a:pt x="20527" y="8767"/>
                  </a:cubicBezTo>
                  <a:cubicBezTo>
                    <a:pt x="22420" y="7862"/>
                    <a:pt x="25301" y="5672"/>
                    <a:pt x="24027" y="3231"/>
                  </a:cubicBezTo>
                  <a:cubicBezTo>
                    <a:pt x="22968" y="1207"/>
                    <a:pt x="20324" y="350"/>
                    <a:pt x="18205" y="88"/>
                  </a:cubicBezTo>
                  <a:cubicBezTo>
                    <a:pt x="17743" y="28"/>
                    <a:pt x="17289" y="0"/>
                    <a:pt x="168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155700" y="1938975"/>
              <a:ext cx="471800" cy="217400"/>
            </a:xfrm>
            <a:custGeom>
              <a:avLst/>
              <a:gdLst/>
              <a:ahLst/>
              <a:cxnLst/>
              <a:rect l="l" t="t" r="r" b="b"/>
              <a:pathLst>
                <a:path w="18872" h="8696" extrusionOk="0">
                  <a:moveTo>
                    <a:pt x="18415" y="1"/>
                  </a:moveTo>
                  <a:cubicBezTo>
                    <a:pt x="16103" y="1"/>
                    <a:pt x="13844" y="737"/>
                    <a:pt x="11573" y="1552"/>
                  </a:cubicBezTo>
                  <a:lnTo>
                    <a:pt x="11156" y="1706"/>
                  </a:lnTo>
                  <a:cubicBezTo>
                    <a:pt x="6870" y="3230"/>
                    <a:pt x="2822" y="4695"/>
                    <a:pt x="60" y="8386"/>
                  </a:cubicBezTo>
                  <a:cubicBezTo>
                    <a:pt x="0" y="8469"/>
                    <a:pt x="24" y="8588"/>
                    <a:pt x="107" y="8648"/>
                  </a:cubicBezTo>
                  <a:cubicBezTo>
                    <a:pt x="155" y="8683"/>
                    <a:pt x="179" y="8695"/>
                    <a:pt x="226" y="8695"/>
                  </a:cubicBezTo>
                  <a:cubicBezTo>
                    <a:pt x="286" y="8695"/>
                    <a:pt x="345" y="8672"/>
                    <a:pt x="357" y="8588"/>
                  </a:cubicBezTo>
                  <a:cubicBezTo>
                    <a:pt x="3036" y="4993"/>
                    <a:pt x="7049" y="3564"/>
                    <a:pt x="11275" y="2040"/>
                  </a:cubicBezTo>
                  <a:lnTo>
                    <a:pt x="11692" y="1897"/>
                  </a:lnTo>
                  <a:cubicBezTo>
                    <a:pt x="13938" y="1095"/>
                    <a:pt x="16141" y="370"/>
                    <a:pt x="18405" y="370"/>
                  </a:cubicBezTo>
                  <a:cubicBezTo>
                    <a:pt x="18493" y="370"/>
                    <a:pt x="18581" y="371"/>
                    <a:pt x="18669" y="373"/>
                  </a:cubicBezTo>
                  <a:cubicBezTo>
                    <a:pt x="18678" y="375"/>
                    <a:pt x="18687" y="377"/>
                    <a:pt x="18696" y="377"/>
                  </a:cubicBezTo>
                  <a:cubicBezTo>
                    <a:pt x="18774" y="377"/>
                    <a:pt x="18860" y="290"/>
                    <a:pt x="18860" y="194"/>
                  </a:cubicBezTo>
                  <a:cubicBezTo>
                    <a:pt x="18872" y="99"/>
                    <a:pt x="18788" y="4"/>
                    <a:pt x="18681" y="4"/>
                  </a:cubicBezTo>
                  <a:cubicBezTo>
                    <a:pt x="18592" y="2"/>
                    <a:pt x="18504" y="1"/>
                    <a:pt x="18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5116400" y="1436025"/>
              <a:ext cx="538775" cy="726300"/>
            </a:xfrm>
            <a:custGeom>
              <a:avLst/>
              <a:gdLst/>
              <a:ahLst/>
              <a:cxnLst/>
              <a:rect l="l" t="t" r="r" b="b"/>
              <a:pathLst>
                <a:path w="21551" h="29052" extrusionOk="0">
                  <a:moveTo>
                    <a:pt x="17579" y="0"/>
                  </a:moveTo>
                  <a:cubicBezTo>
                    <a:pt x="17053" y="0"/>
                    <a:pt x="16532" y="164"/>
                    <a:pt x="16014" y="358"/>
                  </a:cubicBezTo>
                  <a:cubicBezTo>
                    <a:pt x="13859" y="1179"/>
                    <a:pt x="11954" y="2739"/>
                    <a:pt x="10371" y="4394"/>
                  </a:cubicBezTo>
                  <a:cubicBezTo>
                    <a:pt x="8871" y="5989"/>
                    <a:pt x="7382" y="7692"/>
                    <a:pt x="6192" y="9537"/>
                  </a:cubicBezTo>
                  <a:cubicBezTo>
                    <a:pt x="5049" y="11323"/>
                    <a:pt x="4132" y="13383"/>
                    <a:pt x="3275" y="15312"/>
                  </a:cubicBezTo>
                  <a:cubicBezTo>
                    <a:pt x="2810" y="16324"/>
                    <a:pt x="2310" y="17312"/>
                    <a:pt x="1870" y="18348"/>
                  </a:cubicBezTo>
                  <a:cubicBezTo>
                    <a:pt x="1239" y="19931"/>
                    <a:pt x="882" y="21551"/>
                    <a:pt x="584" y="23229"/>
                  </a:cubicBezTo>
                  <a:cubicBezTo>
                    <a:pt x="262" y="25063"/>
                    <a:pt x="1" y="26980"/>
                    <a:pt x="167" y="28849"/>
                  </a:cubicBezTo>
                  <a:cubicBezTo>
                    <a:pt x="834" y="28885"/>
                    <a:pt x="1489" y="28968"/>
                    <a:pt x="2144" y="29052"/>
                  </a:cubicBezTo>
                  <a:cubicBezTo>
                    <a:pt x="2370" y="28480"/>
                    <a:pt x="2668" y="27920"/>
                    <a:pt x="2941" y="27385"/>
                  </a:cubicBezTo>
                  <a:cubicBezTo>
                    <a:pt x="3703" y="25968"/>
                    <a:pt x="4596" y="24575"/>
                    <a:pt x="5596" y="23313"/>
                  </a:cubicBezTo>
                  <a:cubicBezTo>
                    <a:pt x="6156" y="22598"/>
                    <a:pt x="6811" y="21944"/>
                    <a:pt x="7371" y="21229"/>
                  </a:cubicBezTo>
                  <a:cubicBezTo>
                    <a:pt x="9907" y="17919"/>
                    <a:pt x="13288" y="15300"/>
                    <a:pt x="16181" y="12311"/>
                  </a:cubicBezTo>
                  <a:cubicBezTo>
                    <a:pt x="17431" y="11014"/>
                    <a:pt x="18717" y="9692"/>
                    <a:pt x="19693" y="8168"/>
                  </a:cubicBezTo>
                  <a:cubicBezTo>
                    <a:pt x="20765" y="6489"/>
                    <a:pt x="21551" y="3941"/>
                    <a:pt x="20539" y="2072"/>
                  </a:cubicBezTo>
                  <a:cubicBezTo>
                    <a:pt x="20301" y="1643"/>
                    <a:pt x="19884" y="1286"/>
                    <a:pt x="19527" y="953"/>
                  </a:cubicBezTo>
                  <a:cubicBezTo>
                    <a:pt x="19253" y="703"/>
                    <a:pt x="18943" y="429"/>
                    <a:pt x="18622" y="250"/>
                  </a:cubicBezTo>
                  <a:cubicBezTo>
                    <a:pt x="18272" y="71"/>
                    <a:pt x="17925" y="0"/>
                    <a:pt x="175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5143200" y="1522150"/>
              <a:ext cx="381025" cy="626775"/>
            </a:xfrm>
            <a:custGeom>
              <a:avLst/>
              <a:gdLst/>
              <a:ahLst/>
              <a:cxnLst/>
              <a:rect l="l" t="t" r="r" b="b"/>
              <a:pathLst>
                <a:path w="15241" h="25071" extrusionOk="0">
                  <a:moveTo>
                    <a:pt x="15028" y="1"/>
                  </a:moveTo>
                  <a:cubicBezTo>
                    <a:pt x="14972" y="1"/>
                    <a:pt x="14918" y="26"/>
                    <a:pt x="14883" y="68"/>
                  </a:cubicBezTo>
                  <a:cubicBezTo>
                    <a:pt x="11871" y="3770"/>
                    <a:pt x="8763" y="7616"/>
                    <a:pt x="6120" y="11688"/>
                  </a:cubicBezTo>
                  <a:cubicBezTo>
                    <a:pt x="3108" y="16332"/>
                    <a:pt x="1119" y="20642"/>
                    <a:pt x="24" y="24833"/>
                  </a:cubicBezTo>
                  <a:cubicBezTo>
                    <a:pt x="0" y="24940"/>
                    <a:pt x="60" y="25047"/>
                    <a:pt x="167" y="25071"/>
                  </a:cubicBezTo>
                  <a:lnTo>
                    <a:pt x="203" y="25071"/>
                  </a:lnTo>
                  <a:cubicBezTo>
                    <a:pt x="298" y="25071"/>
                    <a:pt x="369" y="25011"/>
                    <a:pt x="405" y="24928"/>
                  </a:cubicBezTo>
                  <a:cubicBezTo>
                    <a:pt x="1488" y="20773"/>
                    <a:pt x="3453" y="16510"/>
                    <a:pt x="6441" y="11902"/>
                  </a:cubicBezTo>
                  <a:cubicBezTo>
                    <a:pt x="9073" y="7842"/>
                    <a:pt x="12168" y="4009"/>
                    <a:pt x="15181" y="306"/>
                  </a:cubicBezTo>
                  <a:cubicBezTo>
                    <a:pt x="15240" y="211"/>
                    <a:pt x="15228" y="103"/>
                    <a:pt x="15145" y="44"/>
                  </a:cubicBezTo>
                  <a:cubicBezTo>
                    <a:pt x="15110" y="14"/>
                    <a:pt x="15069" y="1"/>
                    <a:pt x="150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4894650" y="1431175"/>
              <a:ext cx="278925" cy="728175"/>
            </a:xfrm>
            <a:custGeom>
              <a:avLst/>
              <a:gdLst/>
              <a:ahLst/>
              <a:cxnLst/>
              <a:rect l="l" t="t" r="r" b="b"/>
              <a:pathLst>
                <a:path w="11157" h="29127" extrusionOk="0">
                  <a:moveTo>
                    <a:pt x="3469" y="1"/>
                  </a:moveTo>
                  <a:cubicBezTo>
                    <a:pt x="3354" y="1"/>
                    <a:pt x="3238" y="9"/>
                    <a:pt x="3120" y="28"/>
                  </a:cubicBezTo>
                  <a:cubicBezTo>
                    <a:pt x="2739" y="87"/>
                    <a:pt x="2227" y="230"/>
                    <a:pt x="1893" y="421"/>
                  </a:cubicBezTo>
                  <a:cubicBezTo>
                    <a:pt x="0" y="1504"/>
                    <a:pt x="48" y="4481"/>
                    <a:pt x="48" y="6338"/>
                  </a:cubicBezTo>
                  <a:cubicBezTo>
                    <a:pt x="60" y="9100"/>
                    <a:pt x="667" y="11922"/>
                    <a:pt x="1453" y="14553"/>
                  </a:cubicBezTo>
                  <a:cubicBezTo>
                    <a:pt x="2322" y="17470"/>
                    <a:pt x="3287" y="20304"/>
                    <a:pt x="4608" y="23054"/>
                  </a:cubicBezTo>
                  <a:cubicBezTo>
                    <a:pt x="5346" y="24578"/>
                    <a:pt x="6073" y="26078"/>
                    <a:pt x="7025" y="27471"/>
                  </a:cubicBezTo>
                  <a:cubicBezTo>
                    <a:pt x="7370" y="27983"/>
                    <a:pt x="7680" y="28567"/>
                    <a:pt x="8097" y="28995"/>
                  </a:cubicBezTo>
                  <a:cubicBezTo>
                    <a:pt x="8680" y="29019"/>
                    <a:pt x="9275" y="29067"/>
                    <a:pt x="9847" y="29126"/>
                  </a:cubicBezTo>
                  <a:cubicBezTo>
                    <a:pt x="9942" y="28757"/>
                    <a:pt x="9990" y="28364"/>
                    <a:pt x="10061" y="28007"/>
                  </a:cubicBezTo>
                  <a:cubicBezTo>
                    <a:pt x="10490" y="26138"/>
                    <a:pt x="10740" y="24138"/>
                    <a:pt x="10907" y="22221"/>
                  </a:cubicBezTo>
                  <a:cubicBezTo>
                    <a:pt x="11157" y="18947"/>
                    <a:pt x="10835" y="15851"/>
                    <a:pt x="10240" y="12624"/>
                  </a:cubicBezTo>
                  <a:cubicBezTo>
                    <a:pt x="9847" y="10493"/>
                    <a:pt x="9347" y="8410"/>
                    <a:pt x="8585" y="6386"/>
                  </a:cubicBezTo>
                  <a:cubicBezTo>
                    <a:pt x="7966" y="4719"/>
                    <a:pt x="7144" y="2992"/>
                    <a:pt x="6061" y="1575"/>
                  </a:cubicBezTo>
                  <a:cubicBezTo>
                    <a:pt x="5437" y="769"/>
                    <a:pt x="4540" y="1"/>
                    <a:pt x="3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4990800" y="1534125"/>
              <a:ext cx="140500" cy="614800"/>
            </a:xfrm>
            <a:custGeom>
              <a:avLst/>
              <a:gdLst/>
              <a:ahLst/>
              <a:cxnLst/>
              <a:rect l="l" t="t" r="r" b="b"/>
              <a:pathLst>
                <a:path w="5620" h="24592" extrusionOk="0">
                  <a:moveTo>
                    <a:pt x="214" y="0"/>
                  </a:moveTo>
                  <a:cubicBezTo>
                    <a:pt x="199" y="0"/>
                    <a:pt x="183" y="2"/>
                    <a:pt x="167" y="5"/>
                  </a:cubicBezTo>
                  <a:cubicBezTo>
                    <a:pt x="60" y="41"/>
                    <a:pt x="0" y="136"/>
                    <a:pt x="36" y="244"/>
                  </a:cubicBezTo>
                  <a:cubicBezTo>
                    <a:pt x="1715" y="6851"/>
                    <a:pt x="3143" y="13626"/>
                    <a:pt x="4263" y="20353"/>
                  </a:cubicBezTo>
                  <a:cubicBezTo>
                    <a:pt x="4465" y="21615"/>
                    <a:pt x="4739" y="23175"/>
                    <a:pt x="5215" y="24473"/>
                  </a:cubicBezTo>
                  <a:cubicBezTo>
                    <a:pt x="5251" y="24544"/>
                    <a:pt x="5322" y="24592"/>
                    <a:pt x="5394" y="24592"/>
                  </a:cubicBezTo>
                  <a:cubicBezTo>
                    <a:pt x="5406" y="24592"/>
                    <a:pt x="5441" y="24592"/>
                    <a:pt x="5465" y="24568"/>
                  </a:cubicBezTo>
                  <a:cubicBezTo>
                    <a:pt x="5572" y="24532"/>
                    <a:pt x="5620" y="24425"/>
                    <a:pt x="5584" y="24330"/>
                  </a:cubicBezTo>
                  <a:cubicBezTo>
                    <a:pt x="5108" y="23080"/>
                    <a:pt x="4858" y="21532"/>
                    <a:pt x="4644" y="20282"/>
                  </a:cubicBezTo>
                  <a:cubicBezTo>
                    <a:pt x="3536" y="13531"/>
                    <a:pt x="2108" y="6768"/>
                    <a:pt x="405" y="136"/>
                  </a:cubicBezTo>
                  <a:cubicBezTo>
                    <a:pt x="385" y="55"/>
                    <a:pt x="304" y="0"/>
                    <a:pt x="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4657725" y="1704700"/>
              <a:ext cx="476850" cy="453250"/>
            </a:xfrm>
            <a:custGeom>
              <a:avLst/>
              <a:gdLst/>
              <a:ahLst/>
              <a:cxnLst/>
              <a:rect l="l" t="t" r="r" b="b"/>
              <a:pathLst>
                <a:path w="19074" h="18130" extrusionOk="0">
                  <a:moveTo>
                    <a:pt x="3105" y="1"/>
                  </a:moveTo>
                  <a:cubicBezTo>
                    <a:pt x="2067" y="1"/>
                    <a:pt x="932" y="381"/>
                    <a:pt x="393" y="1255"/>
                  </a:cubicBezTo>
                  <a:cubicBezTo>
                    <a:pt x="0" y="1922"/>
                    <a:pt x="36" y="2862"/>
                    <a:pt x="179" y="3588"/>
                  </a:cubicBezTo>
                  <a:cubicBezTo>
                    <a:pt x="655" y="6053"/>
                    <a:pt x="2643" y="8065"/>
                    <a:pt x="4477" y="9649"/>
                  </a:cubicBezTo>
                  <a:cubicBezTo>
                    <a:pt x="6144" y="11077"/>
                    <a:pt x="7918" y="12363"/>
                    <a:pt x="9716" y="13602"/>
                  </a:cubicBezTo>
                  <a:cubicBezTo>
                    <a:pt x="11728" y="14983"/>
                    <a:pt x="13823" y="16173"/>
                    <a:pt x="15752" y="17685"/>
                  </a:cubicBezTo>
                  <a:cubicBezTo>
                    <a:pt x="15871" y="17769"/>
                    <a:pt x="15978" y="17876"/>
                    <a:pt x="16097" y="17959"/>
                  </a:cubicBezTo>
                  <a:cubicBezTo>
                    <a:pt x="17074" y="17983"/>
                    <a:pt x="18062" y="18043"/>
                    <a:pt x="19050" y="18126"/>
                  </a:cubicBezTo>
                  <a:cubicBezTo>
                    <a:pt x="19055" y="18128"/>
                    <a:pt x="19058" y="18129"/>
                    <a:pt x="19061" y="18129"/>
                  </a:cubicBezTo>
                  <a:cubicBezTo>
                    <a:pt x="19074" y="18129"/>
                    <a:pt x="19074" y="18112"/>
                    <a:pt x="19074" y="18102"/>
                  </a:cubicBezTo>
                  <a:cubicBezTo>
                    <a:pt x="19074" y="17173"/>
                    <a:pt x="18729" y="16328"/>
                    <a:pt x="18407" y="15459"/>
                  </a:cubicBezTo>
                  <a:cubicBezTo>
                    <a:pt x="18074" y="14602"/>
                    <a:pt x="17705" y="13768"/>
                    <a:pt x="17240" y="12959"/>
                  </a:cubicBezTo>
                  <a:cubicBezTo>
                    <a:pt x="16085" y="10899"/>
                    <a:pt x="14740" y="9006"/>
                    <a:pt x="13275" y="7125"/>
                  </a:cubicBezTo>
                  <a:cubicBezTo>
                    <a:pt x="12121" y="5660"/>
                    <a:pt x="10966" y="4350"/>
                    <a:pt x="9525" y="3160"/>
                  </a:cubicBezTo>
                  <a:cubicBezTo>
                    <a:pt x="7870" y="1802"/>
                    <a:pt x="6048" y="564"/>
                    <a:pt x="3941" y="88"/>
                  </a:cubicBezTo>
                  <a:cubicBezTo>
                    <a:pt x="3680" y="31"/>
                    <a:pt x="3396" y="1"/>
                    <a:pt x="31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4738375" y="1801250"/>
              <a:ext cx="367625" cy="350350"/>
            </a:xfrm>
            <a:custGeom>
              <a:avLst/>
              <a:gdLst/>
              <a:ahLst/>
              <a:cxnLst/>
              <a:rect l="l" t="t" r="r" b="b"/>
              <a:pathLst>
                <a:path w="14705" h="14014" extrusionOk="0">
                  <a:moveTo>
                    <a:pt x="213" y="0"/>
                  </a:moveTo>
                  <a:cubicBezTo>
                    <a:pt x="133" y="0"/>
                    <a:pt x="61" y="43"/>
                    <a:pt x="24" y="107"/>
                  </a:cubicBezTo>
                  <a:cubicBezTo>
                    <a:pt x="1" y="215"/>
                    <a:pt x="48" y="322"/>
                    <a:pt x="132" y="369"/>
                  </a:cubicBezTo>
                  <a:cubicBezTo>
                    <a:pt x="6573" y="3179"/>
                    <a:pt x="11490" y="7858"/>
                    <a:pt x="14312" y="13907"/>
                  </a:cubicBezTo>
                  <a:cubicBezTo>
                    <a:pt x="14360" y="13966"/>
                    <a:pt x="14419" y="14014"/>
                    <a:pt x="14491" y="14014"/>
                  </a:cubicBezTo>
                  <a:cubicBezTo>
                    <a:pt x="14526" y="14014"/>
                    <a:pt x="14550" y="14014"/>
                    <a:pt x="14574" y="13978"/>
                  </a:cubicBezTo>
                  <a:cubicBezTo>
                    <a:pt x="14657" y="13942"/>
                    <a:pt x="14705" y="13823"/>
                    <a:pt x="14657" y="13728"/>
                  </a:cubicBezTo>
                  <a:cubicBezTo>
                    <a:pt x="11788" y="7596"/>
                    <a:pt x="6811" y="2846"/>
                    <a:pt x="286" y="12"/>
                  </a:cubicBezTo>
                  <a:cubicBezTo>
                    <a:pt x="262" y="4"/>
                    <a:pt x="237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3" name="Google Shape;53;p3"/>
          <p:cNvSpPr/>
          <p:nvPr/>
        </p:nvSpPr>
        <p:spPr>
          <a:xfrm>
            <a:off x="7656565" y="6260485"/>
            <a:ext cx="334400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" name="Google Shape;54;p3"/>
          <p:cNvSpPr/>
          <p:nvPr/>
        </p:nvSpPr>
        <p:spPr>
          <a:xfrm>
            <a:off x="8482084" y="6461786"/>
            <a:ext cx="433667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3"/>
          <p:cNvSpPr/>
          <p:nvPr/>
        </p:nvSpPr>
        <p:spPr>
          <a:xfrm>
            <a:off x="11069117" y="5289435"/>
            <a:ext cx="433667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6" name="Google Shape;56;p3"/>
          <p:cNvSpPr/>
          <p:nvPr/>
        </p:nvSpPr>
        <p:spPr>
          <a:xfrm>
            <a:off x="11741199" y="4239635"/>
            <a:ext cx="334400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7" name="Google Shape;57;p3"/>
          <p:cNvSpPr/>
          <p:nvPr/>
        </p:nvSpPr>
        <p:spPr>
          <a:xfrm>
            <a:off x="75035" y="0"/>
            <a:ext cx="5459030" cy="432736"/>
          </a:xfrm>
          <a:custGeom>
            <a:avLst/>
            <a:gdLst/>
            <a:ahLst/>
            <a:cxnLst/>
            <a:rect l="l" t="t" r="r" b="b"/>
            <a:pathLst>
              <a:path w="26290" h="2084" extrusionOk="0">
                <a:moveTo>
                  <a:pt x="1" y="0"/>
                </a:moveTo>
                <a:lnTo>
                  <a:pt x="1" y="60"/>
                </a:lnTo>
                <a:cubicBezTo>
                  <a:pt x="1" y="1179"/>
                  <a:pt x="1358" y="2084"/>
                  <a:pt x="1358" y="2084"/>
                </a:cubicBezTo>
                <a:cubicBezTo>
                  <a:pt x="1358" y="2084"/>
                  <a:pt x="2466" y="1345"/>
                  <a:pt x="2668" y="369"/>
                </a:cubicBezTo>
                <a:cubicBezTo>
                  <a:pt x="2882" y="1345"/>
                  <a:pt x="3978" y="2084"/>
                  <a:pt x="3978" y="2084"/>
                </a:cubicBezTo>
                <a:cubicBezTo>
                  <a:pt x="3978" y="2084"/>
                  <a:pt x="5085" y="1345"/>
                  <a:pt x="5287" y="369"/>
                </a:cubicBezTo>
                <a:cubicBezTo>
                  <a:pt x="5490" y="1345"/>
                  <a:pt x="6597" y="2084"/>
                  <a:pt x="6597" y="2084"/>
                </a:cubicBezTo>
                <a:cubicBezTo>
                  <a:pt x="6597" y="2084"/>
                  <a:pt x="7692" y="1345"/>
                  <a:pt x="7907" y="369"/>
                </a:cubicBezTo>
                <a:cubicBezTo>
                  <a:pt x="8109" y="1345"/>
                  <a:pt x="9216" y="2084"/>
                  <a:pt x="9216" y="2084"/>
                </a:cubicBezTo>
                <a:cubicBezTo>
                  <a:pt x="9216" y="2084"/>
                  <a:pt x="10312" y="1345"/>
                  <a:pt x="10526" y="369"/>
                </a:cubicBezTo>
                <a:cubicBezTo>
                  <a:pt x="10728" y="1345"/>
                  <a:pt x="11836" y="2084"/>
                  <a:pt x="11836" y="2084"/>
                </a:cubicBezTo>
                <a:cubicBezTo>
                  <a:pt x="11836" y="2084"/>
                  <a:pt x="12931" y="1345"/>
                  <a:pt x="13145" y="369"/>
                </a:cubicBezTo>
                <a:cubicBezTo>
                  <a:pt x="13348" y="1345"/>
                  <a:pt x="14455" y="2084"/>
                  <a:pt x="14455" y="2084"/>
                </a:cubicBezTo>
                <a:cubicBezTo>
                  <a:pt x="14455" y="2084"/>
                  <a:pt x="15550" y="1345"/>
                  <a:pt x="15765" y="369"/>
                </a:cubicBezTo>
                <a:cubicBezTo>
                  <a:pt x="15967" y="1345"/>
                  <a:pt x="17074" y="2084"/>
                  <a:pt x="17074" y="2084"/>
                </a:cubicBezTo>
                <a:cubicBezTo>
                  <a:pt x="17074" y="2084"/>
                  <a:pt x="18170" y="1345"/>
                  <a:pt x="18384" y="369"/>
                </a:cubicBezTo>
                <a:cubicBezTo>
                  <a:pt x="18587" y="1345"/>
                  <a:pt x="19694" y="2084"/>
                  <a:pt x="19694" y="2084"/>
                </a:cubicBezTo>
                <a:cubicBezTo>
                  <a:pt x="19694" y="2084"/>
                  <a:pt x="20789" y="1345"/>
                  <a:pt x="21004" y="369"/>
                </a:cubicBezTo>
                <a:cubicBezTo>
                  <a:pt x="21206" y="1345"/>
                  <a:pt x="22313" y="2084"/>
                  <a:pt x="22313" y="2084"/>
                </a:cubicBezTo>
                <a:cubicBezTo>
                  <a:pt x="22313" y="2084"/>
                  <a:pt x="23409" y="1345"/>
                  <a:pt x="23623" y="369"/>
                </a:cubicBezTo>
                <a:cubicBezTo>
                  <a:pt x="23825" y="1345"/>
                  <a:pt x="24933" y="2084"/>
                  <a:pt x="24933" y="2084"/>
                </a:cubicBezTo>
                <a:cubicBezTo>
                  <a:pt x="24933" y="2084"/>
                  <a:pt x="26290" y="1179"/>
                  <a:pt x="26290" y="60"/>
                </a:cubicBezTo>
                <a:lnTo>
                  <a:pt x="2629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8" name="Google Shape;58;p3"/>
          <p:cNvSpPr/>
          <p:nvPr/>
        </p:nvSpPr>
        <p:spPr>
          <a:xfrm>
            <a:off x="239300" y="-126400"/>
            <a:ext cx="5141736" cy="391765"/>
          </a:xfrm>
          <a:custGeom>
            <a:avLst/>
            <a:gdLst/>
            <a:ahLst/>
            <a:cxnLst/>
            <a:rect l="l" t="t" r="r" b="b"/>
            <a:pathLst>
              <a:path w="25802" h="1966" extrusionOk="0">
                <a:moveTo>
                  <a:pt x="1" y="1"/>
                </a:moveTo>
                <a:cubicBezTo>
                  <a:pt x="1" y="1096"/>
                  <a:pt x="882" y="1966"/>
                  <a:pt x="1965" y="1966"/>
                </a:cubicBezTo>
                <a:cubicBezTo>
                  <a:pt x="2787" y="1966"/>
                  <a:pt x="3501" y="1465"/>
                  <a:pt x="3787" y="739"/>
                </a:cubicBezTo>
                <a:cubicBezTo>
                  <a:pt x="4073" y="1454"/>
                  <a:pt x="4787" y="1966"/>
                  <a:pt x="5597" y="1966"/>
                </a:cubicBezTo>
                <a:cubicBezTo>
                  <a:pt x="6418" y="1966"/>
                  <a:pt x="7133" y="1465"/>
                  <a:pt x="7418" y="739"/>
                </a:cubicBezTo>
                <a:cubicBezTo>
                  <a:pt x="7704" y="1454"/>
                  <a:pt x="8418" y="1966"/>
                  <a:pt x="9228" y="1966"/>
                </a:cubicBezTo>
                <a:cubicBezTo>
                  <a:pt x="10050" y="1966"/>
                  <a:pt x="10764" y="1465"/>
                  <a:pt x="11050" y="739"/>
                </a:cubicBezTo>
                <a:cubicBezTo>
                  <a:pt x="11335" y="1454"/>
                  <a:pt x="12050" y="1966"/>
                  <a:pt x="12859" y="1966"/>
                </a:cubicBezTo>
                <a:cubicBezTo>
                  <a:pt x="13681" y="1966"/>
                  <a:pt x="14395" y="1465"/>
                  <a:pt x="14681" y="739"/>
                </a:cubicBezTo>
                <a:cubicBezTo>
                  <a:pt x="14967" y="1454"/>
                  <a:pt x="15681" y="1966"/>
                  <a:pt x="16491" y="1966"/>
                </a:cubicBezTo>
                <a:cubicBezTo>
                  <a:pt x="17312" y="1966"/>
                  <a:pt x="18027" y="1465"/>
                  <a:pt x="18313" y="739"/>
                </a:cubicBezTo>
                <a:cubicBezTo>
                  <a:pt x="18598" y="1454"/>
                  <a:pt x="19313" y="1966"/>
                  <a:pt x="20122" y="1966"/>
                </a:cubicBezTo>
                <a:cubicBezTo>
                  <a:pt x="20944" y="1966"/>
                  <a:pt x="21658" y="1465"/>
                  <a:pt x="21944" y="739"/>
                </a:cubicBezTo>
                <a:cubicBezTo>
                  <a:pt x="22230" y="1430"/>
                  <a:pt x="22908" y="1942"/>
                  <a:pt x="23694" y="1966"/>
                </a:cubicBezTo>
                <a:lnTo>
                  <a:pt x="23694" y="1954"/>
                </a:lnTo>
                <a:lnTo>
                  <a:pt x="23789" y="1954"/>
                </a:lnTo>
                <a:cubicBezTo>
                  <a:pt x="24397" y="1954"/>
                  <a:pt x="24968" y="1668"/>
                  <a:pt x="25325" y="1239"/>
                </a:cubicBezTo>
                <a:cubicBezTo>
                  <a:pt x="25444" y="1096"/>
                  <a:pt x="25528" y="930"/>
                  <a:pt x="25599" y="751"/>
                </a:cubicBezTo>
                <a:cubicBezTo>
                  <a:pt x="25599" y="751"/>
                  <a:pt x="25599" y="763"/>
                  <a:pt x="25623" y="763"/>
                </a:cubicBezTo>
                <a:cubicBezTo>
                  <a:pt x="25718" y="525"/>
                  <a:pt x="25778" y="275"/>
                  <a:pt x="25802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20959725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7411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3424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208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DC314F8-93E0-4B39-BCFA-DCA4C2E48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995C450-4251-49B8-B441-7EC0C3D05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CED7B19-7E6B-4EBB-808D-898304AE1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CAB14F7B-73A5-4084-8CEF-DA3DC28F1F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AF4C07B6-0DFA-4412-850E-902AE3F0FF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639DE71C-2A9A-487B-8A0A-86EDFFA112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922D04BC-7FB5-4BE4-B989-4BBC967FC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20FEE57-D1A6-49F4-8D4E-7C0147D8E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00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3597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8474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0436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7420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0981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8007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8427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396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F138562-B498-4E8B-92DA-BAF781060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8F1F4988-DF9B-470D-9DEA-D5C3E8FDCA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013A7181-D18F-4035-AEA2-E23E32CA8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49C9577C-7BD0-4E3F-AE5D-1188FCC45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951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783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B6BC2D12-EEDD-40D6-8AB0-409E861F6C33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开学行为规范</a:t>
            </a:r>
          </a:p>
        </p:txBody>
      </p:sp>
    </p:spTree>
    <p:extLst>
      <p:ext uri="{BB962C8B-B14F-4D97-AF65-F5344CB8AC3E}">
        <p14:creationId xmlns:p14="http://schemas.microsoft.com/office/powerpoint/2010/main" val="311942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B2637D73-6C2C-40F0-BA81-9E2900AA5982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开学注意事项</a:t>
            </a:r>
          </a:p>
        </p:txBody>
      </p:sp>
    </p:spTree>
    <p:extLst>
      <p:ext uri="{BB962C8B-B14F-4D97-AF65-F5344CB8AC3E}">
        <p14:creationId xmlns:p14="http://schemas.microsoft.com/office/powerpoint/2010/main" val="60896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E7134128-0F5E-4D68-B32F-2F0566F271C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11200EA6-E0D0-4355-B323-0E45C60EC1C5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" y="184458"/>
            <a:ext cx="11791950" cy="401091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270564B8-3D3B-4891-BE37-17765C5B95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2" b="1"/>
          <a:stretch/>
        </p:blipFill>
        <p:spPr>
          <a:xfrm>
            <a:off x="200025" y="3671888"/>
            <a:ext cx="11791950" cy="3001654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D4691DE5-1B59-2047-1B01-26A455DB0DD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9614" y="1"/>
            <a:ext cx="1513490" cy="151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218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41"/>
            <a:ext cx="10515600" cy="1325563"/>
          </a:xfrm>
          <a:prstGeom prst="rect">
            <a:avLst/>
          </a:prstGeom>
        </p:spPr>
        <p:txBody>
          <a:bodyPr vert="horz" lIns="121776" tIns="60889" rIns="121776" bIns="608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121776" tIns="60889" rIns="121776" bIns="608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6"/>
            <a:ext cx="2743200" cy="365125"/>
          </a:xfrm>
          <a:prstGeom prst="rect">
            <a:avLst/>
          </a:prstGeom>
        </p:spPr>
        <p:txBody>
          <a:bodyPr vert="horz" lIns="121776" tIns="60889" rIns="121776" bIns="60889" rtlCol="0" anchor="ctr"/>
          <a:lstStyle>
            <a:lvl1pPr algn="l">
              <a:defRPr sz="11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072"/>
            <a:fld id="{B847AA85-54C9-43CF-B1EF-9874431A0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072"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66"/>
            <a:ext cx="4114800" cy="365125"/>
          </a:xfrm>
          <a:prstGeom prst="rect">
            <a:avLst/>
          </a:prstGeom>
        </p:spPr>
        <p:txBody>
          <a:bodyPr vert="horz" lIns="121776" tIns="60889" rIns="121776" bIns="60889" rtlCol="0" anchor="ctr"/>
          <a:lstStyle>
            <a:lvl1pPr algn="ctr">
              <a:defRPr sz="11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07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6"/>
            <a:ext cx="2743200" cy="365125"/>
          </a:xfrm>
          <a:prstGeom prst="rect">
            <a:avLst/>
          </a:prstGeom>
        </p:spPr>
        <p:txBody>
          <a:bodyPr vert="horz" lIns="121776" tIns="60889" rIns="121776" bIns="60889" rtlCol="0" anchor="ctr"/>
          <a:lstStyle>
            <a:lvl1pPr algn="r">
              <a:defRPr sz="11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072"/>
            <a:fld id="{3167303A-C72F-4ADF-8295-DE5FF0FEDE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07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400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</p:sldLayoutIdLst>
  <p:txStyles>
    <p:titleStyle>
      <a:lvl1pPr algn="l" defTabSz="912072" rtl="0" eaLnBrk="1" latinLnBrk="0" hangingPunct="1">
        <a:lnSpc>
          <a:spcPct val="90000"/>
        </a:lnSpc>
        <a:spcBef>
          <a:spcPct val="0"/>
        </a:spcBef>
        <a:buNone/>
        <a:defRPr sz="441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3" indent="-228023" algn="l" defTabSz="912072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771" kern="1200">
          <a:solidFill>
            <a:schemeClr val="tx1"/>
          </a:solidFill>
          <a:latin typeface="+mn-lt"/>
          <a:ea typeface="+mn-ea"/>
          <a:cs typeface="+mn-cs"/>
        </a:defRPr>
      </a:lvl1pPr>
      <a:lvl2pPr marL="684055" indent="-228023" algn="l" defTabSz="9120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2pPr>
      <a:lvl3pPr marL="1140096" indent="-228023" algn="l" defTabSz="9120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22" kern="1200">
          <a:solidFill>
            <a:schemeClr val="tx1"/>
          </a:solidFill>
          <a:latin typeface="+mn-lt"/>
          <a:ea typeface="+mn-ea"/>
          <a:cs typeface="+mn-cs"/>
        </a:defRPr>
      </a:lvl3pPr>
      <a:lvl4pPr marL="1596130" indent="-228023" algn="l" defTabSz="9120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2052172" indent="-228023" algn="l" defTabSz="9120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508206" indent="-228023" algn="l" defTabSz="9120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964244" indent="-228023" algn="l" defTabSz="9120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420282" indent="-228023" algn="l" defTabSz="9120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876321" indent="-228023" algn="l" defTabSz="9120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07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037" algn="l" defTabSz="91207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2072" algn="l" defTabSz="91207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68112" algn="l" defTabSz="91207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4151" algn="l" defTabSz="91207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0186" algn="l" defTabSz="91207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36223" algn="l" defTabSz="91207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2263" algn="l" defTabSz="91207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48298" algn="l" defTabSz="91207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32"/>
            <a:ext cx="10515600" cy="1325563"/>
          </a:xfrm>
          <a:prstGeom prst="rect">
            <a:avLst/>
          </a:prstGeom>
        </p:spPr>
        <p:txBody>
          <a:bodyPr vert="horz" lIns="121920" tIns="60961" rIns="121920" bIns="6096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121920" tIns="60961" rIns="121920" bIns="6096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7"/>
            <a:ext cx="2743200" cy="365125"/>
          </a:xfrm>
          <a:prstGeom prst="rect">
            <a:avLst/>
          </a:prstGeom>
        </p:spPr>
        <p:txBody>
          <a:bodyPr vert="horz" lIns="121920" tIns="60961" rIns="121920" bIns="60961" rtlCol="0" anchor="ctr"/>
          <a:lstStyle>
            <a:lvl1pPr algn="l">
              <a:defRPr sz="11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175"/>
            <a:fld id="{B847AA85-54C9-43CF-B1EF-9874431A0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175"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7"/>
            <a:ext cx="4114800" cy="365125"/>
          </a:xfrm>
          <a:prstGeom prst="rect">
            <a:avLst/>
          </a:prstGeom>
        </p:spPr>
        <p:txBody>
          <a:bodyPr vert="horz" lIns="121920" tIns="60961" rIns="121920" bIns="60961" rtlCol="0" anchor="ctr"/>
          <a:lstStyle>
            <a:lvl1pPr algn="ctr">
              <a:defRPr sz="11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17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7"/>
            <a:ext cx="2743200" cy="365125"/>
          </a:xfrm>
          <a:prstGeom prst="rect">
            <a:avLst/>
          </a:prstGeom>
        </p:spPr>
        <p:txBody>
          <a:bodyPr vert="horz" lIns="121920" tIns="60961" rIns="121920" bIns="60961" rtlCol="0" anchor="ctr"/>
          <a:lstStyle>
            <a:lvl1pPr algn="r">
              <a:defRPr sz="11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175"/>
            <a:fld id="{3167303A-C72F-4ADF-8295-DE5FF0FEDE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17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283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</p:sldLayoutIdLst>
  <p:txStyles>
    <p:titleStyle>
      <a:lvl1pPr algn="l" defTabSz="913175" rtl="0" eaLnBrk="1" latinLnBrk="0" hangingPunct="1">
        <a:lnSpc>
          <a:spcPct val="90000"/>
        </a:lnSpc>
        <a:spcBef>
          <a:spcPct val="0"/>
        </a:spcBef>
        <a:buNone/>
        <a:defRPr sz="441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95" indent="-228295" algn="l" defTabSz="913175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771" kern="1200">
          <a:solidFill>
            <a:schemeClr val="tx1"/>
          </a:solidFill>
          <a:latin typeface="+mn-lt"/>
          <a:ea typeface="+mn-ea"/>
          <a:cs typeface="+mn-cs"/>
        </a:defRPr>
      </a:lvl1pPr>
      <a:lvl2pPr marL="684882" indent="-228295" algn="l" defTabSz="9131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2pPr>
      <a:lvl3pPr marL="1141472" indent="-228295" algn="l" defTabSz="9131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22" kern="1200">
          <a:solidFill>
            <a:schemeClr val="tx1"/>
          </a:solidFill>
          <a:latin typeface="+mn-lt"/>
          <a:ea typeface="+mn-ea"/>
          <a:cs typeface="+mn-cs"/>
        </a:defRPr>
      </a:lvl3pPr>
      <a:lvl4pPr marL="1598059" indent="-228295" algn="l" defTabSz="9131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2054646" indent="-228295" algn="l" defTabSz="9131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511235" indent="-228295" algn="l" defTabSz="9131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967824" indent="-228295" algn="l" defTabSz="9131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424411" indent="-228295" algn="l" defTabSz="9131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880999" indent="-228295" algn="l" defTabSz="9131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75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588" algn="l" defTabSz="913175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175" algn="l" defTabSz="913175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69764" algn="l" defTabSz="913175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6353" algn="l" defTabSz="913175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2940" algn="l" defTabSz="913175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39528" algn="l" defTabSz="913175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6117" algn="l" defTabSz="913175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2705" algn="l" defTabSz="913175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●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○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■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●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○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■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●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○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Nunito"/>
              <a:buChar char="■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44201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637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11" Type="http://schemas.openxmlformats.org/officeDocument/2006/relationships/image" Target="../media/image26.png"/><Relationship Id="rId5" Type="http://schemas.openxmlformats.org/officeDocument/2006/relationships/image" Target="../media/image8.emf"/><Relationship Id="rId10" Type="http://schemas.openxmlformats.org/officeDocument/2006/relationships/image" Target="../media/image13.emf"/><Relationship Id="rId4" Type="http://schemas.openxmlformats.org/officeDocument/2006/relationships/image" Target="../media/image7.emf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png"/><Relationship Id="rId5" Type="http://schemas.openxmlformats.org/officeDocument/2006/relationships/image" Target="../media/image27.wmf"/><Relationship Id="rId4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png"/><Relationship Id="rId5" Type="http://schemas.openxmlformats.org/officeDocument/2006/relationships/image" Target="../media/image27.wmf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8.png"/><Relationship Id="rId5" Type="http://schemas.openxmlformats.org/officeDocument/2006/relationships/image" Target="../media/image27.wmf"/><Relationship Id="rId4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4.png"/><Relationship Id="rId7" Type="http://schemas.openxmlformats.org/officeDocument/2006/relationships/image" Target="../media/image9.emf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emf"/><Relationship Id="rId11" Type="http://schemas.openxmlformats.org/officeDocument/2006/relationships/image" Target="../media/image13.emf"/><Relationship Id="rId5" Type="http://schemas.openxmlformats.org/officeDocument/2006/relationships/image" Target="../media/image7.emf"/><Relationship Id="rId10" Type="http://schemas.openxmlformats.org/officeDocument/2006/relationships/image" Target="../media/image12.png"/><Relationship Id="rId4" Type="http://schemas.openxmlformats.org/officeDocument/2006/relationships/image" Target="../media/image6.emf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4.pn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emf"/><Relationship Id="rId11" Type="http://schemas.openxmlformats.org/officeDocument/2006/relationships/image" Target="../media/image13.emf"/><Relationship Id="rId5" Type="http://schemas.openxmlformats.org/officeDocument/2006/relationships/image" Target="../media/image7.emf"/><Relationship Id="rId10" Type="http://schemas.openxmlformats.org/officeDocument/2006/relationships/image" Target="../media/image12.png"/><Relationship Id="rId4" Type="http://schemas.openxmlformats.org/officeDocument/2006/relationships/image" Target="../media/image6.emf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21920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3200" y="685805"/>
            <a:ext cx="11379200" cy="3600972"/>
          </a:xfrm>
          <a:prstGeom prst="rect">
            <a:avLst/>
          </a:prstGeom>
        </p:spPr>
        <p:txBody>
          <a:bodyPr wrap="square" lIns="91428" tIns="45713" rIns="91428" bIns="45713">
            <a:spAutoFit/>
            <a:scene3d>
              <a:camera prst="perspectiveFront"/>
              <a:lightRig rig="threePt" dir="t"/>
            </a:scene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PHƯỜNG HƯNG ĐẠO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rgbClr val="F79646">
                    <a:lumMod val="75000"/>
                    <a:alpha val="91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Toán</a:t>
            </a:r>
          </a:p>
          <a:p>
            <a:pPr algn="ctr"/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34. </a:t>
            </a:r>
            <a:r>
              <a:rPr lang="en-US" sz="4000" b="1" kern="1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và trải nghiệm với các đơn vị mi – li – mét, gam, mi – li – lít, độ C(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T1)</a:t>
            </a:r>
            <a:endParaRPr lang="en-US" sz="4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 Thị Nhung</a:t>
            </a:r>
            <a:endParaRPr lang="en-US" sz="4000" b="1" kern="10" dirty="0">
              <a:ln w="9525">
                <a:round/>
                <a:headEnd/>
                <a:tailEnd/>
              </a:ln>
              <a:solidFill>
                <a:srgbClr val="EEECE1">
                  <a:lumMod val="2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98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9D8075C5-32B9-44F5-BC86-1BF52452505D}"/>
              </a:ext>
            </a:extLst>
          </p:cNvPr>
          <p:cNvGrpSpPr/>
          <p:nvPr/>
        </p:nvGrpSpPr>
        <p:grpSpPr>
          <a:xfrm>
            <a:off x="923925" y="571500"/>
            <a:ext cx="1200150" cy="646331"/>
            <a:chOff x="923925" y="571500"/>
            <a:chExt cx="1200150" cy="6463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xmlns="" id="{B861E673-4149-47BB-A729-B40593BEE0F3}"/>
                </a:ext>
              </a:extLst>
            </p:cNvPr>
            <p:cNvSpPr/>
            <p:nvPr/>
          </p:nvSpPr>
          <p:spPr>
            <a:xfrm>
              <a:off x="923925" y="638175"/>
              <a:ext cx="523875" cy="466725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6DAE87B2-C2D3-499E-BCFF-8E1D8F86A852}"/>
                </a:ext>
              </a:extLst>
            </p:cNvPr>
            <p:cNvSpPr txBox="1"/>
            <p:nvPr/>
          </p:nvSpPr>
          <p:spPr>
            <a:xfrm>
              <a:off x="1457325" y="571500"/>
              <a:ext cx="6667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BE0FF6E-FCCA-4A5F-8DEE-A8709206F233}"/>
              </a:ext>
            </a:extLst>
          </p:cNvPr>
          <p:cNvSpPr txBox="1"/>
          <p:nvPr/>
        </p:nvSpPr>
        <p:spPr>
          <a:xfrm>
            <a:off x="1476374" y="600075"/>
            <a:ext cx="9134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 dụng nhiệt kế, em hãy đo nhiệt độ không khí vào một số ngày trong tuần rồi ghi lại theo bảng.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F6EE87E-5936-46FA-88F2-CCF4B6C27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774" y="2290762"/>
            <a:ext cx="7578727" cy="18335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CE63C51-B397-4267-9A30-EC123E382C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7556" y="1409700"/>
            <a:ext cx="1189889" cy="451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03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6A393F6-77E7-BEDE-FE38-79D5F2BE89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2B78220F-31CF-4BEA-EBB3-CA8191A9E3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8E3536E1-3312-CE3D-AC6F-811449F028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C5274DA2-BEF9-E13B-C2F7-767989982C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xmlns="" id="{D98026D5-FE1F-A591-2DEF-17FF702AB2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xmlns="" id="{73C6A959-9F9F-F3E2-4E4F-6993BDD89D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xmlns="" id="{E0772611-D08B-C9EB-B505-E1D49016AC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xmlns="" id="{368D414B-2437-56C7-81FB-A7081AEE2C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xmlns="" id="{063919B5-6C4C-1AA9-5F17-0BD3EA87752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xmlns="" id="{14618C97-466E-E8DE-B0E3-094DBE5F386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96DE1C4E-56FA-83B5-A2A1-1AEDDB0B57A0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xmlns="" id="{30D4A4FA-B56E-11AF-A6BA-F476B0D3A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4E1B851E-C562-6854-0F3E-BD0F03B6B753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EAFEEEDE-EC40-6AC6-6CC9-E7EC833959D1}"/>
                </a:ext>
              </a:extLst>
            </p:cNvPr>
            <p:cNvSpPr/>
            <p:nvPr/>
          </p:nvSpPr>
          <p:spPr>
            <a:xfrm>
              <a:off x="2044807" y="1481443"/>
              <a:ext cx="681597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xmlns="" id="{3E759113-A27D-D5F8-06B5-A26AA52947B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768" y="51028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48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59674985-13ED-4809-B07E-85A00396DD1B}"/>
              </a:ext>
            </a:extLst>
          </p:cNvPr>
          <p:cNvSpPr/>
          <p:nvPr/>
        </p:nvSpPr>
        <p:spPr>
          <a:xfrm>
            <a:off x="1" y="4348"/>
            <a:ext cx="12206515" cy="456620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4" tIns="45603" rIns="91204" bIns="45603" rtlCol="0" anchor="ctr"/>
          <a:lstStyle/>
          <a:p>
            <a:pPr algn="ctr" defTabSz="911950"/>
            <a:endParaRPr lang="es-ES" sz="1348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Flowchart: Document 42">
            <a:extLst>
              <a:ext uri="{FF2B5EF4-FFF2-40B4-BE49-F238E27FC236}">
                <a16:creationId xmlns:a16="http://schemas.microsoft.com/office/drawing/2014/main" xmlns="" id="{EC192068-C44F-4E13-A62C-FD2B048B25CE}"/>
              </a:ext>
            </a:extLst>
          </p:cNvPr>
          <p:cNvSpPr/>
          <p:nvPr/>
        </p:nvSpPr>
        <p:spPr>
          <a:xfrm flipV="1">
            <a:off x="8641" y="3911018"/>
            <a:ext cx="12262338" cy="2874151"/>
          </a:xfrm>
          <a:prstGeom prst="flowChartDocumen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rgbClr val="92D05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4" tIns="45603" rIns="91204" bIns="45603" rtlCol="0" anchor="ctr"/>
          <a:lstStyle/>
          <a:p>
            <a:pPr algn="ctr" defTabSz="911950"/>
            <a:endParaRPr lang="es-ES" sz="1348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1" name="Picture 11" descr="APPL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290" y="1242237"/>
            <a:ext cx="3705931" cy="2293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0533DB8A-5763-41AB-9BE3-1EF8C55051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02" y="210701"/>
            <a:ext cx="7291145" cy="6541880"/>
          </a:xfrm>
          <a:prstGeom prst="rect">
            <a:avLst/>
          </a:prstGeom>
          <a:effectLst>
            <a:outerShdw blurRad="76200" dist="1524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9" name="Picture 158">
            <a:extLst>
              <a:ext uri="{FF2B5EF4-FFF2-40B4-BE49-F238E27FC236}">
                <a16:creationId xmlns:a16="http://schemas.microsoft.com/office/drawing/2014/main" xmlns="" id="{241D40DD-81CA-4939-8106-AC9612A6AA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21" y="2651604"/>
            <a:ext cx="1654344" cy="12910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0" name="Picture 159">
            <a:extLst>
              <a:ext uri="{FF2B5EF4-FFF2-40B4-BE49-F238E27FC236}">
                <a16:creationId xmlns:a16="http://schemas.microsoft.com/office/drawing/2014/main" xmlns="" id="{190C2B83-C758-4698-9184-F23465C15A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126" y="1249702"/>
            <a:ext cx="1597919" cy="14798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xmlns="" id="{A2D29BE9-B70D-45F9-8595-38E22F49D1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901" y="139354"/>
            <a:ext cx="1500843" cy="16012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7" name="Picture 166">
            <a:extLst>
              <a:ext uri="{FF2B5EF4-FFF2-40B4-BE49-F238E27FC236}">
                <a16:creationId xmlns:a16="http://schemas.microsoft.com/office/drawing/2014/main" xmlns="" id="{FE468E30-015E-43E8-8E4E-4A3AB16CB8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457" y="2287450"/>
            <a:ext cx="1624706" cy="13370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9" name="Picture 168">
            <a:extLst>
              <a:ext uri="{FF2B5EF4-FFF2-40B4-BE49-F238E27FC236}">
                <a16:creationId xmlns:a16="http://schemas.microsoft.com/office/drawing/2014/main" xmlns="" id="{A395C754-C74D-4B2C-BFC4-5CCF91FCFD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300" y="1740559"/>
            <a:ext cx="1527504" cy="15301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3" name="TextBox 152">
            <a:extLst>
              <a:ext uri="{FF2B5EF4-FFF2-40B4-BE49-F238E27FC236}">
                <a16:creationId xmlns:a16="http://schemas.microsoft.com/office/drawing/2014/main" xmlns="" id="{9687EFD1-959C-4B5A-A529-6C2D25396F69}"/>
              </a:ext>
            </a:extLst>
          </p:cNvPr>
          <p:cNvSpPr txBox="1"/>
          <p:nvPr/>
        </p:nvSpPr>
        <p:spPr>
          <a:xfrm>
            <a:off x="926121" y="3087738"/>
            <a:ext cx="1676247" cy="587745"/>
          </a:xfrm>
          <a:prstGeom prst="rect">
            <a:avLst/>
          </a:prstGeom>
          <a:noFill/>
        </p:spPr>
        <p:txBody>
          <a:bodyPr wrap="square" lIns="91204" tIns="45603" rIns="91204" bIns="45603" rtlCol="0">
            <a:spAutoFit/>
          </a:bodyPr>
          <a:lstStyle/>
          <a:p>
            <a:pPr algn="ctr" defTabSz="911950"/>
            <a:r>
              <a:rPr lang="es-ES_tradnl" sz="3221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</a:rPr>
              <a:t>40mm</a:t>
            </a:r>
            <a:endParaRPr lang="es-ES" sz="1348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xmlns="" id="{F5824130-CFF0-4B45-AC08-28AB2ECDF14F}"/>
              </a:ext>
            </a:extLst>
          </p:cNvPr>
          <p:cNvSpPr txBox="1"/>
          <p:nvPr/>
        </p:nvSpPr>
        <p:spPr>
          <a:xfrm>
            <a:off x="1615896" y="1962265"/>
            <a:ext cx="1569150" cy="587745"/>
          </a:xfrm>
          <a:prstGeom prst="rect">
            <a:avLst/>
          </a:prstGeom>
          <a:noFill/>
        </p:spPr>
        <p:txBody>
          <a:bodyPr wrap="square" lIns="91204" tIns="45603" rIns="91204" bIns="45603" rtlCol="0">
            <a:spAutoFit/>
          </a:bodyPr>
          <a:lstStyle/>
          <a:p>
            <a:pPr algn="ctr" defTabSz="911950"/>
            <a:r>
              <a:rPr lang="es-ES_tradnl" sz="3221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</a:rPr>
              <a:t>2cm</a:t>
            </a:r>
            <a:endParaRPr lang="es-ES" sz="1348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BCCFC3D4-8584-47AF-99F8-9B4C36644AA9}"/>
              </a:ext>
            </a:extLst>
          </p:cNvPr>
          <p:cNvSpPr txBox="1"/>
          <p:nvPr/>
        </p:nvSpPr>
        <p:spPr>
          <a:xfrm>
            <a:off x="3534720" y="2313863"/>
            <a:ext cx="1604664" cy="587745"/>
          </a:xfrm>
          <a:prstGeom prst="rect">
            <a:avLst/>
          </a:prstGeom>
          <a:noFill/>
        </p:spPr>
        <p:txBody>
          <a:bodyPr wrap="square" lIns="91204" tIns="45603" rIns="91204" bIns="45603" rtlCol="0">
            <a:spAutoFit/>
          </a:bodyPr>
          <a:lstStyle/>
          <a:p>
            <a:pPr algn="ctr" defTabSz="911950"/>
            <a:r>
              <a:rPr lang="es-ES_tradnl" sz="3221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</a:rPr>
              <a:t>200mm</a:t>
            </a:r>
            <a:endParaRPr lang="es-ES" sz="1348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83080B40-E62F-4AD0-B3D4-FA81C0DD7D6A}"/>
              </a:ext>
            </a:extLst>
          </p:cNvPr>
          <p:cNvSpPr txBox="1"/>
          <p:nvPr/>
        </p:nvSpPr>
        <p:spPr>
          <a:xfrm>
            <a:off x="5384535" y="2858224"/>
            <a:ext cx="1567629" cy="587745"/>
          </a:xfrm>
          <a:prstGeom prst="rect">
            <a:avLst/>
          </a:prstGeom>
          <a:noFill/>
        </p:spPr>
        <p:txBody>
          <a:bodyPr wrap="square" lIns="91204" tIns="45603" rIns="91204" bIns="45603" rtlCol="0">
            <a:spAutoFit/>
          </a:bodyPr>
          <a:lstStyle/>
          <a:p>
            <a:pPr algn="ctr" defTabSz="911950"/>
            <a:r>
              <a:rPr lang="es-ES_tradnl" sz="3221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</a:rPr>
              <a:t> 2mm</a:t>
            </a:r>
            <a:endParaRPr lang="es-ES" sz="1348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87105FB1-2B80-42BC-84FA-A693C23CB056}"/>
              </a:ext>
            </a:extLst>
          </p:cNvPr>
          <p:cNvSpPr txBox="1"/>
          <p:nvPr/>
        </p:nvSpPr>
        <p:spPr>
          <a:xfrm>
            <a:off x="2958644" y="813848"/>
            <a:ext cx="1360100" cy="587745"/>
          </a:xfrm>
          <a:prstGeom prst="rect">
            <a:avLst/>
          </a:prstGeom>
          <a:noFill/>
        </p:spPr>
        <p:txBody>
          <a:bodyPr wrap="square" lIns="91204" tIns="45603" rIns="91204" bIns="45603" rtlCol="0">
            <a:spAutoFit/>
          </a:bodyPr>
          <a:lstStyle/>
          <a:p>
            <a:pPr algn="ctr" defTabSz="911950"/>
            <a:r>
              <a:rPr lang="es-ES_tradnl" sz="3221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</a:rPr>
              <a:t>30mm</a:t>
            </a:r>
            <a:endParaRPr lang="es-ES" sz="1348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64" name="Picture 163">
            <a:extLst>
              <a:ext uri="{FF2B5EF4-FFF2-40B4-BE49-F238E27FC236}">
                <a16:creationId xmlns:a16="http://schemas.microsoft.com/office/drawing/2014/main" xmlns="" id="{A4DAC2BA-C1BD-472E-B12C-4D7362314B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170" y="689278"/>
            <a:ext cx="1608729" cy="14472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27C3372C-264B-41AF-B99A-F2AA51AE5C88}"/>
              </a:ext>
            </a:extLst>
          </p:cNvPr>
          <p:cNvSpPr txBox="1"/>
          <p:nvPr/>
        </p:nvSpPr>
        <p:spPr>
          <a:xfrm>
            <a:off x="4836282" y="1276883"/>
            <a:ext cx="1266976" cy="587745"/>
          </a:xfrm>
          <a:prstGeom prst="rect">
            <a:avLst/>
          </a:prstGeom>
          <a:noFill/>
        </p:spPr>
        <p:txBody>
          <a:bodyPr wrap="square" lIns="91204" tIns="45603" rIns="91204" bIns="45603" rtlCol="0">
            <a:spAutoFit/>
          </a:bodyPr>
          <a:lstStyle/>
          <a:p>
            <a:pPr algn="ctr" defTabSz="911950"/>
            <a:r>
              <a:rPr lang="es-ES_tradnl" sz="3221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</a:rPr>
              <a:t>20mm</a:t>
            </a:r>
            <a:endParaRPr lang="es-ES" sz="1348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18BE018-4D04-4A5E-94B0-EB9BEDFE92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915" y="3007044"/>
            <a:ext cx="3122082" cy="367419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65FE913-22B0-45BF-8648-8B848421D7BE}"/>
              </a:ext>
            </a:extLst>
          </p:cNvPr>
          <p:cNvSpPr txBox="1"/>
          <p:nvPr/>
        </p:nvSpPr>
        <p:spPr>
          <a:xfrm>
            <a:off x="9576392" y="2026443"/>
            <a:ext cx="1717725" cy="772155"/>
          </a:xfrm>
          <a:prstGeom prst="rect">
            <a:avLst/>
          </a:prstGeom>
          <a:noFill/>
        </p:spPr>
        <p:txBody>
          <a:bodyPr wrap="square" lIns="91204" tIns="45603" rIns="91204" bIns="45603" rtlCol="0">
            <a:spAutoFit/>
          </a:bodyPr>
          <a:lstStyle/>
          <a:p>
            <a:pPr algn="ctr" defTabSz="911950"/>
            <a:r>
              <a:rPr lang="es-ES_tradnl" sz="4419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20mm</a:t>
            </a:r>
            <a:endParaRPr lang="es-ES" sz="4419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Action Button: Go Forward or Next 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FCC3A791-B370-456F-AFCE-2AD774D0C7E8}"/>
              </a:ext>
            </a:extLst>
          </p:cNvPr>
          <p:cNvSpPr/>
          <p:nvPr/>
        </p:nvSpPr>
        <p:spPr>
          <a:xfrm>
            <a:off x="10919019" y="6310059"/>
            <a:ext cx="841140" cy="413140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204" tIns="45603" rIns="91204" bIns="45603" rtlCol="0" anchor="ctr"/>
          <a:lstStyle/>
          <a:p>
            <a:pPr algn="ctr" defTabSz="911950"/>
            <a:r>
              <a:rPr lang="es-ES_tradnl" sz="2022" b="1" dirty="0" err="1">
                <a:solidFill>
                  <a:prstClr val="white"/>
                </a:solidFill>
                <a:latin typeface="Calibri"/>
              </a:rPr>
              <a:t>next</a:t>
            </a:r>
            <a:endParaRPr lang="es-ES" sz="1348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808326" y="3986346"/>
            <a:ext cx="3767118" cy="61778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204" tIns="45603" rIns="91204" bIns="45603" rtlCol="0" anchor="ctr"/>
          <a:lstStyle/>
          <a:p>
            <a:pPr algn="ctr" defTabSz="911950"/>
            <a:r>
              <a:rPr lang="en-US" sz="397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 cm= … mm</a:t>
            </a:r>
          </a:p>
        </p:txBody>
      </p:sp>
      <p:sp>
        <p:nvSpPr>
          <p:cNvPr id="5" name="Rectangle 4"/>
          <p:cNvSpPr/>
          <p:nvPr/>
        </p:nvSpPr>
        <p:spPr>
          <a:xfrm>
            <a:off x="5679088" y="4879441"/>
            <a:ext cx="4136069" cy="5533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defTabSz="1082527"/>
            <a:r>
              <a:rPr lang="en-US" sz="2996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mm </a:t>
            </a:r>
            <a:r>
              <a:rPr lang="en-US" sz="2996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 một đơn vị đo gì?</a:t>
            </a:r>
          </a:p>
        </p:txBody>
      </p:sp>
      <p:sp>
        <p:nvSpPr>
          <p:cNvPr id="6" name="Rectangle 5"/>
          <p:cNvSpPr/>
          <p:nvPr/>
        </p:nvSpPr>
        <p:spPr>
          <a:xfrm>
            <a:off x="5701980" y="5514697"/>
            <a:ext cx="4658648" cy="55335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defTabSz="1082527"/>
            <a:r>
              <a:rPr lang="en-US" sz="2996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mm </a:t>
            </a:r>
            <a:r>
              <a:rPr lang="en-US" sz="299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 một đơn vị đo độ dài</a:t>
            </a:r>
          </a:p>
        </p:txBody>
      </p:sp>
    </p:spTree>
    <p:extLst>
      <p:ext uri="{BB962C8B-B14F-4D97-AF65-F5344CB8AC3E}">
        <p14:creationId xmlns:p14="http://schemas.microsoft.com/office/powerpoint/2010/main" val="371339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0.00052 0.39121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956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3 -0.00434 L -9.69009E-5 0.40469 " pathEditMode="relative" rAng="0" ptsTypes="AA">
                                      <p:cBhvr>
                                        <p:cTn id="70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" y="204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81481E-6 L 0.92487 0.00417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6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ike-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153" grpId="0"/>
      <p:bldP spid="175" grpId="0"/>
      <p:bldP spid="34" grpId="0"/>
      <p:bldP spid="35" grpId="0"/>
      <p:bldP spid="37" grpId="0"/>
      <p:bldP spid="39" grpId="0"/>
      <p:bldP spid="39" grpId="1"/>
      <p:bldP spid="7" grpId="0"/>
      <p:bldP spid="8" grpId="0" animBg="1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59674985-13ED-4809-B07E-85A00396DD1B}"/>
              </a:ext>
            </a:extLst>
          </p:cNvPr>
          <p:cNvSpPr/>
          <p:nvPr/>
        </p:nvSpPr>
        <p:spPr>
          <a:xfrm>
            <a:off x="1" y="4348"/>
            <a:ext cx="12206515" cy="433789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4" tIns="45603" rIns="91204" bIns="45603" rtlCol="0" anchor="ctr"/>
          <a:lstStyle/>
          <a:p>
            <a:pPr algn="ctr" defTabSz="911950"/>
            <a:endParaRPr lang="es-ES" sz="1348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Flowchart: Document 42">
            <a:extLst>
              <a:ext uri="{FF2B5EF4-FFF2-40B4-BE49-F238E27FC236}">
                <a16:creationId xmlns:a16="http://schemas.microsoft.com/office/drawing/2014/main" xmlns="" id="{EC192068-C44F-4E13-A62C-FD2B048B25CE}"/>
              </a:ext>
            </a:extLst>
          </p:cNvPr>
          <p:cNvSpPr/>
          <p:nvPr/>
        </p:nvSpPr>
        <p:spPr>
          <a:xfrm flipV="1">
            <a:off x="-177305" y="3828543"/>
            <a:ext cx="12262338" cy="2741189"/>
          </a:xfrm>
          <a:prstGeom prst="flowChartDocumen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rgbClr val="92D05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4" tIns="45603" rIns="91204" bIns="45603" rtlCol="0" anchor="ctr"/>
          <a:lstStyle/>
          <a:p>
            <a:pPr algn="ctr" defTabSz="911950"/>
            <a:endParaRPr lang="es-ES" sz="1348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1" name="Picture 11" descr="APPL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499" y="102813"/>
            <a:ext cx="3705931" cy="2293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0533DB8A-5763-41AB-9BE3-1EF8C55051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92" y="-118837"/>
            <a:ext cx="7291145" cy="6541880"/>
          </a:xfrm>
          <a:prstGeom prst="rect">
            <a:avLst/>
          </a:prstGeom>
          <a:effectLst>
            <a:outerShdw blurRad="76200" dist="1524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9" name="Picture 158">
            <a:extLst>
              <a:ext uri="{FF2B5EF4-FFF2-40B4-BE49-F238E27FC236}">
                <a16:creationId xmlns:a16="http://schemas.microsoft.com/office/drawing/2014/main" xmlns="" id="{241D40DD-81CA-4939-8106-AC9612A6AA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21" y="2651604"/>
            <a:ext cx="1654344" cy="12910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0" name="Picture 159">
            <a:extLst>
              <a:ext uri="{FF2B5EF4-FFF2-40B4-BE49-F238E27FC236}">
                <a16:creationId xmlns:a16="http://schemas.microsoft.com/office/drawing/2014/main" xmlns="" id="{190C2B83-C758-4698-9184-F23465C15A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126" y="1249702"/>
            <a:ext cx="1597919" cy="14798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xmlns="" id="{A2D29BE9-B70D-45F9-8595-38E22F49D1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967" y="535353"/>
            <a:ext cx="1500843" cy="16012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7" name="Picture 166">
            <a:extLst>
              <a:ext uri="{FF2B5EF4-FFF2-40B4-BE49-F238E27FC236}">
                <a16:creationId xmlns:a16="http://schemas.microsoft.com/office/drawing/2014/main" xmlns="" id="{FE468E30-015E-43E8-8E4E-4A3AB16CB8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457" y="2287450"/>
            <a:ext cx="1624706" cy="13370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9" name="Picture 168">
            <a:extLst>
              <a:ext uri="{FF2B5EF4-FFF2-40B4-BE49-F238E27FC236}">
                <a16:creationId xmlns:a16="http://schemas.microsoft.com/office/drawing/2014/main" xmlns="" id="{A395C754-C74D-4B2C-BFC4-5CCF91FCFD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300" y="1740559"/>
            <a:ext cx="1527504" cy="15301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3" name="TextBox 152">
            <a:extLst>
              <a:ext uri="{FF2B5EF4-FFF2-40B4-BE49-F238E27FC236}">
                <a16:creationId xmlns:a16="http://schemas.microsoft.com/office/drawing/2014/main" xmlns="" id="{9687EFD1-959C-4B5A-A529-6C2D25396F69}"/>
              </a:ext>
            </a:extLst>
          </p:cNvPr>
          <p:cNvSpPr txBox="1"/>
          <p:nvPr/>
        </p:nvSpPr>
        <p:spPr>
          <a:xfrm>
            <a:off x="926121" y="3087738"/>
            <a:ext cx="1676247" cy="587745"/>
          </a:xfrm>
          <a:prstGeom prst="rect">
            <a:avLst/>
          </a:prstGeom>
          <a:noFill/>
        </p:spPr>
        <p:txBody>
          <a:bodyPr wrap="square" lIns="91204" tIns="45603" rIns="91204" bIns="45603" rtlCol="0">
            <a:spAutoFit/>
          </a:bodyPr>
          <a:lstStyle/>
          <a:p>
            <a:pPr algn="ctr" defTabSz="911950"/>
            <a:r>
              <a:rPr lang="es-ES_tradnl" sz="3221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</a:rPr>
              <a:t>50g</a:t>
            </a:r>
            <a:endParaRPr lang="es-ES" sz="1348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xmlns="" id="{F5824130-CFF0-4B45-AC08-28AB2ECDF14F}"/>
              </a:ext>
            </a:extLst>
          </p:cNvPr>
          <p:cNvSpPr txBox="1"/>
          <p:nvPr/>
        </p:nvSpPr>
        <p:spPr>
          <a:xfrm>
            <a:off x="1615896" y="1962265"/>
            <a:ext cx="1569150" cy="587745"/>
          </a:xfrm>
          <a:prstGeom prst="rect">
            <a:avLst/>
          </a:prstGeom>
          <a:noFill/>
        </p:spPr>
        <p:txBody>
          <a:bodyPr wrap="square" lIns="91204" tIns="45603" rIns="91204" bIns="45603" rtlCol="0">
            <a:spAutoFit/>
          </a:bodyPr>
          <a:lstStyle/>
          <a:p>
            <a:pPr algn="ctr" defTabSz="911950"/>
            <a:r>
              <a:rPr lang="es-ES_tradnl" sz="3221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</a:rPr>
              <a:t>40g</a:t>
            </a:r>
            <a:endParaRPr lang="es-ES" sz="1348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BCCFC3D4-8584-47AF-99F8-9B4C36644AA9}"/>
              </a:ext>
            </a:extLst>
          </p:cNvPr>
          <p:cNvSpPr txBox="1"/>
          <p:nvPr/>
        </p:nvSpPr>
        <p:spPr>
          <a:xfrm>
            <a:off x="3534720" y="2313863"/>
            <a:ext cx="1604664" cy="587745"/>
          </a:xfrm>
          <a:prstGeom prst="rect">
            <a:avLst/>
          </a:prstGeom>
          <a:noFill/>
        </p:spPr>
        <p:txBody>
          <a:bodyPr wrap="square" lIns="91204" tIns="45603" rIns="91204" bIns="45603" rtlCol="0">
            <a:spAutoFit/>
          </a:bodyPr>
          <a:lstStyle/>
          <a:p>
            <a:pPr algn="ctr" defTabSz="911950"/>
            <a:r>
              <a:rPr lang="es-ES_tradnl" sz="3221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</a:rPr>
              <a:t>4g</a:t>
            </a:r>
            <a:endParaRPr lang="es-ES" sz="1348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83080B40-E62F-4AD0-B3D4-FA81C0DD7D6A}"/>
              </a:ext>
            </a:extLst>
          </p:cNvPr>
          <p:cNvSpPr txBox="1"/>
          <p:nvPr/>
        </p:nvSpPr>
        <p:spPr>
          <a:xfrm>
            <a:off x="5384535" y="2858224"/>
            <a:ext cx="1567629" cy="587745"/>
          </a:xfrm>
          <a:prstGeom prst="rect">
            <a:avLst/>
          </a:prstGeom>
          <a:noFill/>
        </p:spPr>
        <p:txBody>
          <a:bodyPr wrap="square" lIns="91204" tIns="45603" rIns="91204" bIns="45603" rtlCol="0">
            <a:spAutoFit/>
          </a:bodyPr>
          <a:lstStyle/>
          <a:p>
            <a:pPr algn="ctr" defTabSz="911950"/>
            <a:r>
              <a:rPr lang="es-ES_tradnl" sz="3221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</a:rPr>
              <a:t> 5000g</a:t>
            </a:r>
            <a:endParaRPr lang="es-ES" sz="1348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87105FB1-2B80-42BC-84FA-A693C23CB056}"/>
              </a:ext>
            </a:extLst>
          </p:cNvPr>
          <p:cNvSpPr txBox="1"/>
          <p:nvPr/>
        </p:nvSpPr>
        <p:spPr>
          <a:xfrm>
            <a:off x="4754144" y="1175052"/>
            <a:ext cx="1360100" cy="587745"/>
          </a:xfrm>
          <a:prstGeom prst="rect">
            <a:avLst/>
          </a:prstGeom>
          <a:noFill/>
        </p:spPr>
        <p:txBody>
          <a:bodyPr wrap="square" lIns="91204" tIns="45603" rIns="91204" bIns="45603" rtlCol="0">
            <a:spAutoFit/>
          </a:bodyPr>
          <a:lstStyle/>
          <a:p>
            <a:pPr algn="ctr" defTabSz="911950"/>
            <a:r>
              <a:rPr lang="es-ES_tradnl" sz="3221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</a:rPr>
              <a:t>400 g</a:t>
            </a:r>
            <a:endParaRPr lang="es-ES" sz="1348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64" name="Picture 163">
            <a:extLst>
              <a:ext uri="{FF2B5EF4-FFF2-40B4-BE49-F238E27FC236}">
                <a16:creationId xmlns:a16="http://schemas.microsoft.com/office/drawing/2014/main" xmlns="" id="{A4DAC2BA-C1BD-472E-B12C-4D7362314B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935" y="302141"/>
            <a:ext cx="1608729" cy="14472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27C3372C-264B-41AF-B99A-F2AA51AE5C88}"/>
              </a:ext>
            </a:extLst>
          </p:cNvPr>
          <p:cNvSpPr txBox="1"/>
          <p:nvPr/>
        </p:nvSpPr>
        <p:spPr>
          <a:xfrm>
            <a:off x="3001134" y="788958"/>
            <a:ext cx="1266976" cy="587745"/>
          </a:xfrm>
          <a:prstGeom prst="rect">
            <a:avLst/>
          </a:prstGeom>
          <a:noFill/>
        </p:spPr>
        <p:txBody>
          <a:bodyPr wrap="square" lIns="91204" tIns="45603" rIns="91204" bIns="45603" rtlCol="0">
            <a:spAutoFit/>
          </a:bodyPr>
          <a:lstStyle/>
          <a:p>
            <a:pPr algn="ctr" defTabSz="911950"/>
            <a:r>
              <a:rPr lang="es-ES_tradnl" sz="3221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</a:rPr>
              <a:t>4000g</a:t>
            </a:r>
            <a:endParaRPr lang="es-ES" sz="1348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18BE018-4D04-4A5E-94B0-EB9BEDFE92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915" y="3007044"/>
            <a:ext cx="3122082" cy="367419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65FE913-22B0-45BF-8648-8B848421D7BE}"/>
              </a:ext>
            </a:extLst>
          </p:cNvPr>
          <p:cNvSpPr txBox="1"/>
          <p:nvPr/>
        </p:nvSpPr>
        <p:spPr>
          <a:xfrm>
            <a:off x="9201294" y="1082837"/>
            <a:ext cx="1717725" cy="772155"/>
          </a:xfrm>
          <a:prstGeom prst="rect">
            <a:avLst/>
          </a:prstGeom>
          <a:noFill/>
        </p:spPr>
        <p:txBody>
          <a:bodyPr wrap="square" lIns="91204" tIns="45603" rIns="91204" bIns="45603" rtlCol="0">
            <a:spAutoFit/>
          </a:bodyPr>
          <a:lstStyle/>
          <a:p>
            <a:pPr algn="ctr" defTabSz="911950"/>
            <a:r>
              <a:rPr lang="es-ES_tradnl" sz="4419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4000g</a:t>
            </a:r>
            <a:endParaRPr lang="es-ES" sz="4419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Action Button: Go Forward or Next 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FCC3A791-B370-456F-AFCE-2AD774D0C7E8}"/>
              </a:ext>
            </a:extLst>
          </p:cNvPr>
          <p:cNvSpPr/>
          <p:nvPr/>
        </p:nvSpPr>
        <p:spPr>
          <a:xfrm>
            <a:off x="10919019" y="6310059"/>
            <a:ext cx="841140" cy="413140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204" tIns="45603" rIns="91204" bIns="45603" rtlCol="0" anchor="ctr"/>
          <a:lstStyle/>
          <a:p>
            <a:pPr algn="ctr" defTabSz="911950"/>
            <a:r>
              <a:rPr lang="es-ES_tradnl" sz="2022" b="1" dirty="0" err="1">
                <a:solidFill>
                  <a:prstClr val="white"/>
                </a:solidFill>
                <a:latin typeface="Calibri"/>
              </a:rPr>
              <a:t>next</a:t>
            </a:r>
            <a:endParaRPr lang="es-ES" sz="1348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8093714" y="4224632"/>
            <a:ext cx="3245875" cy="61778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204" tIns="45603" rIns="91204" bIns="45603" rtlCol="0" anchor="ctr"/>
          <a:lstStyle/>
          <a:p>
            <a:pPr algn="ctr" defTabSz="911950"/>
            <a:r>
              <a:rPr lang="en-US" sz="397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4kg = … g</a:t>
            </a:r>
          </a:p>
        </p:txBody>
      </p:sp>
      <p:sp>
        <p:nvSpPr>
          <p:cNvPr id="2" name="Rectangle 1"/>
          <p:cNvSpPr/>
          <p:nvPr/>
        </p:nvSpPr>
        <p:spPr>
          <a:xfrm>
            <a:off x="5883063" y="4876949"/>
            <a:ext cx="3732112" cy="5533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defTabSz="1082527"/>
            <a:r>
              <a:rPr lang="en-US" sz="2996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 </a:t>
            </a:r>
            <a:r>
              <a:rPr lang="en-US" sz="2996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 một đơn vị đo gì?</a:t>
            </a:r>
          </a:p>
        </p:txBody>
      </p:sp>
      <p:sp>
        <p:nvSpPr>
          <p:cNvPr id="3" name="Rectangle 2"/>
          <p:cNvSpPr/>
          <p:nvPr/>
        </p:nvSpPr>
        <p:spPr>
          <a:xfrm>
            <a:off x="5871767" y="5597947"/>
            <a:ext cx="5019323" cy="5533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defTabSz="1082527"/>
            <a:r>
              <a:rPr lang="en-US" sz="2996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 </a:t>
            </a:r>
            <a:r>
              <a:rPr lang="en-US" sz="299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 một đơn vị đo khối lượng</a:t>
            </a:r>
          </a:p>
        </p:txBody>
      </p:sp>
    </p:spTree>
    <p:extLst>
      <p:ext uri="{BB962C8B-B14F-4D97-AF65-F5344CB8AC3E}">
        <p14:creationId xmlns:p14="http://schemas.microsoft.com/office/powerpoint/2010/main" val="340719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36 0.07586 L 0.06675 0.50868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1" y="21632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41218E-6 3.33333E-6 L 0.07026 0.5 " pathEditMode="relative" rAng="0" ptsTypes="AA">
                                      <p:cBhvr>
                                        <p:cTn id="70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3" y="25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81481E-6 L 0.92487 0.00417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6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ike-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153" grpId="0"/>
      <p:bldP spid="175" grpId="0"/>
      <p:bldP spid="34" grpId="0"/>
      <p:bldP spid="35" grpId="0"/>
      <p:bldP spid="37" grpId="0"/>
      <p:bldP spid="39" grpId="0"/>
      <p:bldP spid="39" grpId="1"/>
      <p:bldP spid="7" grpId="0"/>
      <p:bldP spid="8" grpId="0" animBg="1"/>
      <p:bldP spid="2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59674985-13ED-4809-B07E-85A00396DD1B}"/>
              </a:ext>
            </a:extLst>
          </p:cNvPr>
          <p:cNvSpPr/>
          <p:nvPr/>
        </p:nvSpPr>
        <p:spPr>
          <a:xfrm>
            <a:off x="-36974" y="4348"/>
            <a:ext cx="12206515" cy="456620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2" tIns="45657" rIns="91312" bIns="45657" rtlCol="0" anchor="ctr"/>
          <a:lstStyle/>
          <a:p>
            <a:pPr algn="ctr" defTabSz="913053"/>
            <a:endParaRPr lang="es-ES" sz="1348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4" name="Picture 11" descr="APPL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033" y="550713"/>
            <a:ext cx="2669333" cy="208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Flowchart: Document 41">
            <a:extLst>
              <a:ext uri="{FF2B5EF4-FFF2-40B4-BE49-F238E27FC236}">
                <a16:creationId xmlns:a16="http://schemas.microsoft.com/office/drawing/2014/main" xmlns="" id="{91025EF1-E3F7-4113-953F-136410441A55}"/>
              </a:ext>
            </a:extLst>
          </p:cNvPr>
          <p:cNvSpPr/>
          <p:nvPr/>
        </p:nvSpPr>
        <p:spPr>
          <a:xfrm flipH="1" flipV="1">
            <a:off x="-70339" y="4113929"/>
            <a:ext cx="12262338" cy="1609053"/>
          </a:xfrm>
          <a:prstGeom prst="flowChartDocumen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rgbClr val="92D05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2" tIns="45657" rIns="91312" bIns="45657" rtlCol="0" anchor="ctr"/>
          <a:lstStyle/>
          <a:p>
            <a:pPr algn="ctr" defTabSz="913053"/>
            <a:endParaRPr lang="es-ES" sz="1348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Flowchart: Document 40">
            <a:extLst>
              <a:ext uri="{FF2B5EF4-FFF2-40B4-BE49-F238E27FC236}">
                <a16:creationId xmlns:a16="http://schemas.microsoft.com/office/drawing/2014/main" xmlns="" id="{EC192068-C44F-4E13-A62C-FD2B048B25CE}"/>
              </a:ext>
            </a:extLst>
          </p:cNvPr>
          <p:cNvSpPr/>
          <p:nvPr/>
        </p:nvSpPr>
        <p:spPr>
          <a:xfrm flipV="1">
            <a:off x="-70338" y="4275503"/>
            <a:ext cx="12262338" cy="2603248"/>
          </a:xfrm>
          <a:prstGeom prst="flowChartDocumen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rgbClr val="92D05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2" tIns="45657" rIns="91312" bIns="45657" rtlCol="0" anchor="ctr"/>
          <a:lstStyle/>
          <a:p>
            <a:pPr algn="ctr" defTabSz="913053"/>
            <a:endParaRPr lang="es-ES" sz="1348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0533DB8A-5763-41AB-9BE3-1EF8C55051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87" y="158059"/>
            <a:ext cx="7291145" cy="6541880"/>
          </a:xfrm>
          <a:prstGeom prst="rect">
            <a:avLst/>
          </a:prstGeom>
          <a:effectLst>
            <a:outerShdw blurRad="76200" dist="1524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61" name="Picture 160">
            <a:extLst>
              <a:ext uri="{FF2B5EF4-FFF2-40B4-BE49-F238E27FC236}">
                <a16:creationId xmlns:a16="http://schemas.microsoft.com/office/drawing/2014/main" xmlns="" id="{525A62D8-1A69-414D-A7B7-FDE627BDF4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688" y="1593051"/>
            <a:ext cx="1668517" cy="15113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xmlns="" id="{A2D29BE9-B70D-45F9-8595-38E22F49D1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873" y="748218"/>
            <a:ext cx="1512115" cy="14409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3" name="Picture 162">
            <a:extLst>
              <a:ext uri="{FF2B5EF4-FFF2-40B4-BE49-F238E27FC236}">
                <a16:creationId xmlns:a16="http://schemas.microsoft.com/office/drawing/2014/main" xmlns="" id="{63F42B9F-D5E7-44D4-B57F-22D9EB011C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16" y="1450882"/>
            <a:ext cx="1616535" cy="14765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6" name="Picture 165">
            <a:extLst>
              <a:ext uri="{FF2B5EF4-FFF2-40B4-BE49-F238E27FC236}">
                <a16:creationId xmlns:a16="http://schemas.microsoft.com/office/drawing/2014/main" xmlns="" id="{3564AEA4-70C1-4B9C-9CFE-DA804AB94B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032" y="2189142"/>
            <a:ext cx="1676356" cy="13540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6" name="TextBox 175">
            <a:extLst>
              <a:ext uri="{FF2B5EF4-FFF2-40B4-BE49-F238E27FC236}">
                <a16:creationId xmlns:a16="http://schemas.microsoft.com/office/drawing/2014/main" xmlns="" id="{99C4C796-0327-4743-9555-E9940AFA7456}"/>
              </a:ext>
            </a:extLst>
          </p:cNvPr>
          <p:cNvSpPr txBox="1"/>
          <p:nvPr/>
        </p:nvSpPr>
        <p:spPr>
          <a:xfrm>
            <a:off x="1134893" y="2075301"/>
            <a:ext cx="848140" cy="553229"/>
          </a:xfrm>
          <a:prstGeom prst="rect">
            <a:avLst/>
          </a:prstGeom>
          <a:noFill/>
        </p:spPr>
        <p:txBody>
          <a:bodyPr wrap="square" lIns="91312" tIns="45657" rIns="91312" bIns="45657" rtlCol="0">
            <a:spAutoFit/>
          </a:bodyPr>
          <a:lstStyle/>
          <a:p>
            <a:pPr algn="ctr" defTabSz="913053"/>
            <a:r>
              <a:rPr lang="es-ES_tradnl" sz="2996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s-ES_tradnl" sz="2996" b="1" i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itchFamily="18" charset="0"/>
                <a:cs typeface="Times New Roman" pitchFamily="18" charset="0"/>
              </a:rPr>
              <a:t>ml</a:t>
            </a:r>
            <a:endParaRPr lang="es-ES" sz="2996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xmlns="" id="{C0B26277-5A9A-46D3-9C9E-C17A7F5AD9B4}"/>
              </a:ext>
            </a:extLst>
          </p:cNvPr>
          <p:cNvSpPr txBox="1"/>
          <p:nvPr/>
        </p:nvSpPr>
        <p:spPr>
          <a:xfrm>
            <a:off x="4863790" y="2562650"/>
            <a:ext cx="1517598" cy="553229"/>
          </a:xfrm>
          <a:prstGeom prst="rect">
            <a:avLst/>
          </a:prstGeom>
          <a:noFill/>
        </p:spPr>
        <p:txBody>
          <a:bodyPr wrap="square" lIns="91312" tIns="45657" rIns="91312" bIns="45657" rtlCol="0">
            <a:spAutoFit/>
          </a:bodyPr>
          <a:lstStyle/>
          <a:p>
            <a:pPr algn="ctr" defTabSz="913053"/>
            <a:r>
              <a:rPr lang="es-ES_tradnl" sz="2996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itchFamily="18" charset="0"/>
                <a:cs typeface="Times New Roman" pitchFamily="18" charset="0"/>
              </a:rPr>
              <a:t>4000</a:t>
            </a:r>
            <a:r>
              <a:rPr lang="es-ES_tradnl" sz="2996" b="1" i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itchFamily="18" charset="0"/>
                <a:cs typeface="Times New Roman" pitchFamily="18" charset="0"/>
              </a:rPr>
              <a:t>ml</a:t>
            </a:r>
            <a:endParaRPr lang="es-ES" sz="2996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58DD961E-FC2D-4ECE-9C5E-955A71CF6FF0}"/>
              </a:ext>
            </a:extLst>
          </p:cNvPr>
          <p:cNvSpPr txBox="1"/>
          <p:nvPr/>
        </p:nvSpPr>
        <p:spPr>
          <a:xfrm>
            <a:off x="2764329" y="2073386"/>
            <a:ext cx="1139964" cy="587854"/>
          </a:xfrm>
          <a:prstGeom prst="rect">
            <a:avLst/>
          </a:prstGeom>
          <a:noFill/>
        </p:spPr>
        <p:txBody>
          <a:bodyPr wrap="square" lIns="91312" tIns="45657" rIns="91312" bIns="45657" rtlCol="0">
            <a:spAutoFit/>
          </a:bodyPr>
          <a:lstStyle/>
          <a:p>
            <a:pPr algn="ctr" defTabSz="913053"/>
            <a:r>
              <a:rPr lang="es-ES_tradnl" sz="2996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itchFamily="18" charset="0"/>
                <a:cs typeface="Times New Roman" pitchFamily="18" charset="0"/>
              </a:rPr>
              <a:t>30</a:t>
            </a:r>
            <a:r>
              <a:rPr lang="es-ES_tradnl" sz="3221" b="1" i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</a:rPr>
              <a:t>ml</a:t>
            </a:r>
            <a:endParaRPr lang="es-ES" sz="1348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87105FB1-2B80-42BC-84FA-A693C23CB056}"/>
              </a:ext>
            </a:extLst>
          </p:cNvPr>
          <p:cNvSpPr txBox="1"/>
          <p:nvPr/>
        </p:nvSpPr>
        <p:spPr>
          <a:xfrm>
            <a:off x="4705032" y="1279119"/>
            <a:ext cx="1398226" cy="553229"/>
          </a:xfrm>
          <a:prstGeom prst="rect">
            <a:avLst/>
          </a:prstGeom>
          <a:noFill/>
        </p:spPr>
        <p:txBody>
          <a:bodyPr wrap="square" lIns="91312" tIns="45657" rIns="91312" bIns="45657" rtlCol="0">
            <a:spAutoFit/>
          </a:bodyPr>
          <a:lstStyle/>
          <a:p>
            <a:pPr algn="ctr" defTabSz="913053"/>
            <a:r>
              <a:rPr lang="es-ES_tradnl" sz="2996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itchFamily="18" charset="0"/>
                <a:cs typeface="Times New Roman" pitchFamily="18" charset="0"/>
              </a:rPr>
              <a:t>300</a:t>
            </a:r>
            <a:r>
              <a:rPr lang="es-ES_tradnl" sz="2996" b="1" i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itchFamily="18" charset="0"/>
                <a:cs typeface="Times New Roman" pitchFamily="18" charset="0"/>
              </a:rPr>
              <a:t>ml</a:t>
            </a:r>
            <a:endParaRPr lang="es-ES" sz="2996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4" name="Picture 163">
            <a:extLst>
              <a:ext uri="{FF2B5EF4-FFF2-40B4-BE49-F238E27FC236}">
                <a16:creationId xmlns:a16="http://schemas.microsoft.com/office/drawing/2014/main" xmlns="" id="{A4DAC2BA-C1BD-472E-B12C-4D7362314B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689" y="51285"/>
            <a:ext cx="1547072" cy="13995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27C3372C-264B-41AF-B99A-F2AA51AE5C88}"/>
              </a:ext>
            </a:extLst>
          </p:cNvPr>
          <p:cNvSpPr txBox="1"/>
          <p:nvPr/>
        </p:nvSpPr>
        <p:spPr>
          <a:xfrm>
            <a:off x="2558689" y="552463"/>
            <a:ext cx="1451725" cy="553229"/>
          </a:xfrm>
          <a:prstGeom prst="rect">
            <a:avLst/>
          </a:prstGeom>
          <a:noFill/>
        </p:spPr>
        <p:txBody>
          <a:bodyPr wrap="square" lIns="91312" tIns="45657" rIns="91312" bIns="45657" rtlCol="0">
            <a:spAutoFit/>
          </a:bodyPr>
          <a:lstStyle/>
          <a:p>
            <a:pPr algn="ctr" defTabSz="913053"/>
            <a:r>
              <a:rPr lang="es-ES_tradnl" sz="2996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itchFamily="18" charset="0"/>
                <a:cs typeface="Times New Roman" pitchFamily="18" charset="0"/>
              </a:rPr>
              <a:t>3000m</a:t>
            </a:r>
            <a:r>
              <a:rPr lang="es-ES_tradnl" sz="2996" b="1" i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itchFamily="18" charset="0"/>
                <a:cs typeface="Times New Roman" pitchFamily="18" charset="0"/>
              </a:rPr>
              <a:t>l</a:t>
            </a:r>
            <a:endParaRPr lang="es-ES" sz="2996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18BE018-4D04-4A5E-94B0-EB9BEDFE92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10" y="3267376"/>
            <a:ext cx="3122082" cy="367419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65FE913-22B0-45BF-8648-8B848421D7BE}"/>
              </a:ext>
            </a:extLst>
          </p:cNvPr>
          <p:cNvSpPr txBox="1"/>
          <p:nvPr/>
        </p:nvSpPr>
        <p:spPr>
          <a:xfrm>
            <a:off x="9140174" y="1282338"/>
            <a:ext cx="2199415" cy="772264"/>
          </a:xfrm>
          <a:prstGeom prst="rect">
            <a:avLst/>
          </a:prstGeom>
          <a:noFill/>
        </p:spPr>
        <p:txBody>
          <a:bodyPr wrap="square" lIns="91312" tIns="45657" rIns="91312" bIns="45657" rtlCol="0">
            <a:spAutoFit/>
          </a:bodyPr>
          <a:lstStyle/>
          <a:p>
            <a:pPr algn="ctr" defTabSz="913053"/>
            <a:r>
              <a:rPr lang="es-ES_tradnl" sz="4419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3000</a:t>
            </a:r>
            <a:r>
              <a:rPr lang="es-ES_tradnl" sz="4419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ml</a:t>
            </a:r>
            <a:endParaRPr lang="es-ES" sz="4419" b="1" i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Action Button: Go Forward or Next 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FCC3A791-B370-456F-AFCE-2AD774D0C7E8}"/>
              </a:ext>
            </a:extLst>
          </p:cNvPr>
          <p:cNvSpPr/>
          <p:nvPr/>
        </p:nvSpPr>
        <p:spPr>
          <a:xfrm>
            <a:off x="10919019" y="6310059"/>
            <a:ext cx="841140" cy="413140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312" tIns="45657" rIns="91312" bIns="45657" rtlCol="0" anchor="ctr"/>
          <a:lstStyle/>
          <a:p>
            <a:pPr algn="ctr" defTabSz="913053"/>
            <a:r>
              <a:rPr lang="es-ES_tradnl" sz="2022" b="1" dirty="0" err="1">
                <a:solidFill>
                  <a:prstClr val="white"/>
                </a:solidFill>
                <a:latin typeface="Calibri"/>
              </a:rPr>
              <a:t>next</a:t>
            </a:r>
            <a:endParaRPr lang="es-ES" sz="1348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8322025" y="4118965"/>
            <a:ext cx="3196341" cy="61778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12" tIns="45657" rIns="91312" bIns="45657" rtlCol="0" anchor="ctr"/>
          <a:lstStyle/>
          <a:p>
            <a:pPr algn="ctr" defTabSz="913053"/>
            <a:r>
              <a:rPr lang="en-US" sz="397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3970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l= … ml</a:t>
            </a:r>
          </a:p>
        </p:txBody>
      </p:sp>
      <p:sp>
        <p:nvSpPr>
          <p:cNvPr id="2" name="Rectangle 1"/>
          <p:cNvSpPr/>
          <p:nvPr/>
        </p:nvSpPr>
        <p:spPr>
          <a:xfrm>
            <a:off x="5246546" y="5174935"/>
            <a:ext cx="3945311" cy="55335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defTabSz="1082527"/>
            <a:r>
              <a:rPr lang="en-US" sz="2996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ml </a:t>
            </a:r>
            <a:r>
              <a:rPr lang="en-US" sz="2996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 một đơn vị đo gì?</a:t>
            </a:r>
          </a:p>
        </p:txBody>
      </p:sp>
      <p:sp>
        <p:nvSpPr>
          <p:cNvPr id="3" name="Rectangle 2"/>
          <p:cNvSpPr/>
          <p:nvPr/>
        </p:nvSpPr>
        <p:spPr>
          <a:xfrm>
            <a:off x="5217959" y="5821894"/>
            <a:ext cx="5000087" cy="55335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defTabSz="1082527"/>
            <a:r>
              <a:rPr lang="en-US" sz="2996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ml </a:t>
            </a:r>
            <a:r>
              <a:rPr lang="en-US" sz="299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 một đơn vị đo dung tích</a:t>
            </a:r>
          </a:p>
        </p:txBody>
      </p:sp>
    </p:spTree>
    <p:extLst>
      <p:ext uri="{BB962C8B-B14F-4D97-AF65-F5344CB8AC3E}">
        <p14:creationId xmlns:p14="http://schemas.microsoft.com/office/powerpoint/2010/main" val="139616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-0.00017 L 0.00166 0.39097 " pathEditMode="relative" rAng="0" ptsTypes="AA">
                                      <p:cBhvr>
                                        <p:cTn id="6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" y="19549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2334E-6 -3.33333E-6 L -0.0001 0.40469 " pathEditMode="relative" rAng="0" ptsTypes="AA">
                                      <p:cBhvr>
                                        <p:cTn id="63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" y="202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85185E-6 L 1.05677 0.00417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826" y="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ike-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176" grpId="0"/>
      <p:bldP spid="178" grpId="0"/>
      <p:bldP spid="36" grpId="0"/>
      <p:bldP spid="37" grpId="0"/>
      <p:bldP spid="39" grpId="0"/>
      <p:bldP spid="39" grpId="1"/>
      <p:bldP spid="7" grpId="0"/>
      <p:bldP spid="8" grpId="0" animBg="1"/>
      <p:bldP spid="2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orange text&#10;&#10;AI-generated content may be incorrect.">
            <a:extLst>
              <a:ext uri="{FF2B5EF4-FFF2-40B4-BE49-F238E27FC236}">
                <a16:creationId xmlns:a16="http://schemas.microsoft.com/office/drawing/2014/main" xmlns="" id="{A59A70AD-05FC-8B78-FED8-99678DA1F8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650" y="2002412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07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xmlns="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702" y="0"/>
            <a:ext cx="4875168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xmlns="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xmlns="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xmlns="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xmlns="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xmlns="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xmlns="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xmlns="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551754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56B8FDE-76DC-4BBA-881F-572CF59BE0E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31297" y="2293892"/>
            <a:ext cx="8596105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65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y name is Chicky - Cute cover by The Moonies Official - Tik Tok dance challenge">
            <a:hlinkClick r:id="" action="ppaction://media"/>
            <a:extLst>
              <a:ext uri="{FF2B5EF4-FFF2-40B4-BE49-F238E27FC236}">
                <a16:creationId xmlns:a16="http://schemas.microsoft.com/office/drawing/2014/main" xmlns="" id="{F856C4E3-788C-6CD6-A6A7-D995B6DA39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81" y="7939"/>
            <a:ext cx="12161838" cy="684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087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9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9EB4397-FECA-47F7-8D67-0C27808AD706}"/>
              </a:ext>
            </a:extLst>
          </p:cNvPr>
          <p:cNvSpPr txBox="1"/>
          <p:nvPr/>
        </p:nvSpPr>
        <p:spPr>
          <a:xfrm>
            <a:off x="2209800" y="1437299"/>
            <a:ext cx="8286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năm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….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" name="Google Shape;4168;p49">
            <a:extLst>
              <a:ext uri="{FF2B5EF4-FFF2-40B4-BE49-F238E27FC236}">
                <a16:creationId xmlns:a16="http://schemas.microsoft.com/office/drawing/2014/main" xmlns="" id="{D4501DE1-4C82-4506-991D-A028CC778A79}"/>
              </a:ext>
            </a:extLst>
          </p:cNvPr>
          <p:cNvSpPr txBox="1">
            <a:spLocks/>
          </p:cNvSpPr>
          <p:nvPr/>
        </p:nvSpPr>
        <p:spPr>
          <a:xfrm>
            <a:off x="2418824" y="8153400"/>
            <a:ext cx="8077200" cy="16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 w="28575">
                  <a:solidFill>
                    <a:srgbClr val="E7E6E6"/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UTM Guanine" panose="02040603050506020204" pitchFamily="18" charset="0"/>
                <a:ea typeface="+mj-ea"/>
                <a:cs typeface="+mj-cs"/>
              </a:rPr>
              <a:t>HÌNH TAM GIÁC, HÌNH TỨ GIÁC</a:t>
            </a:r>
          </a:p>
        </p:txBody>
      </p:sp>
      <p:sp>
        <p:nvSpPr>
          <p:cNvPr id="8" name="Google Shape;3617;p44">
            <a:extLst>
              <a:ext uri="{FF2B5EF4-FFF2-40B4-BE49-F238E27FC236}">
                <a16:creationId xmlns:a16="http://schemas.microsoft.com/office/drawing/2014/main" xmlns="" id="{79A14737-3260-40FE-B618-AC02E19EEA9E}"/>
              </a:ext>
            </a:extLst>
          </p:cNvPr>
          <p:cNvSpPr txBox="1">
            <a:spLocks/>
          </p:cNvSpPr>
          <p:nvPr/>
        </p:nvSpPr>
        <p:spPr>
          <a:xfrm>
            <a:off x="7010400" y="7315200"/>
            <a:ext cx="2572085" cy="454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22225">
                  <a:solidFill>
                    <a:srgbClr val="E7E6E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Fredoka One"/>
              </a:rPr>
              <a:t>TOÁN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5D0D5C4-79E6-4EBD-8F70-0231AE2C7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073" y="2168800"/>
            <a:ext cx="2566638" cy="7193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790AF72-9D48-4016-A37C-F93C519CC4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1367" y="3036861"/>
            <a:ext cx="8504657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15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xmlns="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702" y="0"/>
            <a:ext cx="4875168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xmlns="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xmlns="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xmlns="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xmlns="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xmlns="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xmlns="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xmlns="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678391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D21DE5C-A7B7-4B32-9CB6-C2606116369C}"/>
              </a:ext>
            </a:extLst>
          </p:cNvPr>
          <p:cNvSpPr txBox="1"/>
          <p:nvPr/>
        </p:nvSpPr>
        <p:spPr>
          <a:xfrm>
            <a:off x="2394760" y="1998446"/>
            <a:ext cx="770305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Habano" panose="02040603050506020204" pitchFamily="18" charset="0"/>
                <a:ea typeface="+mn-ea"/>
                <a:cs typeface="Arial" panose="020B0604020202020204" pitchFamily="34" charset="0"/>
              </a:rPr>
              <a:t>Hoạt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Haban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Habano" panose="02040603050506020204" pitchFamily="18" charset="0"/>
                <a:ea typeface="+mn-ea"/>
                <a:cs typeface="Arial" panose="020B0604020202020204" pitchFamily="34" charset="0"/>
              </a:rPr>
              <a:t>động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Haban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46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9D8075C5-32B9-44F5-BC86-1BF52452505D}"/>
              </a:ext>
            </a:extLst>
          </p:cNvPr>
          <p:cNvGrpSpPr/>
          <p:nvPr/>
        </p:nvGrpSpPr>
        <p:grpSpPr>
          <a:xfrm>
            <a:off x="923925" y="571500"/>
            <a:ext cx="1200150" cy="646331"/>
            <a:chOff x="923925" y="571500"/>
            <a:chExt cx="1200150" cy="6463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xmlns="" id="{B861E673-4149-47BB-A729-B40593BEE0F3}"/>
                </a:ext>
              </a:extLst>
            </p:cNvPr>
            <p:cNvSpPr/>
            <p:nvPr/>
          </p:nvSpPr>
          <p:spPr>
            <a:xfrm>
              <a:off x="923925" y="638175"/>
              <a:ext cx="523875" cy="466725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6DAE87B2-C2D3-499E-BCFF-8E1D8F86A852}"/>
                </a:ext>
              </a:extLst>
            </p:cNvPr>
            <p:cNvSpPr txBox="1"/>
            <p:nvPr/>
          </p:nvSpPr>
          <p:spPr>
            <a:xfrm>
              <a:off x="1457325" y="571500"/>
              <a:ext cx="6667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endParaRPr lang="en-US" sz="3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BE0FF6E-FCCA-4A5F-8DEE-A8709206F233}"/>
              </a:ext>
            </a:extLst>
          </p:cNvPr>
          <p:cNvSpPr txBox="1"/>
          <p:nvPr/>
        </p:nvSpPr>
        <p:spPr>
          <a:xfrm>
            <a:off x="876300" y="1228725"/>
            <a:ext cx="7505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Đo độ dài các đồ vật theo đơn vị mi-li-mét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1674DF6-4782-4DF0-B189-F319AF313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237" y="2190750"/>
            <a:ext cx="8320498" cy="2647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3D7CB013-558A-4E38-BDB8-4B379386AFD6}"/>
              </a:ext>
            </a:extLst>
          </p:cNvPr>
          <p:cNvSpPr/>
          <p:nvPr/>
        </p:nvSpPr>
        <p:spPr>
          <a:xfrm>
            <a:off x="6095999" y="4171950"/>
            <a:ext cx="619125" cy="4572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45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EBDE9D98-B61B-46B1-8A3B-EFA1827662AA}"/>
              </a:ext>
            </a:extLst>
          </p:cNvPr>
          <p:cNvSpPr/>
          <p:nvPr/>
        </p:nvSpPr>
        <p:spPr>
          <a:xfrm>
            <a:off x="8534399" y="4171950"/>
            <a:ext cx="619125" cy="4572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242513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9D8075C5-32B9-44F5-BC86-1BF52452505D}"/>
              </a:ext>
            </a:extLst>
          </p:cNvPr>
          <p:cNvGrpSpPr/>
          <p:nvPr/>
        </p:nvGrpSpPr>
        <p:grpSpPr>
          <a:xfrm>
            <a:off x="923925" y="571500"/>
            <a:ext cx="1200150" cy="646331"/>
            <a:chOff x="923925" y="571500"/>
            <a:chExt cx="1200150" cy="6463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xmlns="" id="{B861E673-4149-47BB-A729-B40593BEE0F3}"/>
                </a:ext>
              </a:extLst>
            </p:cNvPr>
            <p:cNvSpPr/>
            <p:nvPr/>
          </p:nvSpPr>
          <p:spPr>
            <a:xfrm>
              <a:off x="923925" y="638175"/>
              <a:ext cx="523875" cy="466725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6DAE87B2-C2D3-499E-BCFF-8E1D8F86A852}"/>
                </a:ext>
              </a:extLst>
            </p:cNvPr>
            <p:cNvSpPr txBox="1"/>
            <p:nvPr/>
          </p:nvSpPr>
          <p:spPr>
            <a:xfrm>
              <a:off x="1457325" y="571500"/>
              <a:ext cx="6667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BE0FF6E-FCCA-4A5F-8DEE-A8709206F233}"/>
              </a:ext>
            </a:extLst>
          </p:cNvPr>
          <p:cNvSpPr txBox="1"/>
          <p:nvPr/>
        </p:nvSpPr>
        <p:spPr>
          <a:xfrm>
            <a:off x="1476374" y="600075"/>
            <a:ext cx="9134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 số đo phù hợp với mỗi đồ vật trong thực tế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975BE93-8077-4760-AC10-603BCF505A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2512" y="1876424"/>
            <a:ext cx="10358438" cy="174307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DDC7B804-AEFF-461A-9D4D-5EC871EB1A91}"/>
              </a:ext>
            </a:extLst>
          </p:cNvPr>
          <p:cNvGrpSpPr/>
          <p:nvPr/>
        </p:nvGrpSpPr>
        <p:grpSpPr>
          <a:xfrm>
            <a:off x="3384419" y="3587909"/>
            <a:ext cx="3670563" cy="3111182"/>
            <a:chOff x="4508369" y="3216434"/>
            <a:chExt cx="3670563" cy="3111182"/>
          </a:xfrm>
        </p:grpSpPr>
        <p:pic>
          <p:nvPicPr>
            <p:cNvPr id="9" name="图片 1" descr="7">
              <a:extLst>
                <a:ext uri="{FF2B5EF4-FFF2-40B4-BE49-F238E27FC236}">
                  <a16:creationId xmlns:a16="http://schemas.microsoft.com/office/drawing/2014/main" xmlns="" id="{861B859B-DB78-4AA2-9F89-CC59F48AE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08369" y="3216434"/>
              <a:ext cx="3670563" cy="3111182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D2BF1543-3914-4AC5-95BE-DD1A0F617F92}"/>
                </a:ext>
              </a:extLst>
            </p:cNvPr>
            <p:cNvSpPr/>
            <p:nvPr/>
          </p:nvSpPr>
          <p:spPr>
            <a:xfrm>
              <a:off x="5153025" y="5495925"/>
              <a:ext cx="2381250" cy="600075"/>
            </a:xfrm>
            <a:prstGeom prst="round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lang="en-US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luận</a:t>
              </a:r>
              <a:r>
                <a:rPr lang="en-US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lang="en-US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2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9C57BDC1-E9DE-4A05-A7E8-9DDF22166ECE}"/>
              </a:ext>
            </a:extLst>
          </p:cNvPr>
          <p:cNvGrpSpPr/>
          <p:nvPr/>
        </p:nvGrpSpPr>
        <p:grpSpPr>
          <a:xfrm>
            <a:off x="6650282" y="3684881"/>
            <a:ext cx="3001230" cy="1657306"/>
            <a:chOff x="1147668" y="1160049"/>
            <a:chExt cx="3001230" cy="1657306"/>
          </a:xfrm>
        </p:grpSpPr>
        <p:pic>
          <p:nvPicPr>
            <p:cNvPr id="14" name="Picture 2" descr="Speech Bubble PNG Image Free Download Searchpng.com">
              <a:extLst>
                <a:ext uri="{FF2B5EF4-FFF2-40B4-BE49-F238E27FC236}">
                  <a16:creationId xmlns:a16="http://schemas.microsoft.com/office/drawing/2014/main" xmlns="" id="{83DBF745-BF8D-4F76-8CDC-5038D2D8C86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8601" b="81678" l="5455" r="9440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39" t="19505" r="5841" b="18765"/>
            <a:stretch/>
          </p:blipFill>
          <p:spPr bwMode="auto">
            <a:xfrm>
              <a:off x="1147668" y="1160049"/>
              <a:ext cx="3001230" cy="16573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99572315-9A34-4D2E-8A64-4BFE4524E6BC}"/>
                </a:ext>
              </a:extLst>
            </p:cNvPr>
            <p:cNvSpPr/>
            <p:nvPr/>
          </p:nvSpPr>
          <p:spPr>
            <a:xfrm>
              <a:off x="1269661" y="1310105"/>
              <a:ext cx="277177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Hoàn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thành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phiếu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học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tập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nhóm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BB8CCAA2-4112-46E2-ADF6-EBB728BC8184}"/>
              </a:ext>
            </a:extLst>
          </p:cNvPr>
          <p:cNvSpPr/>
          <p:nvPr/>
        </p:nvSpPr>
        <p:spPr>
          <a:xfrm>
            <a:off x="2343150" y="2686050"/>
            <a:ext cx="866775" cy="6191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F7993628-121A-4FA9-8928-705C57F66D81}"/>
              </a:ext>
            </a:extLst>
          </p:cNvPr>
          <p:cNvSpPr/>
          <p:nvPr/>
        </p:nvSpPr>
        <p:spPr>
          <a:xfrm>
            <a:off x="5743575" y="2085975"/>
            <a:ext cx="990599" cy="6191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1EC9007C-706A-4B3C-8043-E34997CF0757}"/>
              </a:ext>
            </a:extLst>
          </p:cNvPr>
          <p:cNvSpPr/>
          <p:nvPr/>
        </p:nvSpPr>
        <p:spPr>
          <a:xfrm>
            <a:off x="10277475" y="2114550"/>
            <a:ext cx="990599" cy="6191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96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xmlns="" id="{F529C68B-C9A5-18B6-51E6-8448D9093D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28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9D8075C5-32B9-44F5-BC86-1BF52452505D}"/>
              </a:ext>
            </a:extLst>
          </p:cNvPr>
          <p:cNvGrpSpPr/>
          <p:nvPr/>
        </p:nvGrpSpPr>
        <p:grpSpPr>
          <a:xfrm>
            <a:off x="923925" y="571500"/>
            <a:ext cx="1200150" cy="646331"/>
            <a:chOff x="923925" y="571500"/>
            <a:chExt cx="1200150" cy="6463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xmlns="" id="{B861E673-4149-47BB-A729-B40593BEE0F3}"/>
                </a:ext>
              </a:extLst>
            </p:cNvPr>
            <p:cNvSpPr/>
            <p:nvPr/>
          </p:nvSpPr>
          <p:spPr>
            <a:xfrm>
              <a:off x="923925" y="638175"/>
              <a:ext cx="523875" cy="466725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6DAE87B2-C2D3-499E-BCFF-8E1D8F86A852}"/>
                </a:ext>
              </a:extLst>
            </p:cNvPr>
            <p:cNvSpPr txBox="1"/>
            <p:nvPr/>
          </p:nvSpPr>
          <p:spPr>
            <a:xfrm>
              <a:off x="1457325" y="571500"/>
              <a:ext cx="6667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BE0FF6E-FCCA-4A5F-8DEE-A8709206F233}"/>
              </a:ext>
            </a:extLst>
          </p:cNvPr>
          <p:cNvSpPr txBox="1"/>
          <p:nvPr/>
        </p:nvSpPr>
        <p:spPr>
          <a:xfrm>
            <a:off x="1476374" y="600075"/>
            <a:ext cx="9134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 hãy giúp Mai chọn các quả cân thích hợp để cân được đúng 1 kg gạo từ một thúng gạo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xmlns="" id="{C209EB9F-1D33-485B-A4FC-C173A91E61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977" y="1736696"/>
            <a:ext cx="7749511" cy="178755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F27BF73-BB4C-45F7-A4BE-FD677D7DD3C0}"/>
              </a:ext>
            </a:extLst>
          </p:cNvPr>
          <p:cNvSpPr txBox="1"/>
          <p:nvPr/>
        </p:nvSpPr>
        <p:spPr>
          <a:xfrm>
            <a:off x="5257800" y="3609975"/>
            <a:ext cx="2028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giải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D454D0D-77E8-4D28-A25D-2471CD4EF5D5}"/>
              </a:ext>
            </a:extLst>
          </p:cNvPr>
          <p:cNvSpPr txBox="1"/>
          <p:nvPr/>
        </p:nvSpPr>
        <p:spPr>
          <a:xfrm>
            <a:off x="1828800" y="4181475"/>
            <a:ext cx="9989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Ta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1 kg = 1000 g = 100 g + 200 g + 200 g + 500 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1A7C953-3AF9-42AA-A6CE-0429F4754D25}"/>
              </a:ext>
            </a:extLst>
          </p:cNvPr>
          <p:cNvSpPr txBox="1"/>
          <p:nvPr/>
        </p:nvSpPr>
        <p:spPr>
          <a:xfrm>
            <a:off x="1783080" y="5000625"/>
            <a:ext cx="94011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Vậy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500 g, 2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200 g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100 g.</a:t>
            </a:r>
          </a:p>
        </p:txBody>
      </p:sp>
    </p:spTree>
    <p:extLst>
      <p:ext uri="{BB962C8B-B14F-4D97-AF65-F5344CB8AC3E}">
        <p14:creationId xmlns:p14="http://schemas.microsoft.com/office/powerpoint/2010/main" val="342584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自定义 229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CC7FF"/>
      </a:accent1>
      <a:accent2>
        <a:srgbClr val="4CC7FF"/>
      </a:accent2>
      <a:accent3>
        <a:srgbClr val="4CC7FF"/>
      </a:accent3>
      <a:accent4>
        <a:srgbClr val="4CC7FF"/>
      </a:accent4>
      <a:accent5>
        <a:srgbClr val="4CC7FF"/>
      </a:accent5>
      <a:accent6>
        <a:srgbClr val="4CC7FF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iteracy Subject for Pre-K: Holding a Pencil, Marker or Crayon Correctly by Slidesgo">
  <a:themeElements>
    <a:clrScheme name="Simple Light">
      <a:dk1>
        <a:srgbClr val="DADAFC"/>
      </a:dk1>
      <a:lt1>
        <a:srgbClr val="8B8AF7"/>
      </a:lt1>
      <a:dk2>
        <a:srgbClr val="9CDDCC"/>
      </a:dk2>
      <a:lt2>
        <a:srgbClr val="FAA989"/>
      </a:lt2>
      <a:accent1>
        <a:srgbClr val="5453CC"/>
      </a:accent1>
      <a:accent2>
        <a:srgbClr val="FF5D72"/>
      </a:accent2>
      <a:accent3>
        <a:srgbClr val="250E0B"/>
      </a:accent3>
      <a:accent4>
        <a:srgbClr val="FAECD2"/>
      </a:accent4>
      <a:accent5>
        <a:srgbClr val="FFC763"/>
      </a:accent5>
      <a:accent6>
        <a:srgbClr val="FFFFFD"/>
      </a:accent6>
      <a:hlink>
        <a:srgbClr val="250E0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297</Words>
  <Application>Microsoft Office PowerPoint</Application>
  <PresentationFormat>Custom</PresentationFormat>
  <Paragraphs>71</Paragraphs>
  <Slides>15</Slides>
  <Notes>10</Notes>
  <HiddenSlides>0</HiddenSlides>
  <MMClips>2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1_Office 主题​​</vt:lpstr>
      <vt:lpstr>1_Office Theme</vt:lpstr>
      <vt:lpstr>5_Office Theme</vt:lpstr>
      <vt:lpstr>Literacy Subject for Pre-K: Holding a Pencil, Marker or Crayon Correctly by Slidesgo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45</cp:revision>
  <dcterms:created xsi:type="dcterms:W3CDTF">2022-09-05T05:31:00Z</dcterms:created>
  <dcterms:modified xsi:type="dcterms:W3CDTF">2025-12-22T09:29:37Z</dcterms:modified>
</cp:coreProperties>
</file>