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2" r:id="rId4"/>
    <p:sldMasterId id="2147483694" r:id="rId5"/>
  </p:sldMasterIdLst>
  <p:notesMasterIdLst>
    <p:notesMasterId r:id="rId33"/>
  </p:notesMasterIdLst>
  <p:sldIdLst>
    <p:sldId id="7194" r:id="rId6"/>
    <p:sldId id="7169" r:id="rId7"/>
    <p:sldId id="7171" r:id="rId8"/>
    <p:sldId id="435" r:id="rId9"/>
    <p:sldId id="436" r:id="rId10"/>
    <p:sldId id="437" r:id="rId11"/>
    <p:sldId id="438" r:id="rId12"/>
    <p:sldId id="439" r:id="rId13"/>
    <p:sldId id="441" r:id="rId14"/>
    <p:sldId id="7191" r:id="rId15"/>
    <p:sldId id="7179" r:id="rId16"/>
    <p:sldId id="259" r:id="rId17"/>
    <p:sldId id="257" r:id="rId18"/>
    <p:sldId id="258" r:id="rId19"/>
    <p:sldId id="7182" r:id="rId20"/>
    <p:sldId id="7183" r:id="rId21"/>
    <p:sldId id="7190" r:id="rId22"/>
    <p:sldId id="7189" r:id="rId23"/>
    <p:sldId id="7180" r:id="rId24"/>
    <p:sldId id="7135" r:id="rId25"/>
    <p:sldId id="7186" r:id="rId26"/>
    <p:sldId id="7185" r:id="rId27"/>
    <p:sldId id="7193" r:id="rId28"/>
    <p:sldId id="256" r:id="rId29"/>
    <p:sldId id="365" r:id="rId30"/>
    <p:sldId id="7187" r:id="rId31"/>
    <p:sldId id="71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6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38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8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9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8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9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6" y="1775018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602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3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3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9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5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5" y="1937815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6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3" y="1066806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7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7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40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0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6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1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9423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12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6190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525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4397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219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956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904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0909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2638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7421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914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0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65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97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93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270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1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51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514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35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94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7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38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6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0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5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7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05DBA01-DE72-7993-F288-765ECF7101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xmlns="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xmlns="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xmlns="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B9B25C7-333A-42F6-53FE-256DBE52406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3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3" y="1066806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3" y="4237573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73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3" y="4237573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8286E3E-3746-4AC1-22F6-03CDD54AF8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34ED-9B24-4EA5-94CB-068B0A05CE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7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microsoft.com/office/2007/relationships/hdphoto" Target="../media/hdphoto4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6.png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gif"/><Relationship Id="rId1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6.png"/><Relationship Id="rId12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svg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7.gif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61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69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2.png"/><Relationship Id="rId12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78.png"/><Relationship Id="rId1" Type="http://schemas.microsoft.com/office/2007/relationships/media" Target="../media/media4.mp3"/><Relationship Id="rId6" Type="http://schemas.microsoft.com/office/2007/relationships/hdphoto" Target="../media/hdphoto5.wdp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77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microsoft.com/office/2007/relationships/media" Target="../media/media6.mp3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17" Type="http://schemas.microsoft.com/office/2007/relationships/hdphoto" Target="../media/hdphoto8.wdp"/><Relationship Id="rId2" Type="http://schemas.openxmlformats.org/officeDocument/2006/relationships/audio" Target="../media/media5.mp3"/><Relationship Id="rId16" Type="http://schemas.openxmlformats.org/officeDocument/2006/relationships/image" Target="../media/image76.png"/><Relationship Id="rId1" Type="http://schemas.microsoft.com/office/2007/relationships/media" Target="../media/media5.mp3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audio" Target="../media/media6.mp3"/><Relationship Id="rId9" Type="http://schemas.openxmlformats.org/officeDocument/2006/relationships/image" Target="../media/image79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Bảng nhân 8, bảng chia 8 ( 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C402D2-E212-D7A3-90DA-5A5B558E57D8}"/>
              </a:ext>
            </a:extLst>
          </p:cNvPr>
          <p:cNvGrpSpPr/>
          <p:nvPr/>
        </p:nvGrpSpPr>
        <p:grpSpPr>
          <a:xfrm>
            <a:off x="-29860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xmlns="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xmlns="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3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xmlns="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50" y="2837091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9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7" y="574295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3" y="3866746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64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23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3" y="756373"/>
            <a:ext cx="233497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800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7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2B33B7A-1EDE-3D34-D4B0-864A898E3A34}"/>
              </a:ext>
            </a:extLst>
          </p:cNvPr>
          <p:cNvGrpSpPr/>
          <p:nvPr/>
        </p:nvGrpSpPr>
        <p:grpSpPr>
          <a:xfrm>
            <a:off x="1920211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72514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 descr="Upscale Image">
            <a:extLst>
              <a:ext uri="{FF2B5EF4-FFF2-40B4-BE49-F238E27FC236}">
                <a16:creationId xmlns:a16="http://schemas.microsoft.com/office/drawing/2014/main" xmlns="" id="{924B21DA-2AB3-199B-CF08-A8D9C81CE70A}"/>
              </a:ext>
            </a:extLst>
          </p:cNvPr>
          <p:cNvSpPr/>
          <p:nvPr/>
        </p:nvSpPr>
        <p:spPr>
          <a:xfrm flipH="1">
            <a:off x="101604" y="2108200"/>
            <a:ext cx="5902199" cy="4927600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CAA666-B678-E336-4D30-9913340A8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00" y="2222901"/>
            <a:ext cx="2836918" cy="4649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6DC4EB-593B-EB06-B7F8-67B43F9B03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3530600"/>
            <a:ext cx="304800" cy="152400"/>
          </a:xfrm>
          <a:prstGeom prst="rect">
            <a:avLst/>
          </a:prstGeom>
        </p:spPr>
      </p:pic>
      <p:pic>
        <p:nvPicPr>
          <p:cNvPr id="9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xmlns="" id="{C50E6FE9-700A-9623-0CA9-F3F19A8CA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7600" y="177800"/>
            <a:ext cx="541867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7818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703120" y="1233459"/>
            <a:ext cx="1461377" cy="27432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0098" y="3099639"/>
            <a:ext cx="1445303" cy="2743200"/>
          </a:xfrm>
          <a:custGeom>
            <a:avLst/>
            <a:gdLst/>
            <a:ahLst/>
            <a:cxnLst/>
            <a:rect l="l" t="t" r="r" b="b"/>
            <a:pathLst>
              <a:path w="2167955" h="4114800">
                <a:moveTo>
                  <a:pt x="0" y="0"/>
                </a:moveTo>
                <a:lnTo>
                  <a:pt x="2167955" y="0"/>
                </a:lnTo>
                <a:lnTo>
                  <a:pt x="2167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6C45E5-EAF8-9B4B-3E86-E02AE3C7CD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549401"/>
            <a:ext cx="508000" cy="4764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DDBB789-07DC-0A98-83F4-340BF3F7A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990607"/>
            <a:ext cx="508000" cy="4764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BA0C44-71B0-1A5B-0156-F26A3F8EA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736607"/>
            <a:ext cx="508000" cy="4764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2EDFEE-80A1-C4B2-50D6-682715D4F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19200" y="838200"/>
            <a:ext cx="12192000" cy="5795264"/>
          </a:xfrm>
          <a:prstGeom prst="rect">
            <a:avLst/>
          </a:prstGeom>
        </p:spPr>
      </p:pic>
      <p:pic>
        <p:nvPicPr>
          <p:cNvPr id="18" name="Picture 17" descr="A cartoon character in a black background&#10;&#10;Description automatically generated">
            <a:extLst>
              <a:ext uri="{FF2B5EF4-FFF2-40B4-BE49-F238E27FC236}">
                <a16:creationId xmlns:a16="http://schemas.microsoft.com/office/drawing/2014/main" xmlns="" id="{A1B4D930-10F7-B81E-3257-A7465B6B48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431800"/>
            <a:ext cx="12192000" cy="5796742"/>
          </a:xfrm>
          <a:prstGeom prst="rect">
            <a:avLst/>
          </a:prstGeom>
        </p:spPr>
      </p:pic>
      <p:sp>
        <p:nvSpPr>
          <p:cNvPr id="24" name="Freeform 2" descr="Upscale Image">
            <a:extLst>
              <a:ext uri="{FF2B5EF4-FFF2-40B4-BE49-F238E27FC236}">
                <a16:creationId xmlns:a16="http://schemas.microsoft.com/office/drawing/2014/main" xmlns="" id="{3FE879C8-A902-0266-2463-84ED7EECC364}"/>
              </a:ext>
            </a:extLst>
          </p:cNvPr>
          <p:cNvSpPr/>
          <p:nvPr/>
        </p:nvSpPr>
        <p:spPr>
          <a:xfrm>
            <a:off x="7772403" y="3378200"/>
            <a:ext cx="3800601" cy="3556000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0DA3035-E6CD-7380-289D-432A77CD18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3" y="4699000"/>
            <a:ext cx="508000" cy="2540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6E71A9DF-8647-9FDF-3DB0-359521B02F2A}"/>
              </a:ext>
            </a:extLst>
          </p:cNvPr>
          <p:cNvSpPr/>
          <p:nvPr/>
        </p:nvSpPr>
        <p:spPr>
          <a:xfrm>
            <a:off x="8432800" y="1295400"/>
            <a:ext cx="3657600" cy="1828800"/>
          </a:xfrm>
          <a:prstGeom prst="wedgeRoundRectCallout">
            <a:avLst>
              <a:gd name="adj1" fmla="val -8525"/>
              <a:gd name="adj2" fmla="val 62500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tu.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con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8" name="moi_con_bach_tuoc_co_8_xuc_tu_hoi_2_con_bach_79171484-e0b4-4e37-a33d-c7a312ff0acf">
            <a:hlinkClick r:id="" action="ppaction://media"/>
            <a:extLst>
              <a:ext uri="{FF2B5EF4-FFF2-40B4-BE49-F238E27FC236}">
                <a16:creationId xmlns:a16="http://schemas.microsoft.com/office/drawing/2014/main" xmlns="" id="{3F0B01E9-3225-3A13-43BD-872F008E0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50803" y="635006"/>
            <a:ext cx="270933" cy="27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17 -0.02994 L -0.67083 0.021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00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1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7818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703120" y="1233459"/>
            <a:ext cx="1461377" cy="27432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0098" y="3099639"/>
            <a:ext cx="1445303" cy="2743200"/>
          </a:xfrm>
          <a:custGeom>
            <a:avLst/>
            <a:gdLst/>
            <a:ahLst/>
            <a:cxnLst/>
            <a:rect l="l" t="t" r="r" b="b"/>
            <a:pathLst>
              <a:path w="2167955" h="4114800">
                <a:moveTo>
                  <a:pt x="0" y="0"/>
                </a:moveTo>
                <a:lnTo>
                  <a:pt x="2167955" y="0"/>
                </a:lnTo>
                <a:lnTo>
                  <a:pt x="2167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6C45E5-EAF8-9B4B-3E86-E02AE3C7CD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549401"/>
            <a:ext cx="508000" cy="4764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DDBB789-07DC-0A98-83F4-340BF3F7A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990607"/>
            <a:ext cx="508000" cy="4764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BA0C44-71B0-1A5B-0156-F26A3F8EA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736607"/>
            <a:ext cx="508000" cy="4764695"/>
          </a:xfrm>
          <a:prstGeom prst="rect">
            <a:avLst/>
          </a:prstGeom>
        </p:spPr>
      </p:pic>
      <p:sp>
        <p:nvSpPr>
          <p:cNvPr id="24" name="Freeform 2" descr="Upscale Image">
            <a:extLst>
              <a:ext uri="{FF2B5EF4-FFF2-40B4-BE49-F238E27FC236}">
                <a16:creationId xmlns:a16="http://schemas.microsoft.com/office/drawing/2014/main" xmlns="" id="{3FE879C8-A902-0266-2463-84ED7EECC364}"/>
              </a:ext>
            </a:extLst>
          </p:cNvPr>
          <p:cNvSpPr/>
          <p:nvPr/>
        </p:nvSpPr>
        <p:spPr>
          <a:xfrm>
            <a:off x="6146803" y="2006600"/>
            <a:ext cx="5426201" cy="4927600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xmlns="" id="{CC7F9FF2-2BD1-8A5C-C3C3-CC1AB8A73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6000" y="127000"/>
            <a:ext cx="474133" cy="26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856C8D-BF68-A354-4CE7-DCFC2AEA60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26090"/>
            <a:ext cx="2540000" cy="402683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E58A0FA-FE55-01E4-98F3-863C60B4C8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73" y="5211316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40F3BD-7BA0-5A25-AC89-4C684A60B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87" t="33741" r="19031" b="40817"/>
          <a:stretch/>
        </p:blipFill>
        <p:spPr>
          <a:xfrm>
            <a:off x="230588" y="2714713"/>
            <a:ext cx="4287701" cy="2109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BF8F3E3-56F8-FE41-7600-D581B75D0E93}"/>
              </a:ext>
            </a:extLst>
          </p:cNvPr>
          <p:cNvGrpSpPr/>
          <p:nvPr/>
        </p:nvGrpSpPr>
        <p:grpSpPr>
          <a:xfrm>
            <a:off x="314667" y="204593"/>
            <a:ext cx="5865416" cy="1776161"/>
            <a:chOff x="1154681" y="1243369"/>
            <a:chExt cx="4643064" cy="177616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26C7507E-B101-8881-2EA2-1CFA78DD416E}"/>
                </a:ext>
              </a:extLst>
            </p:cNvPr>
            <p:cNvSpPr/>
            <p:nvPr/>
          </p:nvSpPr>
          <p:spPr>
            <a:xfrm>
              <a:off x="1222111" y="1243369"/>
              <a:ext cx="4509074" cy="1776161"/>
            </a:xfrm>
            <a:prstGeom prst="wedgeRoundRectCallout">
              <a:avLst>
                <a:gd name="adj1" fmla="val -11432"/>
                <a:gd name="adj2" fmla="val 83547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E691E2-44FC-9597-097C-0400B7EB21EC}"/>
                </a:ext>
              </a:extLst>
            </p:cNvPr>
            <p:cNvSpPr txBox="1"/>
            <p:nvPr/>
          </p:nvSpPr>
          <p:spPr>
            <a:xfrm>
              <a:off x="1154681" y="1346619"/>
              <a:ext cx="464306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Một con bạch tuộc có 8 xúc tu. Hỏi 2 con bạch tuộc có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bao nhiêu xúc tu?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C21C9B8-27C5-83A1-7D67-94A981916FDB}"/>
              </a:ext>
            </a:extLst>
          </p:cNvPr>
          <p:cNvGrpSpPr/>
          <p:nvPr/>
        </p:nvGrpSpPr>
        <p:grpSpPr>
          <a:xfrm>
            <a:off x="4735636" y="2277379"/>
            <a:ext cx="2774501" cy="769441"/>
            <a:chOff x="5988335" y="3592286"/>
            <a:chExt cx="2668555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300CE52-22FE-6FE7-C834-E350EF1A737E}"/>
                </a:ext>
              </a:extLst>
            </p:cNvPr>
            <p:cNvSpPr/>
            <p:nvPr/>
          </p:nvSpPr>
          <p:spPr>
            <a:xfrm>
              <a:off x="5988335" y="3592286"/>
              <a:ext cx="2668555" cy="769441"/>
            </a:xfrm>
            <a:prstGeom prst="roundRect">
              <a:avLst>
                <a:gd name="adj" fmla="val 50000"/>
              </a:avLst>
            </a:prstGeom>
            <a:solidFill>
              <a:srgbClr val="F3A3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7237B87-BDBB-AEB8-5353-34089EA26365}"/>
                </a:ext>
              </a:extLst>
            </p:cNvPr>
            <p:cNvSpPr txBox="1"/>
            <p:nvPr/>
          </p:nvSpPr>
          <p:spPr>
            <a:xfrm>
              <a:off x="6053282" y="3592286"/>
              <a:ext cx="25978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934284D-5B2C-14A6-7119-03FEE30719C3}"/>
              </a:ext>
            </a:extLst>
          </p:cNvPr>
          <p:cNvGrpSpPr/>
          <p:nvPr/>
        </p:nvGrpSpPr>
        <p:grpSpPr>
          <a:xfrm>
            <a:off x="4649708" y="3312574"/>
            <a:ext cx="3052302" cy="769441"/>
            <a:chOff x="5779652" y="3592286"/>
            <a:chExt cx="3052302" cy="7694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D9766DB-C5EF-5229-0983-998E5CE6C1F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A061A18-11D7-297A-CCDD-9182A345D400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+ 8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952163E-17DD-67A4-8F6A-F29E8423AF40}"/>
              </a:ext>
            </a:extLst>
          </p:cNvPr>
          <p:cNvSpPr txBox="1"/>
          <p:nvPr/>
        </p:nvSpPr>
        <p:spPr>
          <a:xfrm>
            <a:off x="6610629" y="3308243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5DE53A8-CCB0-1195-BAC0-A99D3994B8B7}"/>
              </a:ext>
            </a:extLst>
          </p:cNvPr>
          <p:cNvGrpSpPr/>
          <p:nvPr/>
        </p:nvGrpSpPr>
        <p:grpSpPr>
          <a:xfrm>
            <a:off x="4649708" y="4444329"/>
            <a:ext cx="3052302" cy="769441"/>
            <a:chOff x="5779652" y="3592286"/>
            <a:chExt cx="3052302" cy="76944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891844CD-2E80-2D03-2AC4-044297D3AC22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C54A202-5E6E-AE44-FD05-70B2C1AB416F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619AD4B-BC4B-746B-02D4-797E69DF83EE}"/>
              </a:ext>
            </a:extLst>
          </p:cNvPr>
          <p:cNvSpPr txBox="1"/>
          <p:nvPr/>
        </p:nvSpPr>
        <p:spPr>
          <a:xfrm>
            <a:off x="6671080" y="4439995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41AFF5F-E402-A680-FDB9-A2BEFEC6AC0B}"/>
              </a:ext>
            </a:extLst>
          </p:cNvPr>
          <p:cNvGrpSpPr/>
          <p:nvPr/>
        </p:nvGrpSpPr>
        <p:grpSpPr>
          <a:xfrm>
            <a:off x="8634658" y="4439994"/>
            <a:ext cx="3052302" cy="769441"/>
            <a:chOff x="5779652" y="3592286"/>
            <a:chExt cx="3052302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45EF1554-077B-4ADF-33F2-9D2AADB33FE4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B9EEC32-BBE9-3F2E-3460-662A0603480B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AD1742"/>
                  </a:solidFill>
                  <a:latin typeface="Cambria" panose="02040503050406030204" pitchFamily="18" charset="0"/>
                </a:rPr>
                <a:t>16</a:t>
              </a: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AD5ADCD-D798-E5A3-69B9-56B234FA7F1C}"/>
              </a:ext>
            </a:extLst>
          </p:cNvPr>
          <p:cNvSpPr txBox="1"/>
          <p:nvPr/>
        </p:nvSpPr>
        <p:spPr>
          <a:xfrm>
            <a:off x="10790077" y="4439995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6F930A"/>
                </a:solidFill>
                <a:latin typeface="Cambria" panose="02040503050406030204" pitchFamily="18" charset="0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28B302A3-503D-6EA8-DB79-ED8340D72653}"/>
              </a:ext>
            </a:extLst>
          </p:cNvPr>
          <p:cNvCxnSpPr>
            <a:cxnSpLocks/>
          </p:cNvCxnSpPr>
          <p:nvPr/>
        </p:nvCxnSpPr>
        <p:spPr>
          <a:xfrm>
            <a:off x="7819292" y="4829044"/>
            <a:ext cx="743451" cy="0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8237B6-61BA-6E18-0CEB-3F83BA46C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1" r="60142"/>
          <a:stretch/>
        </p:blipFill>
        <p:spPr>
          <a:xfrm>
            <a:off x="7510137" y="0"/>
            <a:ext cx="3944728" cy="41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3570637A-42B4-D788-CEA6-08CDD282812C}"/>
              </a:ext>
            </a:extLst>
          </p:cNvPr>
          <p:cNvGrpSpPr/>
          <p:nvPr/>
        </p:nvGrpSpPr>
        <p:grpSpPr>
          <a:xfrm>
            <a:off x="6972889" y="49223"/>
            <a:ext cx="3637254" cy="866854"/>
            <a:chOff x="6972889" y="49223"/>
            <a:chExt cx="3637254" cy="866854"/>
          </a:xfrm>
        </p:grpSpPr>
        <p:sp>
          <p:nvSpPr>
            <p:cNvPr id="42" name="TextBox 38">
              <a:extLst>
                <a:ext uri="{FF2B5EF4-FFF2-40B4-BE49-F238E27FC236}">
                  <a16:creationId xmlns:a16="http://schemas.microsoft.com/office/drawing/2014/main" xmlns="" id="{FC91B4AC-7B8A-4107-13DD-76130C4BB72D}"/>
                </a:ext>
              </a:extLst>
            </p:cNvPr>
            <p:cNvSpPr txBox="1"/>
            <p:nvPr/>
          </p:nvSpPr>
          <p:spPr>
            <a:xfrm flipH="1">
              <a:off x="6972889" y="49223"/>
              <a:ext cx="36372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CF22053-A855-22CF-9D51-AB7039766278}"/>
                </a:ext>
              </a:extLst>
            </p:cNvPr>
            <p:cNvSpPr txBox="1"/>
            <p:nvPr/>
          </p:nvSpPr>
          <p:spPr>
            <a:xfrm>
              <a:off x="7504470" y="392857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050C7F6-883D-36DA-D401-1BFABBA1914A}"/>
              </a:ext>
            </a:extLst>
          </p:cNvPr>
          <p:cNvGrpSpPr/>
          <p:nvPr/>
        </p:nvGrpSpPr>
        <p:grpSpPr>
          <a:xfrm>
            <a:off x="1730022" y="1625293"/>
            <a:ext cx="2513754" cy="769441"/>
            <a:chOff x="1730022" y="1625290"/>
            <a:chExt cx="2513754" cy="769441"/>
          </a:xfrm>
        </p:grpSpPr>
        <p:sp>
          <p:nvSpPr>
            <p:cNvPr id="9" name="TextBox 38">
              <a:extLst>
                <a:ext uri="{FF2B5EF4-FFF2-40B4-BE49-F238E27FC236}">
                  <a16:creationId xmlns:a16="http://schemas.microsoft.com/office/drawing/2014/main" xmlns="" id="{9E7B1419-C300-B0C3-3B30-246E3445E69F}"/>
                </a:ext>
              </a:extLst>
            </p:cNvPr>
            <p:cNvSpPr txBox="1"/>
            <p:nvPr/>
          </p:nvSpPr>
          <p:spPr>
            <a:xfrm flipH="1">
              <a:off x="1730022" y="1625290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D3FA56A-46C9-BF98-A1B5-CC77054E94CD}"/>
                </a:ext>
              </a:extLst>
            </p:cNvPr>
            <p:cNvSpPr txBox="1"/>
            <p:nvPr/>
          </p:nvSpPr>
          <p:spPr>
            <a:xfrm>
              <a:off x="1904124" y="1686844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</a:t>
              </a:r>
              <a:endParaRPr lang="en-US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E18DC5E-B2B1-171F-7D51-07156C0F217B}"/>
              </a:ext>
            </a:extLst>
          </p:cNvPr>
          <p:cNvGrpSpPr/>
          <p:nvPr/>
        </p:nvGrpSpPr>
        <p:grpSpPr>
          <a:xfrm>
            <a:off x="1730022" y="2560494"/>
            <a:ext cx="2513754" cy="769441"/>
            <a:chOff x="1730022" y="2560488"/>
            <a:chExt cx="2513754" cy="769441"/>
          </a:xfrm>
        </p:grpSpPr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xmlns="" id="{603DBD43-933F-1B52-2996-CDF9B40BD900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26C7C80-2AB2-7973-A476-E54AAB02B541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</a:t>
              </a:r>
              <a:endParaRPr lang="en-US" sz="2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898C391-FDC7-AF88-FBAE-88D693F380A3}"/>
              </a:ext>
            </a:extLst>
          </p:cNvPr>
          <p:cNvSpPr txBox="1"/>
          <p:nvPr/>
        </p:nvSpPr>
        <p:spPr>
          <a:xfrm>
            <a:off x="3452327" y="1686843"/>
            <a:ext cx="686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C5ECF50-3668-C038-A1DF-29D738C23648}"/>
              </a:ext>
            </a:extLst>
          </p:cNvPr>
          <p:cNvSpPr txBox="1"/>
          <p:nvPr/>
        </p:nvSpPr>
        <p:spPr>
          <a:xfrm>
            <a:off x="3384635" y="262204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dirty="0">
              <a:solidFill>
                <a:srgbClr val="FF6F48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173EBF-6B6B-ECBD-3121-7A055D3116C2}"/>
              </a:ext>
            </a:extLst>
          </p:cNvPr>
          <p:cNvGrpSpPr/>
          <p:nvPr/>
        </p:nvGrpSpPr>
        <p:grpSpPr>
          <a:xfrm>
            <a:off x="1730021" y="3547835"/>
            <a:ext cx="2513754" cy="769441"/>
            <a:chOff x="1730022" y="2560488"/>
            <a:chExt cx="2513754" cy="769441"/>
          </a:xfrm>
        </p:grpSpPr>
        <p:sp>
          <p:nvSpPr>
            <p:cNvPr id="17" name="TextBox 38">
              <a:extLst>
                <a:ext uri="{FF2B5EF4-FFF2-40B4-BE49-F238E27FC236}">
                  <a16:creationId xmlns:a16="http://schemas.microsoft.com/office/drawing/2014/main" xmlns="" id="{38CD4E5D-696F-7D7F-AEE0-845FC800834E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553A069-3F42-35B4-D456-EA7D96D7626F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lang="en-US" sz="20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A5F13B-5E0C-5A50-21B0-2DBE57B933FF}"/>
              </a:ext>
            </a:extLst>
          </p:cNvPr>
          <p:cNvSpPr txBox="1"/>
          <p:nvPr/>
        </p:nvSpPr>
        <p:spPr>
          <a:xfrm>
            <a:off x="3384634" y="3609390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3BF00B4-27E9-A33C-9B28-DC8DF7418AC1}"/>
              </a:ext>
            </a:extLst>
          </p:cNvPr>
          <p:cNvSpPr txBox="1"/>
          <p:nvPr/>
        </p:nvSpPr>
        <p:spPr>
          <a:xfrm>
            <a:off x="7747644" y="864608"/>
            <a:ext cx="190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B176006-BBA6-2237-DA37-6342CF434C50}"/>
              </a:ext>
            </a:extLst>
          </p:cNvPr>
          <p:cNvSpPr txBox="1"/>
          <p:nvPr/>
        </p:nvSpPr>
        <p:spPr>
          <a:xfrm>
            <a:off x="7705079" y="1350982"/>
            <a:ext cx="2235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2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01E4138-2565-A6B4-635F-D6DA3B98BD07}"/>
              </a:ext>
            </a:extLst>
          </p:cNvPr>
          <p:cNvSpPr txBox="1"/>
          <p:nvPr/>
        </p:nvSpPr>
        <p:spPr>
          <a:xfrm>
            <a:off x="7712292" y="1873158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3 =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7AED222-893A-B519-EAEB-9B12CD84C027}"/>
              </a:ext>
            </a:extLst>
          </p:cNvPr>
          <p:cNvSpPr txBox="1"/>
          <p:nvPr/>
        </p:nvSpPr>
        <p:spPr>
          <a:xfrm>
            <a:off x="7718727" y="2383401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4 =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8C18CED-8A05-4D53-7029-405AF96660EE}"/>
              </a:ext>
            </a:extLst>
          </p:cNvPr>
          <p:cNvSpPr txBox="1"/>
          <p:nvPr/>
        </p:nvSpPr>
        <p:spPr>
          <a:xfrm>
            <a:off x="7699279" y="2936798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5 =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933CA9A-814C-AF56-4C2D-F2E61F0E8601}"/>
              </a:ext>
            </a:extLst>
          </p:cNvPr>
          <p:cNvSpPr txBox="1"/>
          <p:nvPr/>
        </p:nvSpPr>
        <p:spPr>
          <a:xfrm>
            <a:off x="7697785" y="3492301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6 =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24AA4B8-4DC4-B187-291D-4134B0305389}"/>
              </a:ext>
            </a:extLst>
          </p:cNvPr>
          <p:cNvSpPr txBox="1"/>
          <p:nvPr/>
        </p:nvSpPr>
        <p:spPr>
          <a:xfrm>
            <a:off x="7684870" y="4053922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7 =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45BA7E-82DD-AD47-1DC9-D6319608EE9A}"/>
              </a:ext>
            </a:extLst>
          </p:cNvPr>
          <p:cNvSpPr txBox="1"/>
          <p:nvPr/>
        </p:nvSpPr>
        <p:spPr>
          <a:xfrm>
            <a:off x="7726575" y="4598929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8 =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4484ACA-8920-477F-5A09-9E338892F314}"/>
              </a:ext>
            </a:extLst>
          </p:cNvPr>
          <p:cNvSpPr txBox="1"/>
          <p:nvPr/>
        </p:nvSpPr>
        <p:spPr>
          <a:xfrm>
            <a:off x="7726575" y="5169869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9 =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F5D15C1-3CDD-2028-30D3-40B116AFD388}"/>
              </a:ext>
            </a:extLst>
          </p:cNvPr>
          <p:cNvSpPr txBox="1"/>
          <p:nvPr/>
        </p:nvSpPr>
        <p:spPr>
          <a:xfrm>
            <a:off x="7705078" y="5723247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10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69F116F-4F3F-D24C-E0E8-44D7D3230CB1}"/>
              </a:ext>
            </a:extLst>
          </p:cNvPr>
          <p:cNvSpPr txBox="1"/>
          <p:nvPr/>
        </p:nvSpPr>
        <p:spPr>
          <a:xfrm>
            <a:off x="9160683" y="2391534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32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91754DF-39C2-70B4-D333-0BEE7C489402}"/>
              </a:ext>
            </a:extLst>
          </p:cNvPr>
          <p:cNvSpPr txBox="1"/>
          <p:nvPr/>
        </p:nvSpPr>
        <p:spPr>
          <a:xfrm>
            <a:off x="9141234" y="2941149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B7DC9C0-3A34-1FAB-909C-7947EEFC8371}"/>
              </a:ext>
            </a:extLst>
          </p:cNvPr>
          <p:cNvSpPr txBox="1"/>
          <p:nvPr/>
        </p:nvSpPr>
        <p:spPr>
          <a:xfrm>
            <a:off x="9139736" y="3507481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D8E0EAC-A7AD-B23E-2B61-C8C11DA7E491}"/>
              </a:ext>
            </a:extLst>
          </p:cNvPr>
          <p:cNvSpPr txBox="1"/>
          <p:nvPr/>
        </p:nvSpPr>
        <p:spPr>
          <a:xfrm>
            <a:off x="9168526" y="4043096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AED2E36-654C-393F-A94D-C374F4DD0EBE}"/>
              </a:ext>
            </a:extLst>
          </p:cNvPr>
          <p:cNvSpPr txBox="1"/>
          <p:nvPr/>
        </p:nvSpPr>
        <p:spPr>
          <a:xfrm>
            <a:off x="9227058" y="4616491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64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060C453-BDE1-4BBD-C038-6C8FDA606C07}"/>
              </a:ext>
            </a:extLst>
          </p:cNvPr>
          <p:cNvSpPr txBox="1"/>
          <p:nvPr/>
        </p:nvSpPr>
        <p:spPr>
          <a:xfrm>
            <a:off x="9227057" y="5198144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72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C566C5-DC9B-8B71-3E82-99F5EB9B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28" y="446087"/>
            <a:ext cx="4330359" cy="12254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6ED3B9A-95BE-0A59-A2A2-AC553DC1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100362" y="1856816"/>
            <a:ext cx="914138" cy="124881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C83F40BF-242F-A38A-D54F-2095DECA75C1}"/>
              </a:ext>
            </a:extLst>
          </p:cNvPr>
          <p:cNvGrpSpPr/>
          <p:nvPr/>
        </p:nvGrpSpPr>
        <p:grpSpPr>
          <a:xfrm>
            <a:off x="4844076" y="1825637"/>
            <a:ext cx="1173147" cy="1015074"/>
            <a:chOff x="4844073" y="1825637"/>
            <a:chExt cx="1173147" cy="101507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EB5908BF-1EC4-7D38-5C73-828571F7F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1019B2F4-7A0A-2810-9A93-B7712C3FC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4EEF8723-1A0A-FAEC-2343-5720F891DF85}"/>
              </a:ext>
            </a:extLst>
          </p:cNvPr>
          <p:cNvGrpSpPr/>
          <p:nvPr/>
        </p:nvGrpSpPr>
        <p:grpSpPr>
          <a:xfrm>
            <a:off x="4856832" y="3025546"/>
            <a:ext cx="1173147" cy="1015074"/>
            <a:chOff x="4844073" y="1825637"/>
            <a:chExt cx="1173147" cy="101507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1243B413-344F-5305-B84D-1E39F2A9A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C60468CA-78BE-6138-1DA3-A80EC2E01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EEDB605E-B25C-9241-7F97-92169356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205371" y="2927665"/>
            <a:ext cx="914138" cy="124881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52297326-B0CD-E4B1-0D64-9B57D1C615F8}"/>
              </a:ext>
            </a:extLst>
          </p:cNvPr>
          <p:cNvGrpSpPr/>
          <p:nvPr/>
        </p:nvGrpSpPr>
        <p:grpSpPr>
          <a:xfrm>
            <a:off x="9146423" y="2867363"/>
            <a:ext cx="802847" cy="769441"/>
            <a:chOff x="316419" y="1188136"/>
            <a:chExt cx="802847" cy="76944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6144AFC7-F2E9-731F-539F-BF81359E0C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8486A482-2364-7BC0-7D65-FFB6FD2F20CC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605FE60-5EE1-0301-0AFF-A286EBCDD645}"/>
              </a:ext>
            </a:extLst>
          </p:cNvPr>
          <p:cNvGrpSpPr/>
          <p:nvPr/>
        </p:nvGrpSpPr>
        <p:grpSpPr>
          <a:xfrm>
            <a:off x="9142276" y="3469139"/>
            <a:ext cx="802847" cy="769441"/>
            <a:chOff x="316419" y="1188136"/>
            <a:chExt cx="802847" cy="76944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7538BF27-DA9B-74F7-03A2-06EAD1BBFC3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C7584A2-858D-D1BC-6B05-29C7899CF201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DDF3F48B-CEE0-F55C-1E60-4F66DCC80AEC}"/>
              </a:ext>
            </a:extLst>
          </p:cNvPr>
          <p:cNvGrpSpPr/>
          <p:nvPr/>
        </p:nvGrpSpPr>
        <p:grpSpPr>
          <a:xfrm>
            <a:off x="9170970" y="4039706"/>
            <a:ext cx="802847" cy="769441"/>
            <a:chOff x="316419" y="1188136"/>
            <a:chExt cx="802847" cy="769441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767B95A9-9EC8-9361-5ECD-8107A1E16A30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BCEDB1AA-EBAD-E723-271C-8D67F53374CE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CBB50D75-CDD6-155A-3ECE-982C39300C85}"/>
              </a:ext>
            </a:extLst>
          </p:cNvPr>
          <p:cNvGrpSpPr/>
          <p:nvPr/>
        </p:nvGrpSpPr>
        <p:grpSpPr>
          <a:xfrm>
            <a:off x="9176554" y="4572067"/>
            <a:ext cx="802847" cy="769441"/>
            <a:chOff x="316419" y="1188136"/>
            <a:chExt cx="802847" cy="76944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63EF9685-D43F-91A6-CF66-298D0EDBC6A2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A9971C50-2CE5-5E62-F60C-8144DDB696F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BAE40566-96F2-CEB7-8845-5EB1203DAC36}"/>
              </a:ext>
            </a:extLst>
          </p:cNvPr>
          <p:cNvGrpSpPr/>
          <p:nvPr/>
        </p:nvGrpSpPr>
        <p:grpSpPr>
          <a:xfrm>
            <a:off x="9170970" y="5195249"/>
            <a:ext cx="802847" cy="769441"/>
            <a:chOff x="316419" y="1188136"/>
            <a:chExt cx="802847" cy="76944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02017641-4C6E-5AA3-C7EC-E95FE6C9EF0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9D907D2C-7C8B-94B8-D03C-50B657F7458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1CD73A0-24E0-5013-6220-586A6CF884A1}"/>
              </a:ext>
            </a:extLst>
          </p:cNvPr>
          <p:cNvSpPr txBox="1"/>
          <p:nvPr/>
        </p:nvSpPr>
        <p:spPr>
          <a:xfrm>
            <a:off x="9160422" y="187237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24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83DA14D0-44A3-CCA1-10CD-9EA2FB8EFE57}"/>
              </a:ext>
            </a:extLst>
          </p:cNvPr>
          <p:cNvGrpSpPr/>
          <p:nvPr/>
        </p:nvGrpSpPr>
        <p:grpSpPr>
          <a:xfrm>
            <a:off x="9095635" y="1744174"/>
            <a:ext cx="802847" cy="769441"/>
            <a:chOff x="316419" y="1188136"/>
            <a:chExt cx="802847" cy="76944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422D08BF-D6A4-9767-F2DE-DA13368582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083D0A10-C059-8CA5-6D36-94CC4EDA8A56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C0920B6E-CBC9-F26E-417F-7DD8DAC8D2F1}"/>
              </a:ext>
            </a:extLst>
          </p:cNvPr>
          <p:cNvGrpSpPr/>
          <p:nvPr/>
        </p:nvGrpSpPr>
        <p:grpSpPr>
          <a:xfrm>
            <a:off x="9121073" y="2370871"/>
            <a:ext cx="802847" cy="769441"/>
            <a:chOff x="316419" y="1188136"/>
            <a:chExt cx="802847" cy="76944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0C4AF056-573E-4B7B-9BAB-BBF04ED83D13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ADFAAD33-46C3-2CCA-7A68-A382E38FDF24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32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355A196-CDFA-8361-9531-311C8CF1929E}"/>
              </a:ext>
            </a:extLst>
          </p:cNvPr>
          <p:cNvGrpSpPr/>
          <p:nvPr/>
        </p:nvGrpSpPr>
        <p:grpSpPr>
          <a:xfrm>
            <a:off x="708725" y="1345263"/>
            <a:ext cx="3052302" cy="769441"/>
            <a:chOff x="5779652" y="3592286"/>
            <a:chExt cx="3052302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003DDD8-FAA4-7D5F-2B3B-9CFF387DF75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0DA37CA-701C-A7A0-8F82-ABB59A6E7E29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39D23E-A4D5-E718-3BA3-46C07D2A002B}"/>
              </a:ext>
            </a:extLst>
          </p:cNvPr>
          <p:cNvSpPr txBox="1"/>
          <p:nvPr/>
        </p:nvSpPr>
        <p:spPr>
          <a:xfrm>
            <a:off x="2706845" y="1320476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AD174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C659A52-12F8-AAD8-8A15-70D0E7F1F590}"/>
              </a:ext>
            </a:extLst>
          </p:cNvPr>
          <p:cNvGrpSpPr/>
          <p:nvPr/>
        </p:nvGrpSpPr>
        <p:grpSpPr>
          <a:xfrm>
            <a:off x="769489" y="2520423"/>
            <a:ext cx="3052302" cy="769441"/>
            <a:chOff x="5779652" y="3592286"/>
            <a:chExt cx="3052302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4301B15-53D1-803D-4DAC-2AF16DB662BE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B0927DF-E30E-70F0-5ED5-55A191E23F12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AD174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16</a:t>
              </a: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9E4475-4EC4-D2B6-C026-F599F73482F3}"/>
              </a:ext>
            </a:extLst>
          </p:cNvPr>
          <p:cNvSpPr txBox="1"/>
          <p:nvPr/>
        </p:nvSpPr>
        <p:spPr>
          <a:xfrm>
            <a:off x="2923604" y="2506427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6F930A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9011CBC9-B635-80F1-D0BB-D467BC38C74C}"/>
              </a:ext>
            </a:extLst>
          </p:cNvPr>
          <p:cNvGrpSpPr/>
          <p:nvPr/>
        </p:nvGrpSpPr>
        <p:grpSpPr>
          <a:xfrm>
            <a:off x="4598508" y="230756"/>
            <a:ext cx="3069075" cy="6267942"/>
            <a:chOff x="4598508" y="230756"/>
            <a:chExt cx="3069075" cy="62679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53E83AC1-9627-D4E2-FDDD-EA756356AEDE}"/>
                </a:ext>
              </a:extLst>
            </p:cNvPr>
            <p:cNvSpPr/>
            <p:nvPr/>
          </p:nvSpPr>
          <p:spPr>
            <a:xfrm>
              <a:off x="4598508" y="230756"/>
              <a:ext cx="2903029" cy="6267942"/>
            </a:xfrm>
            <a:prstGeom prst="roundRect">
              <a:avLst/>
            </a:prstGeom>
            <a:solidFill>
              <a:srgbClr val="F6FDE3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877E025-1E61-9942-B2A8-783EF04A1315}"/>
                </a:ext>
              </a:extLst>
            </p:cNvPr>
            <p:cNvSpPr txBox="1"/>
            <p:nvPr/>
          </p:nvSpPr>
          <p:spPr>
            <a:xfrm>
              <a:off x="5073372" y="832851"/>
              <a:ext cx="19089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D7C8F19-B4AE-1640-864A-B0E824AC34CE}"/>
                </a:ext>
              </a:extLst>
            </p:cNvPr>
            <p:cNvSpPr txBox="1"/>
            <p:nvPr/>
          </p:nvSpPr>
          <p:spPr>
            <a:xfrm>
              <a:off x="5030810" y="1319225"/>
              <a:ext cx="22355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670246D-053D-72BB-EB2F-443E58631FA7}"/>
                </a:ext>
              </a:extLst>
            </p:cNvPr>
            <p:cNvSpPr txBox="1"/>
            <p:nvPr/>
          </p:nvSpPr>
          <p:spPr>
            <a:xfrm>
              <a:off x="5038023" y="184140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599B022-E155-6BAD-0BA6-85AA66223C78}"/>
                </a:ext>
              </a:extLst>
            </p:cNvPr>
            <p:cNvSpPr txBox="1"/>
            <p:nvPr/>
          </p:nvSpPr>
          <p:spPr>
            <a:xfrm>
              <a:off x="5044458" y="2351644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4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21BBBA7-5844-3294-5421-33769D4268C8}"/>
                </a:ext>
              </a:extLst>
            </p:cNvPr>
            <p:cNvSpPr txBox="1"/>
            <p:nvPr/>
          </p:nvSpPr>
          <p:spPr>
            <a:xfrm>
              <a:off x="5025010" y="290504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214275B-D0EB-A6EA-420D-74103CDBD488}"/>
                </a:ext>
              </a:extLst>
            </p:cNvPr>
            <p:cNvSpPr txBox="1"/>
            <p:nvPr/>
          </p:nvSpPr>
          <p:spPr>
            <a:xfrm>
              <a:off x="5023516" y="3460547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6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7B528CF-FCCE-E058-AA32-1027A57033EA}"/>
                </a:ext>
              </a:extLst>
            </p:cNvPr>
            <p:cNvSpPr txBox="1"/>
            <p:nvPr/>
          </p:nvSpPr>
          <p:spPr>
            <a:xfrm>
              <a:off x="5010601" y="4022165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7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5C1BBB0-FA9B-8256-FE0F-5B51669E442A}"/>
                </a:ext>
              </a:extLst>
            </p:cNvPr>
            <p:cNvSpPr txBox="1"/>
            <p:nvPr/>
          </p:nvSpPr>
          <p:spPr>
            <a:xfrm>
              <a:off x="5052306" y="456717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8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385A7A5-17FD-2995-CDF6-7999053DB52C}"/>
                </a:ext>
              </a:extLst>
            </p:cNvPr>
            <p:cNvSpPr txBox="1"/>
            <p:nvPr/>
          </p:nvSpPr>
          <p:spPr>
            <a:xfrm>
              <a:off x="5052306" y="513811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9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52EB0D9-BAC3-DA48-13A5-ED53C6DBBD26}"/>
                </a:ext>
              </a:extLst>
            </p:cNvPr>
            <p:cNvSpPr txBox="1"/>
            <p:nvPr/>
          </p:nvSpPr>
          <p:spPr>
            <a:xfrm>
              <a:off x="5030809" y="5691490"/>
              <a:ext cx="26367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10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0BE7F42-C6C6-3FFC-21F5-712FB98F9BEC}"/>
                </a:ext>
              </a:extLst>
            </p:cNvPr>
            <p:cNvSpPr txBox="1"/>
            <p:nvPr/>
          </p:nvSpPr>
          <p:spPr>
            <a:xfrm>
              <a:off x="4830201" y="361106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1E16804-AF4D-25CD-5ABC-97DFF45DE17C}"/>
                </a:ext>
              </a:extLst>
            </p:cNvPr>
            <p:cNvSpPr txBox="1"/>
            <p:nvPr/>
          </p:nvSpPr>
          <p:spPr>
            <a:xfrm>
              <a:off x="6536822" y="1827943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D7999CA-DB6A-2432-1C94-4E0408908791}"/>
                </a:ext>
              </a:extLst>
            </p:cNvPr>
            <p:cNvSpPr txBox="1"/>
            <p:nvPr/>
          </p:nvSpPr>
          <p:spPr>
            <a:xfrm>
              <a:off x="6486411" y="235977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ABE43FC-8487-C72F-CB1C-4456AA580835}"/>
                </a:ext>
              </a:extLst>
            </p:cNvPr>
            <p:cNvSpPr txBox="1"/>
            <p:nvPr/>
          </p:nvSpPr>
          <p:spPr>
            <a:xfrm>
              <a:off x="6466962" y="2909392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A6D3ECC-915F-BDD5-9265-00184C27E9F0}"/>
                </a:ext>
              </a:extLst>
            </p:cNvPr>
            <p:cNvSpPr txBox="1"/>
            <p:nvPr/>
          </p:nvSpPr>
          <p:spPr>
            <a:xfrm>
              <a:off x="6465467" y="347572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123672E-97A7-DD29-14BD-3FFD35010242}"/>
                </a:ext>
              </a:extLst>
            </p:cNvPr>
            <p:cNvSpPr txBox="1"/>
            <p:nvPr/>
          </p:nvSpPr>
          <p:spPr>
            <a:xfrm>
              <a:off x="6494257" y="4011339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738B471-97EB-DCD6-EB26-51FB13D5BA51}"/>
                </a:ext>
              </a:extLst>
            </p:cNvPr>
            <p:cNvSpPr txBox="1"/>
            <p:nvPr/>
          </p:nvSpPr>
          <p:spPr>
            <a:xfrm>
              <a:off x="6552789" y="458473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6C65583-1777-1D1F-7D83-BABD05B3F1DA}"/>
                </a:ext>
              </a:extLst>
            </p:cNvPr>
            <p:cNvSpPr txBox="1"/>
            <p:nvPr/>
          </p:nvSpPr>
          <p:spPr>
            <a:xfrm>
              <a:off x="6552788" y="516638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A5BA2AB-1D13-E70D-E4A5-2FE8E9176F0D}"/>
              </a:ext>
            </a:extLst>
          </p:cNvPr>
          <p:cNvSpPr/>
          <p:nvPr/>
        </p:nvSpPr>
        <p:spPr>
          <a:xfrm>
            <a:off x="8339826" y="290574"/>
            <a:ext cx="2903029" cy="6267942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49954C3-8A0A-663D-FF0C-0609B50E422B}"/>
              </a:ext>
            </a:extLst>
          </p:cNvPr>
          <p:cNvSpPr txBox="1"/>
          <p:nvPr/>
        </p:nvSpPr>
        <p:spPr>
          <a:xfrm>
            <a:off x="8814687" y="892675"/>
            <a:ext cx="2073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ED3C3C9-4622-EE62-2578-037164DD144C}"/>
              </a:ext>
            </a:extLst>
          </p:cNvPr>
          <p:cNvSpPr txBox="1"/>
          <p:nvPr/>
        </p:nvSpPr>
        <p:spPr>
          <a:xfrm>
            <a:off x="8628003" y="1376122"/>
            <a:ext cx="2259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33CF314-8D24-9C31-A00C-E69C8472ABE8}"/>
              </a:ext>
            </a:extLst>
          </p:cNvPr>
          <p:cNvSpPr txBox="1"/>
          <p:nvPr/>
        </p:nvSpPr>
        <p:spPr>
          <a:xfrm>
            <a:off x="8659856" y="1903847"/>
            <a:ext cx="1671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A1DDC36-85AF-ABBF-43A7-B4B48FFE0793}"/>
              </a:ext>
            </a:extLst>
          </p:cNvPr>
          <p:cNvSpPr txBox="1"/>
          <p:nvPr/>
        </p:nvSpPr>
        <p:spPr>
          <a:xfrm>
            <a:off x="8686495" y="2411716"/>
            <a:ext cx="1787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67720BD-A429-3738-A267-8CAD64410033}"/>
              </a:ext>
            </a:extLst>
          </p:cNvPr>
          <p:cNvSpPr txBox="1"/>
          <p:nvPr/>
        </p:nvSpPr>
        <p:spPr>
          <a:xfrm>
            <a:off x="8705942" y="2965029"/>
            <a:ext cx="17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2E7777B-D682-F453-56F7-3E94012A61B4}"/>
              </a:ext>
            </a:extLst>
          </p:cNvPr>
          <p:cNvSpPr txBox="1"/>
          <p:nvPr/>
        </p:nvSpPr>
        <p:spPr>
          <a:xfrm>
            <a:off x="8706302" y="3521415"/>
            <a:ext cx="1786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FA55191-BE1D-FBCF-573A-8BF060F5E1BB}"/>
              </a:ext>
            </a:extLst>
          </p:cNvPr>
          <p:cNvSpPr txBox="1"/>
          <p:nvPr/>
        </p:nvSpPr>
        <p:spPr>
          <a:xfrm>
            <a:off x="8713797" y="4079978"/>
            <a:ext cx="1638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5BB284E-FE6B-2661-B93A-64FC6B8B6C12}"/>
              </a:ext>
            </a:extLst>
          </p:cNvPr>
          <p:cNvSpPr txBox="1"/>
          <p:nvPr/>
        </p:nvSpPr>
        <p:spPr>
          <a:xfrm>
            <a:off x="8698323" y="4636365"/>
            <a:ext cx="1706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BEEA6BC-70B1-3838-5848-EDC3ADB7B2B7}"/>
              </a:ext>
            </a:extLst>
          </p:cNvPr>
          <p:cNvSpPr txBox="1"/>
          <p:nvPr/>
        </p:nvSpPr>
        <p:spPr>
          <a:xfrm>
            <a:off x="8725518" y="5197803"/>
            <a:ext cx="1680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0BF3DD3-6727-6BC6-63F6-E533EFBBADDF}"/>
              </a:ext>
            </a:extLst>
          </p:cNvPr>
          <p:cNvSpPr txBox="1"/>
          <p:nvPr/>
        </p:nvSpPr>
        <p:spPr>
          <a:xfrm>
            <a:off x="8725521" y="5751314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 : 8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C0E0FF1-821C-BA47-6CE1-558AF0D54F63}"/>
              </a:ext>
            </a:extLst>
          </p:cNvPr>
          <p:cNvSpPr txBox="1"/>
          <p:nvPr/>
        </p:nvSpPr>
        <p:spPr>
          <a:xfrm>
            <a:off x="8571516" y="420924"/>
            <a:ext cx="2636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 CHIA 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27C6786-C6BB-709C-97A8-88FBC6C3FAA4}"/>
              </a:ext>
            </a:extLst>
          </p:cNvPr>
          <p:cNvSpPr txBox="1"/>
          <p:nvPr/>
        </p:nvSpPr>
        <p:spPr>
          <a:xfrm>
            <a:off x="10317331" y="1887654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C02CBC7-7F08-D336-3B96-ED35D0F2F4C5}"/>
              </a:ext>
            </a:extLst>
          </p:cNvPr>
          <p:cNvSpPr txBox="1"/>
          <p:nvPr/>
        </p:nvSpPr>
        <p:spPr>
          <a:xfrm>
            <a:off x="10323262" y="2419601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6BEA072-1440-216E-817A-006E55C7873A}"/>
              </a:ext>
            </a:extLst>
          </p:cNvPr>
          <p:cNvSpPr txBox="1"/>
          <p:nvPr/>
        </p:nvSpPr>
        <p:spPr>
          <a:xfrm>
            <a:off x="10347690" y="2970416"/>
            <a:ext cx="640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41B8D74-7714-C022-0666-4900D721740C}"/>
              </a:ext>
            </a:extLst>
          </p:cNvPr>
          <p:cNvSpPr txBox="1"/>
          <p:nvPr/>
        </p:nvSpPr>
        <p:spPr>
          <a:xfrm>
            <a:off x="10363853" y="350768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586B147-6683-3831-4288-C001A2A90BC8}"/>
              </a:ext>
            </a:extLst>
          </p:cNvPr>
          <p:cNvSpPr txBox="1"/>
          <p:nvPr/>
        </p:nvSpPr>
        <p:spPr>
          <a:xfrm>
            <a:off x="10331108" y="4071163"/>
            <a:ext cx="707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3942F50-749F-6C4D-1300-6F53B77CAD85}"/>
              </a:ext>
            </a:extLst>
          </p:cNvPr>
          <p:cNvSpPr txBox="1"/>
          <p:nvPr/>
        </p:nvSpPr>
        <p:spPr>
          <a:xfrm>
            <a:off x="10352305" y="4644097"/>
            <a:ext cx="60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62AFAA7-3435-CA59-FFDF-7EC814B29105}"/>
              </a:ext>
            </a:extLst>
          </p:cNvPr>
          <p:cNvSpPr txBox="1"/>
          <p:nvPr/>
        </p:nvSpPr>
        <p:spPr>
          <a:xfrm>
            <a:off x="10382587" y="5223589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6EC42686-E12F-7498-78D5-C499D73705FE}"/>
              </a:ext>
            </a:extLst>
          </p:cNvPr>
          <p:cNvCxnSpPr>
            <a:cxnSpLocks/>
          </p:cNvCxnSpPr>
          <p:nvPr/>
        </p:nvCxnSpPr>
        <p:spPr>
          <a:xfrm>
            <a:off x="7625396" y="681981"/>
            <a:ext cx="686146" cy="0"/>
          </a:xfrm>
          <a:prstGeom prst="straightConnector1">
            <a:avLst/>
          </a:prstGeom>
          <a:ln w="1174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450194-3F65-5606-D072-5CFC9AD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9" y="205803"/>
            <a:ext cx="3866926" cy="11451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07DA8A9-AB78-3F5D-E1EE-146FE9CCF1C2}"/>
              </a:ext>
            </a:extLst>
          </p:cNvPr>
          <p:cNvGrpSpPr/>
          <p:nvPr/>
        </p:nvGrpSpPr>
        <p:grpSpPr>
          <a:xfrm>
            <a:off x="10182842" y="1826098"/>
            <a:ext cx="802847" cy="769441"/>
            <a:chOff x="316419" y="1188136"/>
            <a:chExt cx="802847" cy="7694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8A6F54D-1E90-60C6-144C-CE0735F15CDF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EC507D0-7614-5427-E49F-786D5A9CE8A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8798A34-BD18-E186-7BEB-DF2C215AD5A7}"/>
              </a:ext>
            </a:extLst>
          </p:cNvPr>
          <p:cNvGrpSpPr/>
          <p:nvPr/>
        </p:nvGrpSpPr>
        <p:grpSpPr>
          <a:xfrm>
            <a:off x="10229233" y="2391201"/>
            <a:ext cx="802847" cy="769441"/>
            <a:chOff x="316419" y="1188136"/>
            <a:chExt cx="802847" cy="76944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AECF84FB-A24C-187B-9997-5ABBFC6B4BAD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36A06D69-4AAD-CD18-0C5B-3DEE4983626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34D62E34-F1BA-DCBD-BF63-F2A34C8BA6CC}"/>
              </a:ext>
            </a:extLst>
          </p:cNvPr>
          <p:cNvGrpSpPr/>
          <p:nvPr/>
        </p:nvGrpSpPr>
        <p:grpSpPr>
          <a:xfrm>
            <a:off x="10229233" y="2974368"/>
            <a:ext cx="802847" cy="769441"/>
            <a:chOff x="316419" y="1188136"/>
            <a:chExt cx="802847" cy="76944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5ACD5609-0329-7816-85B7-B332AB6ED0A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52C07C0-93BB-6D66-A58C-C3BA02FA34A5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E89276AD-7599-BE2A-EC05-C77CF5932538}"/>
              </a:ext>
            </a:extLst>
          </p:cNvPr>
          <p:cNvGrpSpPr/>
          <p:nvPr/>
        </p:nvGrpSpPr>
        <p:grpSpPr>
          <a:xfrm>
            <a:off x="10229233" y="3493285"/>
            <a:ext cx="802847" cy="769441"/>
            <a:chOff x="316419" y="1188136"/>
            <a:chExt cx="802847" cy="76944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69BA6483-433A-1EF0-F225-6E63AA78C23E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A9C3AD06-E3BC-2509-F8E8-B8333DDF1E2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68465537-884B-B29E-C4F2-08529942F20E}"/>
              </a:ext>
            </a:extLst>
          </p:cNvPr>
          <p:cNvGrpSpPr/>
          <p:nvPr/>
        </p:nvGrpSpPr>
        <p:grpSpPr>
          <a:xfrm>
            <a:off x="10223302" y="4037031"/>
            <a:ext cx="802847" cy="769441"/>
            <a:chOff x="316419" y="1188136"/>
            <a:chExt cx="802847" cy="76944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3891F79E-BB97-710B-2BBA-F4E53A677AD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70BF044B-E33A-DAB1-4C55-39E2728E55A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B6A14612-A277-70CD-1D1E-05C0713C462B}"/>
              </a:ext>
            </a:extLst>
          </p:cNvPr>
          <p:cNvGrpSpPr/>
          <p:nvPr/>
        </p:nvGrpSpPr>
        <p:grpSpPr>
          <a:xfrm>
            <a:off x="10210360" y="4640461"/>
            <a:ext cx="802847" cy="769441"/>
            <a:chOff x="316419" y="1188136"/>
            <a:chExt cx="802847" cy="76944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C5416C5C-03B8-BC15-FEE1-E5B235DC381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2F6608DB-D5CD-FA4E-C28E-CBE8C4AB7133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BD70826C-5367-9383-0BE8-1B5E2BCEB02C}"/>
              </a:ext>
            </a:extLst>
          </p:cNvPr>
          <p:cNvGrpSpPr/>
          <p:nvPr/>
        </p:nvGrpSpPr>
        <p:grpSpPr>
          <a:xfrm>
            <a:off x="10231798" y="5162033"/>
            <a:ext cx="802847" cy="769441"/>
            <a:chOff x="316419" y="1188136"/>
            <a:chExt cx="802847" cy="76944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27363BA6-F1CA-4592-FE38-2484BE03D32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76E81BDB-CE63-DDDF-5066-223605ED4350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369A937D-1182-6D1A-A723-5EB8A872D8F7}"/>
              </a:ext>
            </a:extLst>
          </p:cNvPr>
          <p:cNvCxnSpPr>
            <a:cxnSpLocks/>
          </p:cNvCxnSpPr>
          <p:nvPr/>
        </p:nvCxnSpPr>
        <p:spPr>
          <a:xfrm flipV="1">
            <a:off x="115617" y="2938294"/>
            <a:ext cx="593108" cy="26735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8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8D03F1-66FF-0C99-0B3A-FCDF1029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09" y="69396"/>
            <a:ext cx="6834969" cy="29996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94EC8A5-E816-DF7C-A951-62F21989ADA4}"/>
              </a:ext>
            </a:extLst>
          </p:cNvPr>
          <p:cNvGrpSpPr/>
          <p:nvPr/>
        </p:nvGrpSpPr>
        <p:grpSpPr>
          <a:xfrm>
            <a:off x="5652427" y="2779445"/>
            <a:ext cx="5937958" cy="3508375"/>
            <a:chOff x="2571705" y="2516639"/>
            <a:chExt cx="7463350" cy="42365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35B3B0F-1045-F8E1-2346-03698DC4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05" y="2516639"/>
              <a:ext cx="7427702" cy="42365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8171A0A-9EB4-10CB-614A-F9D6E517E8F0}"/>
                </a:ext>
              </a:extLst>
            </p:cNvPr>
            <p:cNvSpPr txBox="1"/>
            <p:nvPr/>
          </p:nvSpPr>
          <p:spPr>
            <a:xfrm rot="935395">
              <a:off x="8190888" y="3245593"/>
              <a:ext cx="1844167" cy="631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BD5D64E-700A-277F-1A31-7ED29BD4A0E4}"/>
              </a:ext>
            </a:extLst>
          </p:cNvPr>
          <p:cNvGrpSpPr/>
          <p:nvPr/>
        </p:nvGrpSpPr>
        <p:grpSpPr>
          <a:xfrm>
            <a:off x="473105" y="2686368"/>
            <a:ext cx="4583154" cy="2205224"/>
            <a:chOff x="473105" y="2686368"/>
            <a:chExt cx="4583154" cy="220522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2F211AD7-607B-5122-DB2F-FE0D967EC44A}"/>
                </a:ext>
              </a:extLst>
            </p:cNvPr>
            <p:cNvSpPr/>
            <p:nvPr/>
          </p:nvSpPr>
          <p:spPr>
            <a:xfrm>
              <a:off x="558297" y="2686368"/>
              <a:ext cx="4421387" cy="2205224"/>
            </a:xfrm>
            <a:prstGeom prst="wedgeRoundRectCallout">
              <a:avLst>
                <a:gd name="adj1" fmla="val 73432"/>
                <a:gd name="adj2" fmla="val 37792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65AD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49FFB34-51DE-E4B1-12BE-40F933C7B267}"/>
                </a:ext>
              </a:extLst>
            </p:cNvPr>
            <p:cNvSpPr txBox="1"/>
            <p:nvPr/>
          </p:nvSpPr>
          <p:spPr>
            <a:xfrm>
              <a:off x="473105" y="2757928"/>
              <a:ext cx="45831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Cùng xem ai nhớ được nhiều phép tính nhất trong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nhân 8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chia 8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nhé!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6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800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7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C4AB2DE-4EBE-8242-F373-0F1E338D4F54}"/>
              </a:ext>
            </a:extLst>
          </p:cNvPr>
          <p:cNvGrpSpPr/>
          <p:nvPr/>
        </p:nvGrpSpPr>
        <p:grpSpPr>
          <a:xfrm>
            <a:off x="1920211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C402D2-E212-D7A3-90DA-5A5B558E57D8}"/>
              </a:ext>
            </a:extLst>
          </p:cNvPr>
          <p:cNvGrpSpPr/>
          <p:nvPr/>
        </p:nvGrpSpPr>
        <p:grpSpPr>
          <a:xfrm>
            <a:off x="-29860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xmlns="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lang="en-US" altLang="zh-CN" sz="4400" dirty="0" err="1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xmlns="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3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xmlns="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50" y="2837091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9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7" y="574295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3" y="3866746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64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23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3" y="756373"/>
            <a:ext cx="2334970" cy="13839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7ABDBBC-ACE6-1EAC-8A0E-7A49364293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B42916C-6BEE-C301-1D53-CA1FD83F42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58" y="5338906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37824"/>
              </p:ext>
            </p:extLst>
          </p:nvPr>
        </p:nvGraphicFramePr>
        <p:xfrm>
          <a:off x="1531654" y="1253771"/>
          <a:ext cx="9659047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4983">
                  <a:extLst>
                    <a:ext uri="{9D8B030D-6E8A-4147-A177-3AD203B41FA5}">
                      <a16:colId xmlns:a16="http://schemas.microsoft.com/office/drawing/2014/main" xmlns="" val="1422056185"/>
                    </a:ext>
                  </a:extLst>
                </a:gridCol>
                <a:gridCol w="1237159">
                  <a:extLst>
                    <a:ext uri="{9D8B030D-6E8A-4147-A177-3AD203B41FA5}">
                      <a16:colId xmlns:a16="http://schemas.microsoft.com/office/drawing/2014/main" xmlns="" val="1965241880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xmlns="" val="277929511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xmlns="" val="3319947383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xmlns="" val="311929358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xmlns="" val="3094439017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xmlns="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AF72053-B775-D398-AE1D-2B0E3D0570AD}"/>
              </a:ext>
            </a:extLst>
          </p:cNvPr>
          <p:cNvGrpSpPr/>
          <p:nvPr/>
        </p:nvGrpSpPr>
        <p:grpSpPr>
          <a:xfrm>
            <a:off x="6584958" y="4050388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9D3F721-131D-36CE-0809-FEB6CEFD605E}"/>
              </a:ext>
            </a:extLst>
          </p:cNvPr>
          <p:cNvGrpSpPr/>
          <p:nvPr/>
        </p:nvGrpSpPr>
        <p:grpSpPr>
          <a:xfrm>
            <a:off x="5384277" y="4050389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4A0C38C-4D02-BEA8-377F-2F2596407339}"/>
              </a:ext>
            </a:extLst>
          </p:cNvPr>
          <p:cNvGrpSpPr/>
          <p:nvPr/>
        </p:nvGrpSpPr>
        <p:grpSpPr>
          <a:xfrm>
            <a:off x="7792149" y="4050387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1379A9E-106C-69A2-D12C-F267D56026BB}"/>
              </a:ext>
            </a:extLst>
          </p:cNvPr>
          <p:cNvGrpSpPr/>
          <p:nvPr/>
        </p:nvGrpSpPr>
        <p:grpSpPr>
          <a:xfrm>
            <a:off x="8992830" y="4050386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C8F868-3696-5502-F432-0E6849394F4E}"/>
              </a:ext>
            </a:extLst>
          </p:cNvPr>
          <p:cNvGrpSpPr/>
          <p:nvPr/>
        </p:nvGrpSpPr>
        <p:grpSpPr>
          <a:xfrm>
            <a:off x="10235507" y="4050385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D62FDC-FF25-1BDB-3B91-BB320DA7D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948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F18D14-065E-ABAF-E18B-3BD06F70D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09" y="921128"/>
            <a:ext cx="1536325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60061"/>
              </p:ext>
            </p:extLst>
          </p:nvPr>
        </p:nvGraphicFramePr>
        <p:xfrm>
          <a:off x="1310327" y="1253771"/>
          <a:ext cx="988037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9632">
                  <a:extLst>
                    <a:ext uri="{9D8B030D-6E8A-4147-A177-3AD203B41FA5}">
                      <a16:colId xmlns:a16="http://schemas.microsoft.com/office/drawing/2014/main" xmlns="" val="1422056185"/>
                    </a:ext>
                  </a:extLst>
                </a:gridCol>
                <a:gridCol w="1265507">
                  <a:extLst>
                    <a:ext uri="{9D8B030D-6E8A-4147-A177-3AD203B41FA5}">
                      <a16:colId xmlns:a16="http://schemas.microsoft.com/office/drawing/2014/main" xmlns="" val="1965241880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xmlns="" val="277929511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xmlns="" val="3319947383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xmlns="" val="311929358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xmlns="" val="3094439017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xmlns="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AF72053-B775-D398-AE1D-2B0E3D0570AD}"/>
              </a:ext>
            </a:extLst>
          </p:cNvPr>
          <p:cNvGrpSpPr/>
          <p:nvPr/>
        </p:nvGrpSpPr>
        <p:grpSpPr>
          <a:xfrm>
            <a:off x="6450220" y="4109460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9D3F721-131D-36CE-0809-FEB6CEFD605E}"/>
              </a:ext>
            </a:extLst>
          </p:cNvPr>
          <p:cNvGrpSpPr/>
          <p:nvPr/>
        </p:nvGrpSpPr>
        <p:grpSpPr>
          <a:xfrm>
            <a:off x="5180759" y="4106950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4A0C38C-4D02-BEA8-377F-2F2596407339}"/>
              </a:ext>
            </a:extLst>
          </p:cNvPr>
          <p:cNvGrpSpPr/>
          <p:nvPr/>
        </p:nvGrpSpPr>
        <p:grpSpPr>
          <a:xfrm>
            <a:off x="7651796" y="4106946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1379A9E-106C-69A2-D12C-F267D56026BB}"/>
              </a:ext>
            </a:extLst>
          </p:cNvPr>
          <p:cNvGrpSpPr/>
          <p:nvPr/>
        </p:nvGrpSpPr>
        <p:grpSpPr>
          <a:xfrm>
            <a:off x="8909133" y="4106946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C8F868-3696-5502-F432-0E6849394F4E}"/>
              </a:ext>
            </a:extLst>
          </p:cNvPr>
          <p:cNvGrpSpPr/>
          <p:nvPr/>
        </p:nvGrpSpPr>
        <p:grpSpPr>
          <a:xfrm>
            <a:off x="10153738" y="4106946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2490D0-7739-A7D1-3C4E-5E848ADC0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0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4E0709-AECA-8B0F-0BD8-D8ED088A5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" y="1003675"/>
            <a:ext cx="15363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AEA9AE-5658-F185-2209-87A122B878BE}"/>
              </a:ext>
            </a:extLst>
          </p:cNvPr>
          <p:cNvSpPr txBox="1"/>
          <p:nvPr/>
        </p:nvSpPr>
        <p:spPr>
          <a:xfrm>
            <a:off x="2849252" y="184313"/>
            <a:ext cx="6803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16494E2-C6B6-8A4E-F166-05EE23F22FC1}"/>
              </a:ext>
            </a:extLst>
          </p:cNvPr>
          <p:cNvGrpSpPr/>
          <p:nvPr/>
        </p:nvGrpSpPr>
        <p:grpSpPr>
          <a:xfrm>
            <a:off x="1493685" y="1134613"/>
            <a:ext cx="4218957" cy="963695"/>
            <a:chOff x="1041199" y="1455119"/>
            <a:chExt cx="4218957" cy="9636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7C37B91-F658-1AAA-1AD2-FF4E87954DB1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A7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FCCF169-70B0-3522-8C4D-1FB506AB4B6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A9C1668-A9C2-32B4-D452-1E20F5BA056C}"/>
              </a:ext>
            </a:extLst>
          </p:cNvPr>
          <p:cNvGrpSpPr/>
          <p:nvPr/>
        </p:nvGrpSpPr>
        <p:grpSpPr>
          <a:xfrm>
            <a:off x="1513731" y="2215554"/>
            <a:ext cx="4218957" cy="963695"/>
            <a:chOff x="1041199" y="1455119"/>
            <a:chExt cx="4218957" cy="96369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90E6D13-0D1B-B4D1-A7FB-70916C6E9EF5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F5A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7B6E30A-8D0F-71B6-BCAC-66504749D7F7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7E2621D-4A0B-0ABB-DE4D-C56B46D3616D}"/>
              </a:ext>
            </a:extLst>
          </p:cNvPr>
          <p:cNvGrpSpPr/>
          <p:nvPr/>
        </p:nvGrpSpPr>
        <p:grpSpPr>
          <a:xfrm>
            <a:off x="1571203" y="3306078"/>
            <a:ext cx="4218957" cy="963695"/>
            <a:chOff x="1041199" y="1455119"/>
            <a:chExt cx="4218957" cy="9636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DC53E30C-72CB-04ED-6D54-3C8F79772F97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B5D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343EA74-D484-262A-DD4C-62D759E9F4E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BEB975-C506-5566-003C-E2BF783880DB}"/>
              </a:ext>
            </a:extLst>
          </p:cNvPr>
          <p:cNvGrpSpPr/>
          <p:nvPr/>
        </p:nvGrpSpPr>
        <p:grpSpPr>
          <a:xfrm>
            <a:off x="1571203" y="4439032"/>
            <a:ext cx="4218957" cy="963695"/>
            <a:chOff x="1041199" y="1455119"/>
            <a:chExt cx="4218957" cy="9636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D6B64D38-695B-84A4-A6E2-9FD784EA5F62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EAA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2C08B16-8A70-2B2E-2A2A-3DDD5B1C5791}"/>
                </a:ext>
              </a:extLst>
            </p:cNvPr>
            <p:cNvSpPr txBox="1"/>
            <p:nvPr/>
          </p:nvSpPr>
          <p:spPr>
            <a:xfrm>
              <a:off x="1118716" y="1455119"/>
              <a:ext cx="41414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436DD78-5FEF-0574-DDCA-F662A019A5D4}"/>
              </a:ext>
            </a:extLst>
          </p:cNvPr>
          <p:cNvGrpSpPr/>
          <p:nvPr/>
        </p:nvGrpSpPr>
        <p:grpSpPr>
          <a:xfrm>
            <a:off x="1644600" y="5536826"/>
            <a:ext cx="4218957" cy="963695"/>
            <a:chOff x="1041199" y="1455119"/>
            <a:chExt cx="4218957" cy="96369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77BAA898-FE77-CF06-F297-DF526BA60E2E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CC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E78A0DB-E2E5-E22D-B278-A790B93187A3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31B6F9C-A908-53A4-8A78-1EAF746D7D92}"/>
              </a:ext>
            </a:extLst>
          </p:cNvPr>
          <p:cNvGrpSpPr/>
          <p:nvPr/>
        </p:nvGrpSpPr>
        <p:grpSpPr>
          <a:xfrm>
            <a:off x="7303580" y="1256420"/>
            <a:ext cx="2628889" cy="808178"/>
            <a:chOff x="7460642" y="1023745"/>
            <a:chExt cx="2628889" cy="80817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78775E13-C00B-74C2-7FB0-2E0B85C4784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6C28F61-03F4-45D4-FC23-6113FAB9265C}"/>
                </a:ext>
              </a:extLst>
            </p:cNvPr>
            <p:cNvSpPr txBox="1"/>
            <p:nvPr/>
          </p:nvSpPr>
          <p:spPr>
            <a:xfrm>
              <a:off x="7533206" y="1042786"/>
              <a:ext cx="24120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6 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614CE92-127C-EA62-7639-43555D5ADEF3}"/>
              </a:ext>
            </a:extLst>
          </p:cNvPr>
          <p:cNvGrpSpPr/>
          <p:nvPr/>
        </p:nvGrpSpPr>
        <p:grpSpPr>
          <a:xfrm>
            <a:off x="9103400" y="1389351"/>
            <a:ext cx="600410" cy="576197"/>
            <a:chOff x="1677971" y="5532161"/>
            <a:chExt cx="924787" cy="88749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B2940721-4250-0BC8-2D9D-C51E5357AB88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0A13812-865E-1795-8B72-F9A8671D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73142DF-6571-F47A-A317-9E1658ACAF2B}"/>
              </a:ext>
            </a:extLst>
          </p:cNvPr>
          <p:cNvGrpSpPr/>
          <p:nvPr/>
        </p:nvGrpSpPr>
        <p:grpSpPr>
          <a:xfrm>
            <a:off x="7342343" y="2312619"/>
            <a:ext cx="2668923" cy="808178"/>
            <a:chOff x="7460642" y="1023745"/>
            <a:chExt cx="2668923" cy="80817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3C4F3723-85F3-3465-DB4E-36A81B227922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2CEC305F-9936-A165-6278-598B602F021B}"/>
                </a:ext>
              </a:extLst>
            </p:cNvPr>
            <p:cNvSpPr txBox="1"/>
            <p:nvPr/>
          </p:nvSpPr>
          <p:spPr>
            <a:xfrm>
              <a:off x="7460642" y="1073891"/>
              <a:ext cx="26689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10=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2FCB2DE-DCD5-F795-31F3-F8DDE8207F92}"/>
              </a:ext>
            </a:extLst>
          </p:cNvPr>
          <p:cNvGrpSpPr/>
          <p:nvPr/>
        </p:nvGrpSpPr>
        <p:grpSpPr>
          <a:xfrm>
            <a:off x="9266165" y="2453074"/>
            <a:ext cx="600410" cy="576197"/>
            <a:chOff x="1677971" y="5532161"/>
            <a:chExt cx="924787" cy="88749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B8286754-CBC5-947A-55C4-DD6AFA5FE8EA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D8DBB292-0453-1563-C992-8CDC147BC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20A6607-431D-FED1-CD9C-0B7681E2F2C8}"/>
              </a:ext>
            </a:extLst>
          </p:cNvPr>
          <p:cNvGrpSpPr/>
          <p:nvPr/>
        </p:nvGrpSpPr>
        <p:grpSpPr>
          <a:xfrm>
            <a:off x="7382380" y="3443093"/>
            <a:ext cx="2628889" cy="808178"/>
            <a:chOff x="7460642" y="1023745"/>
            <a:chExt cx="2628889" cy="80817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5D712351-8E55-83BB-867E-55C6CB56F1C6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CB44ABA-900D-1658-3C99-BEBD1186A29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4=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2FDDC2E-7AD9-86A8-A542-54DCCF726C1A}"/>
              </a:ext>
            </a:extLst>
          </p:cNvPr>
          <p:cNvGrpSpPr/>
          <p:nvPr/>
        </p:nvGrpSpPr>
        <p:grpSpPr>
          <a:xfrm>
            <a:off x="9134103" y="3557437"/>
            <a:ext cx="600410" cy="576197"/>
            <a:chOff x="1677971" y="5532161"/>
            <a:chExt cx="924787" cy="88749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9D80AC55-F14B-4735-A0A8-78AFC570F8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13CBF911-8F9E-0DB1-7871-2911B1B1C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86FAB54-9CA5-77B1-BAB2-8A3F9F784E80}"/>
              </a:ext>
            </a:extLst>
          </p:cNvPr>
          <p:cNvGrpSpPr/>
          <p:nvPr/>
        </p:nvGrpSpPr>
        <p:grpSpPr>
          <a:xfrm>
            <a:off x="7372953" y="4502730"/>
            <a:ext cx="2628889" cy="808178"/>
            <a:chOff x="7460642" y="1023745"/>
            <a:chExt cx="2628889" cy="80817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6AC8D350-8209-CCE3-B204-49C95F4E5DF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858F68D0-0DFA-5A2C-854A-AA91C5471E18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5=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42A0D7A-E955-4A26-78A7-55857AF16795}"/>
              </a:ext>
            </a:extLst>
          </p:cNvPr>
          <p:cNvGrpSpPr/>
          <p:nvPr/>
        </p:nvGrpSpPr>
        <p:grpSpPr>
          <a:xfrm>
            <a:off x="9146144" y="4612886"/>
            <a:ext cx="600410" cy="576197"/>
            <a:chOff x="1677971" y="5532161"/>
            <a:chExt cx="924787" cy="88749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FDC7437F-5863-0C52-FCC5-3C0A0CB8272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EAA14AF0-E15C-D5DD-DCB7-DE013614C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ED7E49C-2C98-4832-09B4-511FCB4A03B0}"/>
              </a:ext>
            </a:extLst>
          </p:cNvPr>
          <p:cNvGrpSpPr/>
          <p:nvPr/>
        </p:nvGrpSpPr>
        <p:grpSpPr>
          <a:xfrm>
            <a:off x="7422412" y="5682482"/>
            <a:ext cx="2628889" cy="808178"/>
            <a:chOff x="7460642" y="1023745"/>
            <a:chExt cx="2628889" cy="80817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86DD6437-457C-59F6-93E8-2F8899110C0E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157A64E-C70E-953E-F7B1-817B0614964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3=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9B16D0BB-3D22-99AB-28E0-0CF658770FE3}"/>
              </a:ext>
            </a:extLst>
          </p:cNvPr>
          <p:cNvGrpSpPr/>
          <p:nvPr/>
        </p:nvGrpSpPr>
        <p:grpSpPr>
          <a:xfrm>
            <a:off x="9186181" y="5798478"/>
            <a:ext cx="600410" cy="576197"/>
            <a:chOff x="1677971" y="5532161"/>
            <a:chExt cx="924787" cy="88749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74DCEAF1-E6F1-E7DB-8D9E-A6249EC840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DD0A7CB-E8C8-4994-997C-406D4525B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xmlns="" id="{00A053CE-A976-97D9-162D-008053D5B7AD}"/>
              </a:ext>
            </a:extLst>
          </p:cNvPr>
          <p:cNvCxnSpPr>
            <a:cxnSpLocks/>
            <a:stCxn id="13" idx="3"/>
            <a:endCxn id="41" idx="1"/>
          </p:cNvCxnSpPr>
          <p:nvPr/>
        </p:nvCxnSpPr>
        <p:spPr>
          <a:xfrm>
            <a:off x="5712642" y="1621255"/>
            <a:ext cx="1669735" cy="2225933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xmlns="" id="{1AB7315B-18C3-0A04-6D63-619A2470DDE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5723137" y="1660515"/>
            <a:ext cx="1580443" cy="1059637"/>
          </a:xfrm>
          <a:prstGeom prst="curvedConnector3">
            <a:avLst>
              <a:gd name="adj1" fmla="val 50000"/>
            </a:avLst>
          </a:prstGeom>
          <a:ln w="38100">
            <a:solidFill>
              <a:srgbClr val="EB579A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xmlns="" id="{CF8A468D-FD3D-EA8A-A2EA-7A517E495BCB}"/>
              </a:ext>
            </a:extLst>
          </p:cNvPr>
          <p:cNvCxnSpPr>
            <a:cxnSpLocks/>
            <a:stCxn id="19" idx="3"/>
            <a:endCxn id="47" idx="1"/>
          </p:cNvCxnSpPr>
          <p:nvPr/>
        </p:nvCxnSpPr>
        <p:spPr>
          <a:xfrm>
            <a:off x="5790163" y="3792719"/>
            <a:ext cx="1632249" cy="2293852"/>
          </a:xfrm>
          <a:prstGeom prst="curvedConnector3">
            <a:avLst>
              <a:gd name="adj1" fmla="val 50000"/>
            </a:avLst>
          </a:prstGeom>
          <a:ln w="38100">
            <a:solidFill>
              <a:srgbClr val="5B96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xmlns="" id="{46940244-536E-3778-ECDF-A15D59AC400D}"/>
              </a:ext>
            </a:extLst>
          </p:cNvPr>
          <p:cNvCxnSpPr>
            <a:cxnSpLocks/>
            <a:stCxn id="23" idx="3"/>
            <a:endCxn id="39" idx="1"/>
          </p:cNvCxnSpPr>
          <p:nvPr/>
        </p:nvCxnSpPr>
        <p:spPr>
          <a:xfrm flipV="1">
            <a:off x="5790159" y="2716708"/>
            <a:ext cx="1552184" cy="2199372"/>
          </a:xfrm>
          <a:prstGeom prst="curvedConnector3">
            <a:avLst>
              <a:gd name="adj1" fmla="val 50000"/>
            </a:avLst>
          </a:prstGeom>
          <a:ln w="38100">
            <a:solidFill>
              <a:srgbClr val="FF6F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Curved 90">
            <a:extLst>
              <a:ext uri="{FF2B5EF4-FFF2-40B4-BE49-F238E27FC236}">
                <a16:creationId xmlns:a16="http://schemas.microsoft.com/office/drawing/2014/main" xmlns="" id="{58F7E847-612F-F6E4-2A6C-E2FFC3EDBBA3}"/>
              </a:ext>
            </a:extLst>
          </p:cNvPr>
          <p:cNvCxnSpPr>
            <a:cxnSpLocks/>
            <a:stCxn id="25" idx="3"/>
            <a:endCxn id="44" idx="1"/>
          </p:cNvCxnSpPr>
          <p:nvPr/>
        </p:nvCxnSpPr>
        <p:spPr>
          <a:xfrm flipV="1">
            <a:off x="5863554" y="4906825"/>
            <a:ext cx="1509396" cy="1116643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2DE70A-68FA-28AD-3F27-244365719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8077" b="18629"/>
          <a:stretch/>
        </p:blipFill>
        <p:spPr>
          <a:xfrm>
            <a:off x="9971232" y="95058"/>
            <a:ext cx="2108718" cy="20982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EA4940E-A285-20DC-3D35-BDC83C987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247" y="-108015"/>
            <a:ext cx="2581425" cy="14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800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7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5D5A1D5C-962A-DBE6-0383-D1A787F38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14541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80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333300"/>
            <a:ext cx="1419590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8610600" y="5615322"/>
            <a:ext cx="1213820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645779" y="5231666"/>
            <a:ext cx="14676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744325" y="5615322"/>
            <a:ext cx="1351676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8"/>
            <a:ext cx="16763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6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174219" y="1635077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005980" y="1464132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867014" y="1589506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812914" y="1692051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3313726" y="1640373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4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1524003" y="-1"/>
            <a:ext cx="9144001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TÌM XẺNG CHO THÙNG</a:t>
            </a: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4200" y="495299"/>
            <a:ext cx="6096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3" y="398879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35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3" y="-27972"/>
            <a:ext cx="127916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54143" y="4970822"/>
            <a:ext cx="1618572" cy="1367882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63092" y="567976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68296" y="5035489"/>
            <a:ext cx="1482456" cy="1381992"/>
            <a:chOff x="7315200" y="5255941"/>
            <a:chExt cx="1482456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467600" y="5485300"/>
              <a:ext cx="1330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10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85184" y="5007504"/>
            <a:ext cx="1552673" cy="1443185"/>
            <a:chOff x="4872084" y="5166719"/>
            <a:chExt cx="1552673" cy="14431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62492" y="5512152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7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7486" y="5007498"/>
            <a:ext cx="1546147" cy="1488338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875643" y="5653847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89223" y="1578199"/>
            <a:ext cx="1676399" cy="2127330"/>
            <a:chOff x="-2315375" y="567247"/>
            <a:chExt cx="2582947" cy="3468826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487648" y="2982165"/>
              <a:ext cx="1013649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45576" y="1584555"/>
            <a:ext cx="1676399" cy="2120974"/>
            <a:chOff x="-2315375" y="567247"/>
            <a:chExt cx="2582947" cy="3458462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616735" y="2971801"/>
              <a:ext cx="99084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49024" y="1630348"/>
            <a:ext cx="1676399" cy="2125341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546033" y="2971801"/>
              <a:ext cx="1072062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67014" y="1589512"/>
            <a:ext cx="1676399" cy="2116023"/>
            <a:chOff x="-2315375" y="567247"/>
            <a:chExt cx="2582947" cy="3450389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562078" y="2963728"/>
              <a:ext cx="116186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12914" y="1692051"/>
            <a:ext cx="1676399" cy="2120974"/>
            <a:chOff x="-2315375" y="567247"/>
            <a:chExt cx="2582947" cy="345846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1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401908" y="1584555"/>
            <a:ext cx="1676399" cy="2120974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676564" y="2971801"/>
              <a:ext cx="1205236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56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6400" y="867568"/>
            <a:ext cx="6096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09041" y="3299030"/>
            <a:ext cx="6096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16620" y="1038513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2619085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65738" y="5421685"/>
            <a:ext cx="6096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294" y="5377814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432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5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926 C -0.01029 0.00393 -0.00729 -0.00556 -0.01445 -0.01482 C -0.01614 -0.02083 -0.0168 -0.02917 -0.01966 -0.03333 C -0.02552 -0.04352 -0.0375 -0.05394 -0.04427 -0.06065 C -0.05716 -0.07269 -0.06927 -0.0875 -0.08333 -0.09329 C -0.09271 -0.1081 -0.10586 -0.11319 -0.11719 -0.11759 C -0.12409 -0.12431 -0.1306 -0.12569 -0.13802 -0.12824 C -0.147 -0.13403 -0.14336 -0.13125 -0.14961 -0.13588 C -0.21862 -0.13449 -0.27643 -0.12824 -0.34375 -0.12546 C -0.3526 -0.12361 -0.35976 -0.12107 -0.36836 -0.11759 C -0.37513 -0.11019 -0.3832 -0.10671 -0.39062 -0.10417 C -0.39752 -0.09676 -0.40377 -0.08634 -0.41146 -0.08241 C -0.41562 -0.07361 -0.42083 -0.06736 -0.42435 -0.05787 C -0.43372 -0.0331 -0.44284 -0.00417 -0.45052 0.02338 C -0.45456 0.03819 -0.45976 0.05069 -0.46354 0.06597 C -0.46862 0.08843 -0.46966 0.11412 -0.47513 0.13634 C -0.47825 0.16366 -0.48021 0.18981 -0.48021 0.21782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C 0.0276 0.00116 0.05182 0.00347 0.07695 0.00602 C 0.09101 0.00741 0.14322 0.00972 0.1444 0.00995 C 0.16484 0.01088 0.18164 0.01366 0.20052 0.01528 C 0.26901 0.02685 0.34609 0.03565 0.40143 0.05092 C 0.41783 0.05555 0.4375 0.0581 0.45234 0.06296 C 0.46041 0.06852 0.47044 0.07037 0.48476 0.07477 C 0.50234 0.08055 0.5177 0.08611 0.53059 0.09213 C 0.5401 0.10185 0.55781 0.11111 0.56992 0.12083 C 0.57187 0.16366 0.58072 0.19259 0.58072 0.2287 L 0.59309 0.22037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48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6 C 0.00157 -0.01274 0.00248 -0.01366 0.00599 -0.01598 C 0.00703 -0.01806 0.00795 -0.01968 0.00899 -0.02107 C 0.01003 -0.02246 0.0112 -0.022 0.01224 -0.02315 C 0.02006 -0.03565 0.01016 -0.02732 0.01888 -0.03264 C 0.02344 -0.04237 0.0293 -0.04584 0.03438 -0.04908 C 0.0448 -0.04908 0.05508 -0.04908 0.0655 -0.04723 C 0.06641 -0.047 0.06706 -0.04352 0.06797 -0.0426 C 0.07331 -0.03496 0.08021 -0.02477 0.08581 -0.02107 C 0.09063 -0.01436 0.09558 -0.00579 0.10078 -0.00186 C 0.1086 0.01666 0.11628 0.03611 0.12552 0.04375 C 0.12904 0.05023 0.13282 0.05509 0.13672 0.0581 C 0.14024 0.06759 0.14493 0.08287 0.14896 0.08912 C 0.15274 0.09444 0.15586 0.09861 0.15964 0.10555 C 0.1612 0.10879 0.16328 0.1074 0.16524 0.11041 C 0.16758 0.11458 0.16967 0.1206 0.17201 0.125 C 0.17279 0.12986 0.1737 0.13402 0.17448 0.13888 C 0.17539 0.14421 0.17813 0.14861 0.17813 0.14884 C 0.1806 0.16087 0.1823 0.17569 0.18555 0.18425 C 0.18763 0.1956 0.19141 0.20578 0.19493 0.21087 C 0.1961 0.21273 0.19857 0.21527 0.19857 0.2155 C 0.20078 0.22106 0.20287 0.22175 0.20547 0.225 C 0.20756 0.23055 0.20912 0.23217 0.21094 0.23935 C 0.21198 0.2493 0.21498 0.26296 0.21498 0.27337 L 0.21498 0.25601 " pathEditMode="relative" rAng="0" ptsTypes="AAAAAAAAAAAAAAAAAAAAAAA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C -0.04192 -0.00833 -0.0776 0.02547 -0.09765 0.04422 C -0.10429 0.05023 -0.10533 0.0551 -0.11549 0.05926 C -0.1302 0.07732 -0.12161 0.0706 -0.13685 0.08056 C -0.14544 0.09491 -0.13281 0.0757 -0.14921 0.0919 C -0.16132 0.10301 -0.14036 0.0926 -0.16132 0.10162 C -0.16849 0.12014 -0.17916 0.1382 -0.1888 0.15672 C -0.20052 0.18056 -0.1888 0.20648 -0.1888 0.23172 " pathEditMode="relative" rAng="0" ptsTypes="AAAAAA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716EB7-7F5C-8CDA-DD64-41ACC4A44EF7}"/>
              </a:ext>
            </a:extLst>
          </p:cNvPr>
          <p:cNvSpPr txBox="1"/>
          <p:nvPr/>
        </p:nvSpPr>
        <p:spPr>
          <a:xfrm>
            <a:off x="1720583" y="2393386"/>
            <a:ext cx="97235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nhân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8,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chia 8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6" y="932591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C402D2-E212-D7A3-90DA-5A5B558E57D8}"/>
              </a:ext>
            </a:extLst>
          </p:cNvPr>
          <p:cNvGrpSpPr/>
          <p:nvPr/>
        </p:nvGrpSpPr>
        <p:grpSpPr>
          <a:xfrm>
            <a:off x="-29860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63" y="1879290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D5FE3DE-9988-7BE0-F19E-36E26EC513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800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7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054152A-77FD-0A2B-5C1F-0F0CFEC5A2D7}"/>
              </a:ext>
            </a:extLst>
          </p:cNvPr>
          <p:cNvGrpSpPr/>
          <p:nvPr/>
        </p:nvGrpSpPr>
        <p:grpSpPr>
          <a:xfrm>
            <a:off x="2052249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81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8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3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6" y="1482815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97" y="5148023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6563" y="5038239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366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19" y="1749198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3" y="94739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9552" y="1997050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7" y="282549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3" y="4540800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60" y="720610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7 x 8 = 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4" y="2413915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54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6" y="2281126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55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738957" y="3902180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56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004B91E-C966-FAA0-205E-21E4066C7D7E}"/>
              </a:ext>
            </a:extLst>
          </p:cNvPr>
          <p:cNvGrpSpPr/>
          <p:nvPr/>
        </p:nvGrpSpPr>
        <p:grpSpPr>
          <a:xfrm>
            <a:off x="6352845" y="3879376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xmlns="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57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3004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10" y="5725750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7" y="282549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4" y="2413915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20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6" y="2281126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738957" y="3902180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004B91E-C966-FAA0-205E-21E4066C7D7E}"/>
              </a:ext>
            </a:extLst>
          </p:cNvPr>
          <p:cNvGrpSpPr/>
          <p:nvPr/>
        </p:nvGrpSpPr>
        <p:grpSpPr>
          <a:xfrm>
            <a:off x="6352845" y="3879376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xmlns="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25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3" y="4121919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60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4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5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819" y="5892772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xmlns="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3004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7" y="282549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4" y="2413915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6" y="2281126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28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814986" y="4018498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32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60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7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4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3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518005C-98A4-18A8-0614-4E14E8EB00A6}"/>
              </a:ext>
            </a:extLst>
          </p:cNvPr>
          <p:cNvGrpSpPr/>
          <p:nvPr/>
        </p:nvGrpSpPr>
        <p:grpSpPr>
          <a:xfrm>
            <a:off x="722535" y="5822549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xmlns="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xmlns="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xmlns="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3004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AC75495-DEAB-8A53-1F5E-31E81DCB6E5F}"/>
              </a:ext>
            </a:extLst>
          </p:cNvPr>
          <p:cNvGrpSpPr/>
          <p:nvPr/>
        </p:nvGrpSpPr>
        <p:grpSpPr>
          <a:xfrm>
            <a:off x="6352845" y="3879376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xmlns="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17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7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7" y="282549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60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6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8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4" y="2413915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18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6" y="2281126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738957" y="3902180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48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004B91E-C966-FAA0-205E-21E4066C7D7E}"/>
              </a:ext>
            </a:extLst>
          </p:cNvPr>
          <p:cNvGrpSpPr/>
          <p:nvPr/>
        </p:nvGrpSpPr>
        <p:grpSpPr>
          <a:xfrm>
            <a:off x="6352845" y="3879376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xmlns="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42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6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64FE1B0-7794-F9BC-5FE0-7D7EDE6E5079}"/>
              </a:ext>
            </a:extLst>
          </p:cNvPr>
          <p:cNvGrpSpPr/>
          <p:nvPr/>
        </p:nvGrpSpPr>
        <p:grpSpPr>
          <a:xfrm>
            <a:off x="406182" y="6067075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xmlns="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xmlns="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3004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6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48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88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47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xmlns="" id="{8470AD2B-CBFE-44AB-4364-B7E9F5FBDD1A}"/>
              </a:ext>
            </a:extLst>
          </p:cNvPr>
          <p:cNvGrpSpPr/>
          <p:nvPr/>
        </p:nvGrpSpPr>
        <p:grpSpPr>
          <a:xfrm>
            <a:off x="522746" y="1986228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xmlns="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xmlns="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656</Words>
  <Application>Microsoft Office PowerPoint</Application>
  <PresentationFormat>Custom</PresentationFormat>
  <Paragraphs>202</Paragraphs>
  <Slides>27</Slides>
  <Notes>3</Notes>
  <HiddenSlides>0</HiddenSlides>
  <MMClips>11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Windows User</cp:lastModifiedBy>
  <cp:revision>38</cp:revision>
  <dcterms:created xsi:type="dcterms:W3CDTF">2022-08-16T23:23:33Z</dcterms:created>
  <dcterms:modified xsi:type="dcterms:W3CDTF">2025-12-22T07:05:26Z</dcterms:modified>
</cp:coreProperties>
</file>