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media/media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48" r:id="rId6"/>
  </p:sldMasterIdLst>
  <p:notesMasterIdLst>
    <p:notesMasterId r:id="rId29"/>
  </p:notesMasterIdLst>
  <p:sldIdLst>
    <p:sldId id="1151" r:id="rId7"/>
    <p:sldId id="1147" r:id="rId8"/>
    <p:sldId id="266" r:id="rId9"/>
    <p:sldId id="1143" r:id="rId10"/>
    <p:sldId id="1144" r:id="rId11"/>
    <p:sldId id="1145" r:id="rId12"/>
    <p:sldId id="1146" r:id="rId13"/>
    <p:sldId id="263" r:id="rId14"/>
    <p:sldId id="259" r:id="rId15"/>
    <p:sldId id="1148" r:id="rId16"/>
    <p:sldId id="257" r:id="rId17"/>
    <p:sldId id="1123" r:id="rId18"/>
    <p:sldId id="1130" r:id="rId19"/>
    <p:sldId id="1150" r:id="rId20"/>
    <p:sldId id="1138" r:id="rId21"/>
    <p:sldId id="1149" r:id="rId22"/>
    <p:sldId id="1140" r:id="rId23"/>
    <p:sldId id="1141" r:id="rId24"/>
    <p:sldId id="1142" r:id="rId25"/>
    <p:sldId id="258" r:id="rId26"/>
    <p:sldId id="262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66" d="100"/>
          <a:sy n="66" d="100"/>
        </p:scale>
        <p:origin x="-9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9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1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022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7062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914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3620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62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9020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399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193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63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768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004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74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8273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1276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643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4828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88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33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068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093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44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520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60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458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901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6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201F8F8-4EE2-9AC4-96C6-C6552DDA91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E23DA70-C119-1ED7-CFC8-AEA24478E16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AC86307-A1F6-EAD9-FF97-7B624B2FCF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14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9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media1.wav"/><Relationship Id="rId7" Type="http://schemas.openxmlformats.org/officeDocument/2006/relationships/image" Target="../media/image50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slide" Target="slide8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5" Type="http://schemas.openxmlformats.org/officeDocument/2006/relationships/slide" Target="slide18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7.xml"/><Relationship Id="rId9" Type="http://schemas.microsoft.com/office/2007/relationships/hdphoto" Target="../media/hdphoto3.wdp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6.xml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emf"/><Relationship Id="rId11" Type="http://schemas.openxmlformats.org/officeDocument/2006/relationships/slide" Target="slide5.xml"/><Relationship Id="rId5" Type="http://schemas.openxmlformats.org/officeDocument/2006/relationships/image" Target="../media/image23.png"/><Relationship Id="rId15" Type="http://schemas.openxmlformats.org/officeDocument/2006/relationships/slide" Target="slide7.xml"/><Relationship Id="rId10" Type="http://schemas.openxmlformats.org/officeDocument/2006/relationships/image" Target="../media/image29.png"/><Relationship Id="rId19" Type="http://schemas.openxmlformats.org/officeDocument/2006/relationships/image" Target="../media/image36.gif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Bảng nhân 8, bảng chia 8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727EF8-8B56-CDFB-2FF5-A9DBBD66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50DA987-0AC4-7CD2-B338-8E8BF9808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0A5896A-7047-36D1-21CC-72A1AA9D0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6A4F38B-3546-0E22-3584-807EEA44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xmlns="" id="{83E277F6-C481-0AB0-6C8D-89329258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9" y="807494"/>
            <a:ext cx="5707281" cy="467899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ACE3E37-4A5E-CEB9-BC30-C28DA4743C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xmlns="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xmlns="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xmlns="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xmlns="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xmlns="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xmlns="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xmlns="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xmlns="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xmlns="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xmlns="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xmlns="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B41593B0-04BE-C5F9-F88F-E797BC06E385}"/>
              </a:ext>
            </a:extLst>
          </p:cNvPr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AFF77AA-A533-DBDB-4805-C40915BC5C9A}"/>
              </a:ext>
            </a:extLst>
          </p:cNvPr>
          <p:cNvSpPr txBox="1"/>
          <p:nvPr/>
        </p:nvSpPr>
        <p:spPr>
          <a:xfrm>
            <a:off x="445132" y="333295"/>
            <a:ext cx="213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82DA569-6182-453D-3563-5D1EFA079497}"/>
              </a:ext>
            </a:extLst>
          </p:cNvPr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206E1E5-A17C-706C-1494-E06C311D6ADC}"/>
              </a:ext>
            </a:extLst>
          </p:cNvPr>
          <p:cNvGrpSpPr/>
          <p:nvPr/>
        </p:nvGrpSpPr>
        <p:grpSpPr>
          <a:xfrm>
            <a:off x="1675559" y="1294246"/>
            <a:ext cx="8807563" cy="1644755"/>
            <a:chOff x="1675559" y="1294246"/>
            <a:chExt cx="8807563" cy="16447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FA5D9B3B-7CB0-798D-1D26-1AB5CC0CFF19}"/>
                </a:ext>
              </a:extLst>
            </p:cNvPr>
            <p:cNvGrpSpPr/>
            <p:nvPr/>
          </p:nvGrpSpPr>
          <p:grpSpPr>
            <a:xfrm>
              <a:off x="1675559" y="1294246"/>
              <a:ext cx="8807563" cy="1644755"/>
              <a:chOff x="828675" y="1361927"/>
              <a:chExt cx="6452297" cy="103837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25FBC02-E77B-09DD-02F4-4D1DE8F2374F}"/>
                  </a:ext>
                </a:extLst>
              </p:cNvPr>
              <p:cNvSpPr/>
              <p:nvPr/>
            </p:nvSpPr>
            <p:spPr>
              <a:xfrm>
                <a:off x="828675" y="1571625"/>
                <a:ext cx="1062579" cy="828675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BD09E41F-311F-08F7-B80B-133F70663394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>
                <a:off x="1891254" y="1985963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918534FE-6A8D-5115-80EB-AB469FD5F15F}"/>
                  </a:ext>
                </a:extLst>
              </p:cNvPr>
              <p:cNvSpPr/>
              <p:nvPr/>
            </p:nvSpPr>
            <p:spPr>
              <a:xfrm>
                <a:off x="3448050" y="1457325"/>
                <a:ext cx="1062579" cy="942968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E0650B91-40A4-C524-41EA-8304EC27C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629" y="1985962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xmlns="" id="{2383C5BC-C124-D629-8A05-E58DB38FBBAF}"/>
                  </a:ext>
                </a:extLst>
              </p:cNvPr>
              <p:cNvSpPr/>
              <p:nvPr/>
            </p:nvSpPr>
            <p:spPr>
              <a:xfrm>
                <a:off x="5725450" y="1361927"/>
                <a:ext cx="1555522" cy="942968"/>
              </a:xfrm>
              <a:prstGeom prst="triangl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F900306-F551-7D7D-9730-0032ECCDCF67}"/>
                  </a:ext>
                </a:extLst>
              </p:cNvPr>
              <p:cNvSpPr txBox="1"/>
              <p:nvPr/>
            </p:nvSpPr>
            <p:spPr>
              <a:xfrm>
                <a:off x="2199858" y="1478693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B5852D6-BC78-3763-7589-5F557E1A576F}"/>
                  </a:ext>
                </a:extLst>
              </p:cNvPr>
              <p:cNvSpPr txBox="1"/>
              <p:nvPr/>
            </p:nvSpPr>
            <p:spPr>
              <a:xfrm>
                <a:off x="4680064" y="1482952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+ 16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FCC6E19-F0F3-F479-9F61-E7DF7F804757}"/>
                </a:ext>
              </a:extLst>
            </p:cNvPr>
            <p:cNvSpPr txBox="1"/>
            <p:nvPr/>
          </p:nvSpPr>
          <p:spPr>
            <a:xfrm>
              <a:off x="5688303" y="1688726"/>
              <a:ext cx="89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63D8007-838F-01DF-E892-9FF49ACB67F3}"/>
                </a:ext>
              </a:extLst>
            </p:cNvPr>
            <p:cNvSpPr txBox="1"/>
            <p:nvPr/>
          </p:nvSpPr>
          <p:spPr>
            <a:xfrm>
              <a:off x="9088364" y="1665276"/>
              <a:ext cx="666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图片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4F287E0A-6705-C99B-3D1D-6A9D6FBFD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11" y="3241110"/>
            <a:ext cx="3984719" cy="3984719"/>
          </a:xfrm>
          <a:prstGeom prst="rect">
            <a:avLst/>
          </a:prstGeom>
        </p:spPr>
      </p:pic>
      <p:sp>
        <p:nvSpPr>
          <p:cNvPr id="27" name="Cloud Callout 15">
            <a:extLst>
              <a:ext uri="{FF2B5EF4-FFF2-40B4-BE49-F238E27FC236}">
                <a16:creationId xmlns:a16="http://schemas.microsoft.com/office/drawing/2014/main" xmlns="" id="{40493CA5-4046-1103-361E-1941D63243F0}"/>
              </a:ext>
            </a:extLst>
          </p:cNvPr>
          <p:cNvSpPr/>
          <p:nvPr/>
        </p:nvSpPr>
        <p:spPr>
          <a:xfrm>
            <a:off x="5181361" y="3510549"/>
            <a:ext cx="5957741" cy="25859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260B93-7FD1-3CE8-751F-CF66DA9EC5C5}"/>
              </a:ext>
            </a:extLst>
          </p:cNvPr>
          <p:cNvSpPr txBox="1"/>
          <p:nvPr/>
        </p:nvSpPr>
        <p:spPr>
          <a:xfrm>
            <a:off x="6489226" y="3932065"/>
            <a:ext cx="4412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83EE7F3-CC14-63B7-6AF4-6977815118E4}"/>
              </a:ext>
            </a:extLst>
          </p:cNvPr>
          <p:cNvSpPr/>
          <p:nvPr/>
        </p:nvSpPr>
        <p:spPr>
          <a:xfrm>
            <a:off x="5344987" y="1608652"/>
            <a:ext cx="1286102" cy="10796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0B29D679-EA56-4080-DC6D-A1A37A007B09}"/>
              </a:ext>
            </a:extLst>
          </p:cNvPr>
          <p:cNvSpPr/>
          <p:nvPr/>
        </p:nvSpPr>
        <p:spPr>
          <a:xfrm>
            <a:off x="8820039" y="1729964"/>
            <a:ext cx="1226485" cy="105078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pic>
        <p:nvPicPr>
          <p:cNvPr id="34" name="Picture 3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08D70DB1-42B5-91C6-A0B8-820D419D2A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4" y="4346369"/>
            <a:ext cx="320880" cy="122897"/>
          </a:xfrm>
          <a:prstGeom prst="rect">
            <a:avLst/>
          </a:prstGeom>
        </p:spPr>
      </p:pic>
      <p:pic>
        <p:nvPicPr>
          <p:cNvPr id="41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96DF7353-242D-D2DC-7383-E26AE5AF2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4255" y="1266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xmlns="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xmlns="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xmlns="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xmlns="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xmlns="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xmlns="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45854229504609554_v2">
            <a:hlinkClick r:id="" action="ppaction://media"/>
            <a:extLst>
              <a:ext uri="{FF2B5EF4-FFF2-40B4-BE49-F238E27FC236}">
                <a16:creationId xmlns:a16="http://schemas.microsoft.com/office/drawing/2014/main" xmlns="" id="{98AD41B9-BA84-A45F-E786-359BCB203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1052" b="32787"/>
          <a:stretch/>
        </p:blipFill>
        <p:spPr>
          <a:xfrm>
            <a:off x="712518" y="-50896"/>
            <a:ext cx="10747169" cy="69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28A4FE9A-22BC-B65A-07DB-12A216E60382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AACEB9-3C25-79F6-4EE0-9DACB2550093}"/>
              </a:ext>
            </a:extLst>
          </p:cNvPr>
          <p:cNvSpPr txBox="1"/>
          <p:nvPr/>
        </p:nvSpPr>
        <p:spPr>
          <a:xfrm>
            <a:off x="469286" y="255398"/>
            <a:ext cx="6627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796217-3CFC-A758-C54B-B9C74BF93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58" y1="74242" x2="5758" y2="74242"/>
                        <a14:foregroundMark x1="3939" y1="70707" x2="28788" y2="91919"/>
                        <a14:foregroundMark x1="3333" y1="56061" x2="14545" y2="56566"/>
                        <a14:foregroundMark x1="26061" y1="19697" x2="26061" y2="19697"/>
                        <a14:foregroundMark x1="21515" y1="10606" x2="27879" y2="17172"/>
                        <a14:foregroundMark x1="32727" y1="17172" x2="53939" y2="15152"/>
                        <a14:foregroundMark x1="78485" y1="12626" x2="84848" y2="14646"/>
                        <a14:foregroundMark x1="35758" y1="54545" x2="54848" y2="49495"/>
                        <a14:foregroundMark x1="38485" y1="56061" x2="38485" y2="56061"/>
                        <a14:foregroundMark x1="47273" y1="56061" x2="47273" y2="56061"/>
                        <a14:foregroundMark x1="26667" y1="74242" x2="26667" y2="74242"/>
                        <a14:foregroundMark x1="26364" y1="82323" x2="26364" y2="82323"/>
                        <a14:foregroundMark x1="59697" y1="88384" x2="86667" y2="82323"/>
                        <a14:foregroundMark x1="83030" y1="76263" x2="93636" y2="81818"/>
                        <a14:foregroundMark x1="78182" y1="93434" x2="91515" y2="90404"/>
                        <a14:foregroundMark x1="52727" y1="94444" x2="60606" y2="9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837" y="374246"/>
            <a:ext cx="4715379" cy="310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CE7520-F66C-FED8-6755-2EC97FAD5F0B}"/>
              </a:ext>
            </a:extLst>
          </p:cNvPr>
          <p:cNvSpPr txBox="1"/>
          <p:nvPr/>
        </p:nvSpPr>
        <p:spPr>
          <a:xfrm>
            <a:off x="3177719" y="3477441"/>
            <a:ext cx="67032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600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600" i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8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BA1943-835A-0EB7-E2AB-A49775C30922}"/>
              </a:ext>
            </a:extLst>
          </p:cNvPr>
          <p:cNvSpPr txBox="1"/>
          <p:nvPr/>
        </p:nvSpPr>
        <p:spPr>
          <a:xfrm>
            <a:off x="2356345" y="3459378"/>
            <a:ext cx="640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3FC8BE-4EB0-9388-191A-C5CF125E9AF6}"/>
              </a:ext>
            </a:extLst>
          </p:cNvPr>
          <p:cNvSpPr txBox="1"/>
          <p:nvPr/>
        </p:nvSpPr>
        <p:spPr>
          <a:xfrm>
            <a:off x="-148920" y="2800333"/>
            <a:ext cx="81858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	24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		12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B38352-590D-A566-5370-1609D43B9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5B3F0A9-B4EC-4026-7674-C9BA6121B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04382791-4D1C-D076-A970-79298256C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B0B4C1-EBA3-3449-8B76-9E502E786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75EB675B-365F-107D-069D-4B6DC06B5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75CC2E-6C3E-BB7F-D167-2F0681F95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676" y="2264245"/>
            <a:ext cx="87729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9BDF83D0-0FF5-BBE3-5DA0-5387A7D7B4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6" y="2303405"/>
            <a:ext cx="7349521" cy="25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9A1E80-843B-DB68-9C39-202AE74C9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4155" y="1419116"/>
            <a:ext cx="560880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xmlns="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xmlns="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xmlns="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xmlns="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xmlns="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920" y="4199226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98" y="4644217"/>
            <a:ext cx="3020684" cy="241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079DC0-834E-A7D1-F3E2-B8D7CF836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05" y="0"/>
            <a:ext cx="4779678" cy="1639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D22307-EDB4-83D2-1903-1ED0513CA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426" y="1790454"/>
            <a:ext cx="433463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8376F5-7E29-D60B-4351-FC770B871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419" y="2396218"/>
            <a:ext cx="8833870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342</Words>
  <Application>Microsoft Office PowerPoint</Application>
  <PresentationFormat>Custom</PresentationFormat>
  <Paragraphs>130</Paragraphs>
  <Slides>22</Slides>
  <Notes>8</Notes>
  <HiddenSlides>0</HiddenSlides>
  <MMClips>12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Office 主题​​</vt:lpstr>
      <vt:lpstr>Office 主题</vt:lpstr>
      <vt:lpstr>1_Office Theme</vt:lpstr>
      <vt:lpstr>Office Theme</vt:lpstr>
      <vt:lpstr>1_Office 主题​​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60</cp:revision>
  <dcterms:created xsi:type="dcterms:W3CDTF">2022-06-24T08:55:06Z</dcterms:created>
  <dcterms:modified xsi:type="dcterms:W3CDTF">2025-12-22T07:13:49Z</dcterms:modified>
</cp:coreProperties>
</file>