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x-wav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638" r:id="rId3"/>
    <p:sldId id="272" r:id="rId4"/>
    <p:sldId id="277" r:id="rId5"/>
    <p:sldId id="257" r:id="rId6"/>
    <p:sldId id="274" r:id="rId7"/>
    <p:sldId id="288" r:id="rId8"/>
    <p:sldId id="266" r:id="rId9"/>
    <p:sldId id="258" r:id="rId10"/>
    <p:sldId id="280" r:id="rId11"/>
    <p:sldId id="2632" r:id="rId12"/>
    <p:sldId id="2637" r:id="rId13"/>
    <p:sldId id="283" r:id="rId14"/>
    <p:sldId id="275" r:id="rId15"/>
    <p:sldId id="265" r:id="rId16"/>
    <p:sldId id="2634" r:id="rId17"/>
    <p:sldId id="2635" r:id="rId18"/>
    <p:sldId id="2636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60" autoAdjust="0"/>
  </p:normalViewPr>
  <p:slideViewPr>
    <p:cSldViewPr snapToGrid="0">
      <p:cViewPr varScale="1">
        <p:scale>
          <a:sx n="63" d="100"/>
          <a:sy n="63" d="100"/>
        </p:scale>
        <p:origin x="-10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1754-BAC2-494F-828F-35C59381A86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7B22F-CA05-421F-BB59-FE5FED290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“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”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2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3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2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483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48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48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2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5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57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9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62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24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0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4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7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09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5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6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D8DC706-9539-5F90-791D-CA8B6B26B2F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6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wav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audio" Target="../media/media8.wav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0.wav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1.wav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9.svg"/><Relationship Id="rId5" Type="http://schemas.microsoft.com/office/2007/relationships/media" Target="../media/media4.wav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6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wav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6.wav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7, bảng chia 7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xmlns="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pic>
        <p:nvPicPr>
          <p:cNvPr id="50" name="Picture 32">
            <a:extLst>
              <a:ext uri="{FF2B5EF4-FFF2-40B4-BE49-F238E27FC236}">
                <a16:creationId xmlns:a16="http://schemas.microsoft.com/office/drawing/2014/main" xmlns="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xmlns="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xmlns="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65153793-C2F2-CEF3-681C-795F59F3E0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1508938"/>
                  </p:ext>
                </p:extLst>
              </p:nvPr>
            </p:nvGraphicFramePr>
            <p:xfrm>
              <a:off x="1451636" y="1574891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xmlns="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xmlns="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US" sz="60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81753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5153793-C2F2-CEF3-681C-795F59F3E0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1508938"/>
                  </p:ext>
                </p:extLst>
              </p:nvPr>
            </p:nvGraphicFramePr>
            <p:xfrm>
              <a:off x="1451636" y="1574891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12" t="-477" r="-306138" b="-50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3991A7D-BD2F-DB96-E6E9-4388D66B4DB6}"/>
              </a:ext>
            </a:extLst>
          </p:cNvPr>
          <p:cNvGrpSpPr/>
          <p:nvPr/>
        </p:nvGrpSpPr>
        <p:grpSpPr>
          <a:xfrm>
            <a:off x="6497610" y="4438137"/>
            <a:ext cx="849684" cy="815419"/>
            <a:chOff x="1677971" y="5532161"/>
            <a:chExt cx="924787" cy="8874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E75BAA6-4F84-BA43-49DC-8147B6A2278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40EAC01-6C9D-3CC4-237A-FAF81FCB9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1B1402C-EB4B-C299-F146-0A45919BC1FE}"/>
              </a:ext>
            </a:extLst>
          </p:cNvPr>
          <p:cNvGrpSpPr/>
          <p:nvPr/>
        </p:nvGrpSpPr>
        <p:grpSpPr>
          <a:xfrm>
            <a:off x="5296929" y="4438138"/>
            <a:ext cx="849684" cy="815419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BB8FD3C-4FC9-D86A-428F-CB2C3083C8D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06D6F96-3A33-1B19-B192-919CCE984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4FBB509-FD46-E86A-981E-752DB2FCECD9}"/>
              </a:ext>
            </a:extLst>
          </p:cNvPr>
          <p:cNvGrpSpPr/>
          <p:nvPr/>
        </p:nvGrpSpPr>
        <p:grpSpPr>
          <a:xfrm>
            <a:off x="7704801" y="4438136"/>
            <a:ext cx="849684" cy="815419"/>
            <a:chOff x="1677971" y="5532161"/>
            <a:chExt cx="924787" cy="8874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4CEF515-CECF-84CD-342C-E5AA4105DB7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342E582-C961-3019-9579-7FF13EBF8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B988681-48EE-E3AC-B98B-FA5E5C090518}"/>
              </a:ext>
            </a:extLst>
          </p:cNvPr>
          <p:cNvGrpSpPr/>
          <p:nvPr/>
        </p:nvGrpSpPr>
        <p:grpSpPr>
          <a:xfrm>
            <a:off x="8905482" y="4438135"/>
            <a:ext cx="849684" cy="815419"/>
            <a:chOff x="1677971" y="5532161"/>
            <a:chExt cx="924787" cy="88749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55749D8E-14A6-E09B-7662-C50AD627711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AB0D0DC-3245-2F4C-2C4B-F77838E00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2FA286C-00C9-D3FD-1AEB-34D10AC7E138}"/>
              </a:ext>
            </a:extLst>
          </p:cNvPr>
          <p:cNvGrpSpPr/>
          <p:nvPr/>
        </p:nvGrpSpPr>
        <p:grpSpPr>
          <a:xfrm>
            <a:off x="10148159" y="4438134"/>
            <a:ext cx="849684" cy="815419"/>
            <a:chOff x="1677971" y="5532161"/>
            <a:chExt cx="924787" cy="8874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D61DC9F6-0C72-576E-39BC-E3C00986760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8C06460C-5489-F5AF-2E58-96A5E8A5C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39ADAAB-3B82-5361-8E76-D2FB234943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952395" y="0"/>
            <a:ext cx="1267409" cy="1574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66FC2FB-AB8C-8ED4-A35B-CCF5C2592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9804" y="217535"/>
            <a:ext cx="1624333" cy="12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xmlns="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pic>
        <p:nvPicPr>
          <p:cNvPr id="50" name="Picture 32">
            <a:extLst>
              <a:ext uri="{FF2B5EF4-FFF2-40B4-BE49-F238E27FC236}">
                <a16:creationId xmlns:a16="http://schemas.microsoft.com/office/drawing/2014/main" xmlns="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xmlns="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xmlns="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D61C713A-93F5-235D-8698-325FF327FC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463420"/>
                  </p:ext>
                </p:extLst>
              </p:nvPr>
            </p:nvGraphicFramePr>
            <p:xfrm>
              <a:off x="1482908" y="1713518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xmlns="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xmlns="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xmlns="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en-US" sz="60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81753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61C713A-93F5-235D-8698-325FF327FC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463420"/>
                  </p:ext>
                </p:extLst>
              </p:nvPr>
            </p:nvGraphicFramePr>
            <p:xfrm>
              <a:off x="1482908" y="1713518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12" t="-477" r="-306138" b="-50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1DED72-2078-0125-F4B2-76D3B0AAA6AA}"/>
              </a:ext>
            </a:extLst>
          </p:cNvPr>
          <p:cNvGrpSpPr/>
          <p:nvPr/>
        </p:nvGrpSpPr>
        <p:grpSpPr>
          <a:xfrm>
            <a:off x="8934283" y="4466316"/>
            <a:ext cx="849684" cy="815419"/>
            <a:chOff x="1677971" y="5532161"/>
            <a:chExt cx="924787" cy="8874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1D86D07-61E1-FA49-C14F-548B2517BE0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F2D1058-4508-B7B2-5487-D2077B4E8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AF6D0B8-7146-EEE6-89BD-D22015E10801}"/>
              </a:ext>
            </a:extLst>
          </p:cNvPr>
          <p:cNvGrpSpPr/>
          <p:nvPr/>
        </p:nvGrpSpPr>
        <p:grpSpPr>
          <a:xfrm>
            <a:off x="10093040" y="4466315"/>
            <a:ext cx="849684" cy="815419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2CF039EA-E5DE-43BC-E9C2-53C9D60A426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13A5D24-54AA-7105-F09E-D9969406D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4BFC59-9280-000B-DD20-B84BD562B7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49203" y="0"/>
            <a:ext cx="1267409" cy="1574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3BE4A3-34B0-254A-2E18-0C89346FC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6090" y="144261"/>
            <a:ext cx="1700273" cy="14524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8D9CB62-D638-BDBE-07EC-3E182C02ADBE}"/>
              </a:ext>
            </a:extLst>
          </p:cNvPr>
          <p:cNvGrpSpPr/>
          <p:nvPr/>
        </p:nvGrpSpPr>
        <p:grpSpPr>
          <a:xfrm>
            <a:off x="6530671" y="4466316"/>
            <a:ext cx="849684" cy="815419"/>
            <a:chOff x="1677971" y="5532161"/>
            <a:chExt cx="924787" cy="8874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9938401-53D3-CF25-6F62-F02FDE6AB39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AEC3394-EF75-630B-6995-C4C9AE718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D8A8BAD-5603-732D-EAD8-E4AF9B74EC02}"/>
              </a:ext>
            </a:extLst>
          </p:cNvPr>
          <p:cNvGrpSpPr/>
          <p:nvPr/>
        </p:nvGrpSpPr>
        <p:grpSpPr>
          <a:xfrm>
            <a:off x="5342178" y="4469276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BC70710-7419-BF55-0312-8909AF31BA9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DAD00E36-B3FA-348E-FDF2-6EB29710C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DF54733-4C5D-C66C-17F2-1B35BA0478B0}"/>
              </a:ext>
            </a:extLst>
          </p:cNvPr>
          <p:cNvGrpSpPr/>
          <p:nvPr/>
        </p:nvGrpSpPr>
        <p:grpSpPr>
          <a:xfrm>
            <a:off x="7760805" y="4500962"/>
            <a:ext cx="849684" cy="815419"/>
            <a:chOff x="1677971" y="5532161"/>
            <a:chExt cx="924787" cy="88749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A6EF357A-9027-4BB7-ACA2-6822BE97BCC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DE68DDA-6C62-3000-64E3-34FC0BF1C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51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Đi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câu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cá</a:t>
            </a:r>
            <a:endParaRPr lang="en-US" sz="6667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8E5D6573-16ED-7912-E92E-AF3F71EE32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06" y="3328086"/>
            <a:ext cx="349163" cy="133729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xmlns="" id="{FC24FC20-346B-0B31-F813-B2BA18A0ED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1359" y="332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xmlns="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solidFill>
                <a:srgbClr val="2A5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110E445E-A791-15F4-5899-27E3D8EDC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91" y="3453346"/>
            <a:ext cx="349163" cy="133729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xmlns="" id="{9C780E57-DA94-CF52-6AB9-E593496CE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1463" y="94294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8669908-9AE7-5E12-2AA8-66A98280E8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93" y="523814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12740" y="5100201"/>
            <a:ext cx="2321087" cy="1607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4163E54-EE64-AD5E-9EA8-3DE90EE42F61}"/>
              </a:ext>
            </a:extLst>
          </p:cNvPr>
          <p:cNvSpPr/>
          <p:nvPr/>
        </p:nvSpPr>
        <p:spPr>
          <a:xfrm>
            <a:off x="350729" y="0"/>
            <a:ext cx="11260898" cy="4847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6361730-7917-CB02-954E-0DB49C2CEE0B}"/>
              </a:ext>
            </a:extLst>
          </p:cNvPr>
          <p:cNvSpPr txBox="1"/>
          <p:nvPr/>
        </p:nvSpPr>
        <p:spPr>
          <a:xfrm>
            <a:off x="1841039" y="2279787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D689AE-7424-3A80-63C9-757F07B01EBC}"/>
              </a:ext>
            </a:extLst>
          </p:cNvPr>
          <p:cNvSpPr txBox="1"/>
          <p:nvPr/>
        </p:nvSpPr>
        <p:spPr>
          <a:xfrm>
            <a:off x="797159" y="3043086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1FB9077-CEA4-F503-3559-5D8065DBA73A}"/>
              </a:ext>
            </a:extLst>
          </p:cNvPr>
          <p:cNvSpPr txBox="1"/>
          <p:nvPr/>
        </p:nvSpPr>
        <p:spPr>
          <a:xfrm>
            <a:off x="2968413" y="3087036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42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A44CA70-AE2D-4E11-BE44-7CB86493BED9}"/>
              </a:ext>
            </a:extLst>
          </p:cNvPr>
          <p:cNvSpPr txBox="1"/>
          <p:nvPr/>
        </p:nvSpPr>
        <p:spPr>
          <a:xfrm>
            <a:off x="797159" y="3643249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E8B9334-0D16-4E0F-6A09-EF9600AEC768}"/>
              </a:ext>
            </a:extLst>
          </p:cNvPr>
          <p:cNvSpPr txBox="1"/>
          <p:nvPr/>
        </p:nvSpPr>
        <p:spPr>
          <a:xfrm>
            <a:off x="3035086" y="3643249"/>
            <a:ext cx="243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7B6D1D5-9EFF-B3A4-81F8-2D8E20C30C5C}"/>
              </a:ext>
            </a:extLst>
          </p:cNvPr>
          <p:cNvSpPr txBox="1"/>
          <p:nvPr/>
        </p:nvSpPr>
        <p:spPr>
          <a:xfrm>
            <a:off x="7323214" y="213121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56B45F4-4B18-9877-2A8D-FB7B8601FC12}"/>
              </a:ext>
            </a:extLst>
          </p:cNvPr>
          <p:cNvSpPr txBox="1"/>
          <p:nvPr/>
        </p:nvSpPr>
        <p:spPr>
          <a:xfrm>
            <a:off x="5674937" y="2836136"/>
            <a:ext cx="529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57B8938-F1C8-F36A-9B9C-874529E786DC}"/>
              </a:ext>
            </a:extLst>
          </p:cNvPr>
          <p:cNvSpPr txBox="1"/>
          <p:nvPr/>
        </p:nvSpPr>
        <p:spPr>
          <a:xfrm>
            <a:off x="5881366" y="348246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42 : 7 = 6 (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28A3AEF-A3D8-18CA-59F9-B0C8FFDF4F26}"/>
              </a:ext>
            </a:extLst>
          </p:cNvPr>
          <p:cNvSpPr txBox="1"/>
          <p:nvPr/>
        </p:nvSpPr>
        <p:spPr>
          <a:xfrm>
            <a:off x="5881366" y="4156009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 6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E23ABA-CA44-A925-782D-A49C5776C229}"/>
              </a:ext>
            </a:extLst>
          </p:cNvPr>
          <p:cNvSpPr txBox="1"/>
          <p:nvPr/>
        </p:nvSpPr>
        <p:spPr>
          <a:xfrm>
            <a:off x="2039272" y="356185"/>
            <a:ext cx="8229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42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7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46E1BBD-242B-4272-29F9-C56334576F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926495" y="204915"/>
            <a:ext cx="1308521" cy="16259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xmlns="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kho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xmlns="" id="{063C1587-8C75-EEBA-70CE-906B40F740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84614" y="8333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xmlns="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xmlns="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&gt;, &lt;, =</a:t>
            </a:r>
            <a:endParaRPr kumimoji="0" lang="th-TH" sz="4800" b="1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4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830997"/>
            <a:chOff x="657922" y="1437852"/>
            <a:chExt cx="6322741" cy="8309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7 x 5          7 x 4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6322741" cy="830997"/>
            <a:chOff x="657922" y="1437852"/>
            <a:chExt cx="6322741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21 : 7          6 : 2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830997"/>
            <a:chOff x="657922" y="1437852"/>
            <a:chExt cx="6322741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2          2 x 7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830997"/>
            <a:chOff x="657922" y="1437852"/>
            <a:chExt cx="6322741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42 : 7          42 : 6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830997"/>
            <a:chOff x="657922" y="1437852"/>
            <a:chExt cx="6322741" cy="830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8          7 x 9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4C2DF65-E0F1-4AB7-AA0E-60881E2790C8}"/>
              </a:ext>
            </a:extLst>
          </p:cNvPr>
          <p:cNvGrpSpPr/>
          <p:nvPr/>
        </p:nvGrpSpPr>
        <p:grpSpPr>
          <a:xfrm>
            <a:off x="6770659" y="4430484"/>
            <a:ext cx="6322741" cy="830997"/>
            <a:chOff x="657922" y="1437852"/>
            <a:chExt cx="6322741" cy="8309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02A88A99-B011-44AF-AAED-71691B0723E4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56 : 7          49 : 7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xmlns="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xmlns="" id="{40E99E5D-9103-458C-EC64-8F8ED5143B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1046" y="6329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xmlns="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25EE306B-844D-C1F8-3805-0D6F5F5EC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5" y="3440820"/>
            <a:ext cx="349163" cy="133729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  <a:extLst>
              <a:ext uri="{FF2B5EF4-FFF2-40B4-BE49-F238E27FC236}">
                <a16:creationId xmlns:a16="http://schemas.microsoft.com/office/drawing/2014/main" xmlns="" id="{A64D9C23-524A-10E5-BE6C-D08E6A302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1775" y="3823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xmlns="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3468106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xmlns="" id="{7CB024CF-64CF-4F01-9EDC-F33DEFD6393F}"/>
              </a:ext>
            </a:extLst>
          </p:cNvPr>
          <p:cNvSpPr/>
          <p:nvPr/>
        </p:nvSpPr>
        <p:spPr>
          <a:xfrm>
            <a:off x="4446739" y="104195"/>
            <a:ext cx="4083485" cy="59726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82006" y="100003"/>
            <a:ext cx="2858475" cy="637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4667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–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8F783-3853-A527-6A77-842CD9D41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4430" y="671554"/>
            <a:ext cx="8254699" cy="308484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2160AA-CDE9-F0C6-61FD-D324ABC4BF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951BA1-A3E2-5F3F-4720-5A1ABFFAA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585" y="2460702"/>
            <a:ext cx="588924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8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xmlns="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092" y="1797533"/>
            <a:ext cx="11499308" cy="2743200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85462" y="2145696"/>
            <a:ext cx="2297738" cy="208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3514950" y="2927408"/>
            <a:ext cx="1147216" cy="109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877351" y="2210549"/>
            <a:ext cx="2297738" cy="20846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05109" y="399457"/>
            <a:ext cx="7732824" cy="997543"/>
            <a:chOff x="3048000" y="2656585"/>
            <a:chExt cx="11599236" cy="1496315"/>
          </a:xfrm>
        </p:grpSpPr>
        <p:grpSp>
          <p:nvGrpSpPr>
            <p:cNvPr id="13" name="Group 10"/>
            <p:cNvGrpSpPr/>
            <p:nvPr/>
          </p:nvGrpSpPr>
          <p:grpSpPr>
            <a:xfrm>
              <a:off x="3048000" y="2656585"/>
              <a:ext cx="11599236" cy="1496315"/>
              <a:chOff x="0" y="0"/>
              <a:chExt cx="12063331" cy="2214372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0" y="0"/>
                <a:ext cx="12063331" cy="2214372"/>
                <a:chOff x="0" y="0"/>
                <a:chExt cx="3909566" cy="717649"/>
              </a:xfrm>
            </p:grpSpPr>
            <p:sp>
              <p:nvSpPr>
                <p:cNvPr id="17" name="Freeform 12"/>
                <p:cNvSpPr/>
                <p:nvPr/>
              </p:nvSpPr>
              <p:spPr>
                <a:xfrm>
                  <a:off x="0" y="0"/>
                  <a:ext cx="3909566" cy="71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566" h="717649">
                      <a:moveTo>
                        <a:pt x="3785107" y="717649"/>
                      </a:moveTo>
                      <a:lnTo>
                        <a:pt x="124460" y="717649"/>
                      </a:lnTo>
                      <a:cubicBezTo>
                        <a:pt x="55880" y="717649"/>
                        <a:pt x="0" y="661769"/>
                        <a:pt x="0" y="593189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85107" y="0"/>
                      </a:lnTo>
                      <a:cubicBezTo>
                        <a:pt x="3853686" y="0"/>
                        <a:pt x="3909566" y="55880"/>
                        <a:pt x="3909566" y="124460"/>
                      </a:cubicBezTo>
                      <a:lnTo>
                        <a:pt x="3909566" y="593189"/>
                      </a:lnTo>
                      <a:cubicBezTo>
                        <a:pt x="3909566" y="661769"/>
                        <a:pt x="3853686" y="717649"/>
                        <a:pt x="3785107" y="717649"/>
                      </a:cubicBezTo>
                      <a:close/>
                    </a:path>
                  </a:pathLst>
                </a:custGeom>
                <a:solidFill>
                  <a:srgbClr val="2A5474"/>
                </a:solidFill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95172" y="103842"/>
                <a:ext cx="11872988" cy="2006689"/>
                <a:chOff x="0" y="0"/>
                <a:chExt cx="3960253" cy="669334"/>
              </a:xfrm>
            </p:grpSpPr>
            <p:sp>
              <p:nvSpPr>
                <p:cNvPr id="16" name="Freeform 14"/>
                <p:cNvSpPr/>
                <p:nvPr/>
              </p:nvSpPr>
              <p:spPr>
                <a:xfrm>
                  <a:off x="0" y="0"/>
                  <a:ext cx="3960254" cy="66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254" h="669334">
                      <a:moveTo>
                        <a:pt x="3835793" y="669334"/>
                      </a:moveTo>
                      <a:lnTo>
                        <a:pt x="124460" y="669334"/>
                      </a:lnTo>
                      <a:cubicBezTo>
                        <a:pt x="55880" y="669334"/>
                        <a:pt x="0" y="613454"/>
                        <a:pt x="0" y="54487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835793" y="0"/>
                      </a:lnTo>
                      <a:cubicBezTo>
                        <a:pt x="3904374" y="0"/>
                        <a:pt x="3960254" y="55880"/>
                        <a:pt x="3960254" y="124460"/>
                      </a:cubicBezTo>
                      <a:lnTo>
                        <a:pt x="3960254" y="544874"/>
                      </a:lnTo>
                      <a:cubicBezTo>
                        <a:pt x="3960254" y="613454"/>
                        <a:pt x="3904374" y="669334"/>
                        <a:pt x="3835793" y="669334"/>
                      </a:cubicBezTo>
                      <a:close/>
                    </a:path>
                  </a:pathLst>
                </a:custGeom>
                <a:solidFill>
                  <a:srgbClr val="FFFEFE"/>
                </a:solidFill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288339" y="2663979"/>
              <a:ext cx="11109339" cy="1352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5334" b="1" dirty="0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5334" b="1" dirty="0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mắn</a:t>
              </a:r>
              <a:endParaRPr lang="en-US" sz="5334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66117" y="4769412"/>
            <a:ext cx="7824227" cy="898898"/>
            <a:chOff x="3699174" y="7154117"/>
            <a:chExt cx="11736341" cy="1348347"/>
          </a:xfrm>
        </p:grpSpPr>
        <p:sp>
          <p:nvSpPr>
            <p:cNvPr id="22" name="Rounded Rectangle 21"/>
            <p:cNvSpPr/>
            <p:nvPr/>
          </p:nvSpPr>
          <p:spPr>
            <a:xfrm>
              <a:off x="3699174" y="715411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929708" y="7449982"/>
              <a:ext cx="954062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x 5 = 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6117" y="5833118"/>
            <a:ext cx="7824227" cy="898898"/>
            <a:chOff x="3699174" y="8749677"/>
            <a:chExt cx="11736341" cy="1348347"/>
          </a:xfrm>
        </p:grpSpPr>
        <p:sp>
          <p:nvSpPr>
            <p:cNvPr id="25" name="Rounded Rectangle 24"/>
            <p:cNvSpPr/>
            <p:nvPr/>
          </p:nvSpPr>
          <p:spPr>
            <a:xfrm>
              <a:off x="3699174" y="874967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8769246" y="9158159"/>
              <a:ext cx="159619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90553" y="2124132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6368977" y="2939227"/>
            <a:ext cx="1147216" cy="10945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87088" y="2200811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117230" y="4653255"/>
            <a:ext cx="2398963" cy="1937953"/>
            <a:chOff x="0" y="1786075"/>
            <a:chExt cx="3598445" cy="2906929"/>
          </a:xfrm>
        </p:grpSpPr>
        <p:sp>
          <p:nvSpPr>
            <p:cNvPr id="44" name="Rounded Rectangle 43"/>
            <p:cNvSpPr/>
            <p:nvPr/>
          </p:nvSpPr>
          <p:spPr>
            <a:xfrm>
              <a:off x="0" y="1786075"/>
              <a:ext cx="3598445" cy="290692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962717" y="1868068"/>
              <a:ext cx="1674374" cy="2619200"/>
            </a:xfrm>
            <a:prstGeom prst="rect">
              <a:avLst/>
            </a:prstGeom>
          </p:spPr>
        </p:pic>
      </p:grpSp>
      <p:pic>
        <p:nvPicPr>
          <p:cNvPr id="5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5374" y="2400790"/>
            <a:ext cx="6740505" cy="2177491"/>
            <a:chOff x="-1347708" y="5447036"/>
            <a:chExt cx="10110757" cy="4550305"/>
          </a:xfrm>
        </p:grpSpPr>
        <p:sp>
          <p:nvSpPr>
            <p:cNvPr id="45" name="Cloud Callout 44"/>
            <p:cNvSpPr/>
            <p:nvPr/>
          </p:nvSpPr>
          <p:spPr>
            <a:xfrm>
              <a:off x="-1347708" y="5447036"/>
              <a:ext cx="10110757" cy="4550305"/>
            </a:xfrm>
            <a:prstGeom prst="cloudCallout">
              <a:avLst/>
            </a:prstGeom>
            <a:solidFill>
              <a:srgbClr val="FDFC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Box 9"/>
            <p:cNvSpPr txBox="1"/>
            <p:nvPr/>
          </p:nvSpPr>
          <p:spPr>
            <a:xfrm>
              <a:off x="-68829" y="6465590"/>
              <a:ext cx="7550907" cy="3157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mắn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nay?</a:t>
              </a:r>
            </a:p>
          </p:txBody>
        </p:sp>
      </p:grpSp>
      <p:pic>
        <p:nvPicPr>
          <p:cNvPr id="4" name="Cartoon Musi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83200" y="7075814"/>
            <a:ext cx="324909" cy="324908"/>
          </a:xfrm>
          <a:prstGeom prst="rect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49F70EE7-7377-0B19-3959-1CD18865D1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09665" y="82080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27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27200" y="736601"/>
            <a:ext cx="3516132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213965" y="1283946"/>
            <a:ext cx="2277671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B39A3CEF-E284-3E6C-4332-075263A884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" y="4367483"/>
            <a:ext cx="186324" cy="71362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55274C87-15B0-3CEE-51AB-6639F51FF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9249" y="257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2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1310F3-1493-89FB-F9E6-C507C685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234" y="2448175"/>
            <a:ext cx="5480779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721635" y="136047"/>
            <a:ext cx="4062714" cy="30480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482329" y="640384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5A0CC3C8-0715-7D27-9C7B-8B0948986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6" y="3453083"/>
            <a:ext cx="186324" cy="7136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xmlns="" id="{CDCDD449-6F24-A05E-DA1D-0FF26CDA55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1046" y="570282"/>
            <a:ext cx="406400" cy="4064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4A8BECC-0BC3-CB19-D766-A159EB1FA6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B9B25C7-333A-42F6-53FE-256DBE5240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78" y="548866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8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xmlns="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6C6BE2-CA66-D43A-16AA-73D1856A7B1D}"/>
              </a:ext>
            </a:extLst>
          </p:cNvPr>
          <p:cNvGrpSpPr/>
          <p:nvPr/>
        </p:nvGrpSpPr>
        <p:grpSpPr>
          <a:xfrm>
            <a:off x="1338910" y="2754524"/>
            <a:ext cx="1002687" cy="999067"/>
            <a:chOff x="1290392" y="4448347"/>
            <a:chExt cx="1002687" cy="999067"/>
          </a:xfrm>
        </p:grpSpPr>
        <p:sp>
          <p:nvSpPr>
            <p:cNvPr id="4" name="Flowchart: Decision 3">
              <a:extLst>
                <a:ext uri="{FF2B5EF4-FFF2-40B4-BE49-F238E27FC236}">
                  <a16:creationId xmlns:a16="http://schemas.microsoft.com/office/drawing/2014/main" xmlns="" id="{A9014C20-59F1-CA98-F7D5-A35C8452C7B0}"/>
                </a:ext>
              </a:extLst>
            </p:cNvPr>
            <p:cNvSpPr/>
            <p:nvPr/>
          </p:nvSpPr>
          <p:spPr>
            <a:xfrm>
              <a:off x="1290392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E2948D9-87FA-9FF4-EAE9-9F6AD0106CCA}"/>
                </a:ext>
              </a:extLst>
            </p:cNvPr>
            <p:cNvSpPr txBox="1"/>
            <p:nvPr/>
          </p:nvSpPr>
          <p:spPr>
            <a:xfrm>
              <a:off x="1581037" y="4686585"/>
              <a:ext cx="712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CF00B50-C3B8-960C-3CCC-D6888E65E6D3}"/>
              </a:ext>
            </a:extLst>
          </p:cNvPr>
          <p:cNvGrpSpPr/>
          <p:nvPr/>
        </p:nvGrpSpPr>
        <p:grpSpPr>
          <a:xfrm>
            <a:off x="2327801" y="2754523"/>
            <a:ext cx="986256" cy="999067"/>
            <a:chOff x="2279283" y="4448346"/>
            <a:chExt cx="986256" cy="999067"/>
          </a:xfrm>
        </p:grpSpPr>
        <p:sp>
          <p:nvSpPr>
            <p:cNvPr id="7" name="Flowchart: Decision 6">
              <a:extLst>
                <a:ext uri="{FF2B5EF4-FFF2-40B4-BE49-F238E27FC236}">
                  <a16:creationId xmlns:a16="http://schemas.microsoft.com/office/drawing/2014/main" xmlns="" id="{057EB34D-D940-2D82-0CBB-9C628E2002B8}"/>
                </a:ext>
              </a:extLst>
            </p:cNvPr>
            <p:cNvSpPr/>
            <p:nvPr/>
          </p:nvSpPr>
          <p:spPr>
            <a:xfrm>
              <a:off x="2279283" y="4448346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F09F929-3E28-91C1-5556-EB4EC42650E7}"/>
                </a:ext>
              </a:extLst>
            </p:cNvPr>
            <p:cNvSpPr txBox="1"/>
            <p:nvPr/>
          </p:nvSpPr>
          <p:spPr>
            <a:xfrm>
              <a:off x="2367185" y="469513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5074884-8C38-8615-C4E3-AFB42C0D330F}"/>
              </a:ext>
            </a:extLst>
          </p:cNvPr>
          <p:cNvGrpSpPr/>
          <p:nvPr/>
        </p:nvGrpSpPr>
        <p:grpSpPr>
          <a:xfrm>
            <a:off x="6270211" y="2754522"/>
            <a:ext cx="1026293" cy="999067"/>
            <a:chOff x="6221693" y="4448345"/>
            <a:chExt cx="1026293" cy="999067"/>
          </a:xfrm>
        </p:grpSpPr>
        <p:sp>
          <p:nvSpPr>
            <p:cNvPr id="29" name="Flowchart: Decision 28">
              <a:extLst>
                <a:ext uri="{FF2B5EF4-FFF2-40B4-BE49-F238E27FC236}">
                  <a16:creationId xmlns:a16="http://schemas.microsoft.com/office/drawing/2014/main" xmlns="" id="{D9310A68-74D0-08EE-823D-D008CC3AFCF4}"/>
                </a:ext>
              </a:extLst>
            </p:cNvPr>
            <p:cNvSpPr/>
            <p:nvPr/>
          </p:nvSpPr>
          <p:spPr>
            <a:xfrm>
              <a:off x="6221693" y="4448345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8622DF5-A49F-7F4A-8D1A-E4C7572540AC}"/>
                </a:ext>
              </a:extLst>
            </p:cNvPr>
            <p:cNvSpPr txBox="1"/>
            <p:nvPr/>
          </p:nvSpPr>
          <p:spPr>
            <a:xfrm>
              <a:off x="6409961" y="4686585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47F9FF0-78D8-6B8E-BE8D-9F417EAE2F66}"/>
              </a:ext>
            </a:extLst>
          </p:cNvPr>
          <p:cNvGrpSpPr/>
          <p:nvPr/>
        </p:nvGrpSpPr>
        <p:grpSpPr>
          <a:xfrm>
            <a:off x="10215256" y="2754520"/>
            <a:ext cx="1030614" cy="999067"/>
            <a:chOff x="10166738" y="4448343"/>
            <a:chExt cx="1030614" cy="999067"/>
          </a:xfrm>
        </p:grpSpPr>
        <p:sp>
          <p:nvSpPr>
            <p:cNvPr id="35" name="Flowchart: Decision 34">
              <a:extLst>
                <a:ext uri="{FF2B5EF4-FFF2-40B4-BE49-F238E27FC236}">
                  <a16:creationId xmlns:a16="http://schemas.microsoft.com/office/drawing/2014/main" xmlns="" id="{A74B1A5D-F466-6CA4-7675-9DBAEF241619}"/>
                </a:ext>
              </a:extLst>
            </p:cNvPr>
            <p:cNvSpPr/>
            <p:nvPr/>
          </p:nvSpPr>
          <p:spPr>
            <a:xfrm>
              <a:off x="10166738" y="44483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8F59815-2D19-80DA-8F1F-1ABF367C2857}"/>
                </a:ext>
              </a:extLst>
            </p:cNvPr>
            <p:cNvSpPr txBox="1"/>
            <p:nvPr/>
          </p:nvSpPr>
          <p:spPr>
            <a:xfrm>
              <a:off x="10359327" y="4686585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FA62422-D3AE-579A-1955-6575CB981569}"/>
              </a:ext>
            </a:extLst>
          </p:cNvPr>
          <p:cNvGrpSpPr/>
          <p:nvPr/>
        </p:nvGrpSpPr>
        <p:grpSpPr>
          <a:xfrm>
            <a:off x="3311376" y="2755173"/>
            <a:ext cx="986256" cy="999067"/>
            <a:chOff x="3257655" y="4448347"/>
            <a:chExt cx="986256" cy="999067"/>
          </a:xfrm>
        </p:grpSpPr>
        <p:sp>
          <p:nvSpPr>
            <p:cNvPr id="38" name="Flowchart: Decision 37">
              <a:extLst>
                <a:ext uri="{FF2B5EF4-FFF2-40B4-BE49-F238E27FC236}">
                  <a16:creationId xmlns:a16="http://schemas.microsoft.com/office/drawing/2014/main" xmlns="" id="{C34DF622-3FFD-2C99-D224-62EBAB880633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4A152A1-C359-6350-198A-4A7B7436C46A}"/>
                </a:ext>
              </a:extLst>
            </p:cNvPr>
            <p:cNvSpPr txBox="1"/>
            <p:nvPr/>
          </p:nvSpPr>
          <p:spPr>
            <a:xfrm>
              <a:off x="3287465" y="4691886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69903AD-38BE-C21E-ADEF-BDCD2D0E9870}"/>
              </a:ext>
            </a:extLst>
          </p:cNvPr>
          <p:cNvGrpSpPr/>
          <p:nvPr/>
        </p:nvGrpSpPr>
        <p:grpSpPr>
          <a:xfrm>
            <a:off x="4295248" y="2749705"/>
            <a:ext cx="986256" cy="999067"/>
            <a:chOff x="3257655" y="4448347"/>
            <a:chExt cx="986256" cy="999067"/>
          </a:xfrm>
        </p:grpSpPr>
        <p:sp>
          <p:nvSpPr>
            <p:cNvPr id="41" name="Flowchart: Decision 40">
              <a:extLst>
                <a:ext uri="{FF2B5EF4-FFF2-40B4-BE49-F238E27FC236}">
                  <a16:creationId xmlns:a16="http://schemas.microsoft.com/office/drawing/2014/main" xmlns="" id="{45A3DA07-9FBA-72FF-6969-3D213029AFCA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22749F94-8237-E28F-A0B7-BF602F314140}"/>
                </a:ext>
              </a:extLst>
            </p:cNvPr>
            <p:cNvSpPr txBox="1"/>
            <p:nvPr/>
          </p:nvSpPr>
          <p:spPr>
            <a:xfrm>
              <a:off x="3321362" y="4699249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031CCCE-798D-2B8E-3213-872B85C1C4DC}"/>
              </a:ext>
            </a:extLst>
          </p:cNvPr>
          <p:cNvGrpSpPr/>
          <p:nvPr/>
        </p:nvGrpSpPr>
        <p:grpSpPr>
          <a:xfrm>
            <a:off x="5279634" y="2739358"/>
            <a:ext cx="986256" cy="999067"/>
            <a:chOff x="3257655" y="4448347"/>
            <a:chExt cx="986256" cy="999067"/>
          </a:xfrm>
        </p:grpSpPr>
        <p:sp>
          <p:nvSpPr>
            <p:cNvPr id="44" name="Flowchart: Decision 43">
              <a:extLst>
                <a:ext uri="{FF2B5EF4-FFF2-40B4-BE49-F238E27FC236}">
                  <a16:creationId xmlns:a16="http://schemas.microsoft.com/office/drawing/2014/main" xmlns="" id="{0D9BA407-1379-A4E6-8027-EDF50E4FBFCF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495923B-E17B-AB7D-2C0C-6F45E9CE9DD4}"/>
                </a:ext>
              </a:extLst>
            </p:cNvPr>
            <p:cNvSpPr txBox="1"/>
            <p:nvPr/>
          </p:nvSpPr>
          <p:spPr>
            <a:xfrm>
              <a:off x="3271783" y="4690542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D5DE99C-3A7D-F112-8DDB-D8E4B5BD21E6}"/>
              </a:ext>
            </a:extLst>
          </p:cNvPr>
          <p:cNvGrpSpPr/>
          <p:nvPr/>
        </p:nvGrpSpPr>
        <p:grpSpPr>
          <a:xfrm>
            <a:off x="7265476" y="2757550"/>
            <a:ext cx="986256" cy="999067"/>
            <a:chOff x="3257655" y="4448347"/>
            <a:chExt cx="986256" cy="999067"/>
          </a:xfrm>
        </p:grpSpPr>
        <p:sp>
          <p:nvSpPr>
            <p:cNvPr id="47" name="Flowchart: Decision 46">
              <a:extLst>
                <a:ext uri="{FF2B5EF4-FFF2-40B4-BE49-F238E27FC236}">
                  <a16:creationId xmlns:a16="http://schemas.microsoft.com/office/drawing/2014/main" xmlns="" id="{8FB78104-D1FF-E723-38B2-F6E2FE30CA6F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3FB034B-8318-B7BB-8372-DBAD2220CB54}"/>
                </a:ext>
              </a:extLst>
            </p:cNvPr>
            <p:cNvSpPr txBox="1"/>
            <p:nvPr/>
          </p:nvSpPr>
          <p:spPr>
            <a:xfrm>
              <a:off x="3310087" y="4703335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97507BB-CE8E-1468-EF79-7D7CE641145A}"/>
              </a:ext>
            </a:extLst>
          </p:cNvPr>
          <p:cNvGrpSpPr/>
          <p:nvPr/>
        </p:nvGrpSpPr>
        <p:grpSpPr>
          <a:xfrm>
            <a:off x="4291194" y="2755015"/>
            <a:ext cx="986256" cy="999067"/>
            <a:chOff x="4246546" y="4448346"/>
            <a:chExt cx="986256" cy="999067"/>
          </a:xfrm>
        </p:grpSpPr>
        <p:sp>
          <p:nvSpPr>
            <p:cNvPr id="50" name="Flowchart: Decision 49">
              <a:extLst>
                <a:ext uri="{FF2B5EF4-FFF2-40B4-BE49-F238E27FC236}">
                  <a16:creationId xmlns:a16="http://schemas.microsoft.com/office/drawing/2014/main" xmlns="" id="{FE97472F-CBE2-BA5C-BCA9-F66EFFD11A8C}"/>
                </a:ext>
              </a:extLst>
            </p:cNvPr>
            <p:cNvSpPr/>
            <p:nvPr/>
          </p:nvSpPr>
          <p:spPr>
            <a:xfrm>
              <a:off x="4246546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637B1D9D-3324-B774-22B6-221422CAAFAB}"/>
                </a:ext>
              </a:extLst>
            </p:cNvPr>
            <p:cNvSpPr txBox="1"/>
            <p:nvPr/>
          </p:nvSpPr>
          <p:spPr>
            <a:xfrm>
              <a:off x="4429637" y="4664355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4F5E50D-1EA9-57B3-F9AC-CEEF77EE1718}"/>
              </a:ext>
            </a:extLst>
          </p:cNvPr>
          <p:cNvGrpSpPr/>
          <p:nvPr/>
        </p:nvGrpSpPr>
        <p:grpSpPr>
          <a:xfrm>
            <a:off x="8251732" y="2758732"/>
            <a:ext cx="986256" cy="999067"/>
            <a:chOff x="3248451" y="4447843"/>
            <a:chExt cx="986256" cy="999067"/>
          </a:xfrm>
        </p:grpSpPr>
        <p:sp>
          <p:nvSpPr>
            <p:cNvPr id="53" name="Flowchart: Decision 52">
              <a:extLst>
                <a:ext uri="{FF2B5EF4-FFF2-40B4-BE49-F238E27FC236}">
                  <a16:creationId xmlns:a16="http://schemas.microsoft.com/office/drawing/2014/main" xmlns="" id="{FA1750FB-1EEA-5E38-3BFD-35DB0FA2B9FE}"/>
                </a:ext>
              </a:extLst>
            </p:cNvPr>
            <p:cNvSpPr/>
            <p:nvPr/>
          </p:nvSpPr>
          <p:spPr>
            <a:xfrm>
              <a:off x="3248451" y="44478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EBD84B7-0D59-EE3D-EE94-E96107C32B30}"/>
                </a:ext>
              </a:extLst>
            </p:cNvPr>
            <p:cNvSpPr txBox="1"/>
            <p:nvPr/>
          </p:nvSpPr>
          <p:spPr>
            <a:xfrm>
              <a:off x="3309774" y="4689718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492B130-E437-7B4A-4A86-3A32C9F256B8}"/>
              </a:ext>
            </a:extLst>
          </p:cNvPr>
          <p:cNvGrpSpPr/>
          <p:nvPr/>
        </p:nvGrpSpPr>
        <p:grpSpPr>
          <a:xfrm>
            <a:off x="9248280" y="2755017"/>
            <a:ext cx="986256" cy="999067"/>
            <a:chOff x="3257655" y="4448347"/>
            <a:chExt cx="986256" cy="999067"/>
          </a:xfrm>
        </p:grpSpPr>
        <p:sp>
          <p:nvSpPr>
            <p:cNvPr id="66" name="Flowchart: Decision 65">
              <a:extLst>
                <a:ext uri="{FF2B5EF4-FFF2-40B4-BE49-F238E27FC236}">
                  <a16:creationId xmlns:a16="http://schemas.microsoft.com/office/drawing/2014/main" xmlns="" id="{CD507B97-5AEE-3F9C-E2CD-FA1F803D3057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9AC88D5-2118-52CA-F967-1049CD287BA0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D9874773-D66A-53AD-C6B2-90CEACAD0412}"/>
              </a:ext>
            </a:extLst>
          </p:cNvPr>
          <p:cNvGrpSpPr/>
          <p:nvPr/>
        </p:nvGrpSpPr>
        <p:grpSpPr>
          <a:xfrm>
            <a:off x="7270302" y="2774614"/>
            <a:ext cx="986256" cy="999067"/>
            <a:chOff x="7200065" y="4448346"/>
            <a:chExt cx="986256" cy="999067"/>
          </a:xfrm>
        </p:grpSpPr>
        <p:sp>
          <p:nvSpPr>
            <p:cNvPr id="78" name="Flowchart: Decision 77">
              <a:extLst>
                <a:ext uri="{FF2B5EF4-FFF2-40B4-BE49-F238E27FC236}">
                  <a16:creationId xmlns:a16="http://schemas.microsoft.com/office/drawing/2014/main" xmlns="" id="{28B66E23-B382-AB65-5C08-5A7B0ECC94B8}"/>
                </a:ext>
              </a:extLst>
            </p:cNvPr>
            <p:cNvSpPr/>
            <p:nvPr/>
          </p:nvSpPr>
          <p:spPr>
            <a:xfrm>
              <a:off x="7200065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18FD4A36-EC45-9D91-B091-57EB8D67739C}"/>
                </a:ext>
              </a:extLst>
            </p:cNvPr>
            <p:cNvSpPr txBox="1"/>
            <p:nvPr/>
          </p:nvSpPr>
          <p:spPr>
            <a:xfrm>
              <a:off x="7375390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5A0D86D5-63B0-2BFF-938B-DAFD6D01EC38}"/>
              </a:ext>
            </a:extLst>
          </p:cNvPr>
          <p:cNvGrpSpPr/>
          <p:nvPr/>
        </p:nvGrpSpPr>
        <p:grpSpPr>
          <a:xfrm>
            <a:off x="9248280" y="2749704"/>
            <a:ext cx="986256" cy="999067"/>
            <a:chOff x="9177847" y="4448344"/>
            <a:chExt cx="986256" cy="999067"/>
          </a:xfrm>
        </p:grpSpPr>
        <p:sp>
          <p:nvSpPr>
            <p:cNvPr id="81" name="Flowchart: Decision 80">
              <a:extLst>
                <a:ext uri="{FF2B5EF4-FFF2-40B4-BE49-F238E27FC236}">
                  <a16:creationId xmlns:a16="http://schemas.microsoft.com/office/drawing/2014/main" xmlns="" id="{671FECBF-FC22-909F-E39F-DACCE15BCBD7}"/>
                </a:ext>
              </a:extLst>
            </p:cNvPr>
            <p:cNvSpPr/>
            <p:nvPr/>
          </p:nvSpPr>
          <p:spPr>
            <a:xfrm>
              <a:off x="9177847" y="4448344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53A40A1C-FAD8-9C0F-EA3A-ED55598931BB}"/>
                </a:ext>
              </a:extLst>
            </p:cNvPr>
            <p:cNvSpPr txBox="1"/>
            <p:nvPr/>
          </p:nvSpPr>
          <p:spPr>
            <a:xfrm>
              <a:off x="9393354" y="4640848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9FD5AEA5-B320-E286-323E-5DC1C897414D}"/>
              </a:ext>
            </a:extLst>
          </p:cNvPr>
          <p:cNvGrpSpPr/>
          <p:nvPr/>
        </p:nvGrpSpPr>
        <p:grpSpPr>
          <a:xfrm>
            <a:off x="1338910" y="4362503"/>
            <a:ext cx="795745" cy="795745"/>
            <a:chOff x="1224600" y="3112201"/>
            <a:chExt cx="709521" cy="709521"/>
          </a:xfrm>
        </p:grpSpPr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xmlns="" id="{D495A902-D37B-1AEA-495B-9535499BEE2B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58415A7-D23A-E4C1-B003-C6EFA81AE833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491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7A751A16-DE24-635C-7546-15F814FB2023}"/>
              </a:ext>
            </a:extLst>
          </p:cNvPr>
          <p:cNvGrpSpPr/>
          <p:nvPr/>
        </p:nvGrpSpPr>
        <p:grpSpPr>
          <a:xfrm>
            <a:off x="2387436" y="4362502"/>
            <a:ext cx="795745" cy="795745"/>
            <a:chOff x="1224600" y="3112201"/>
            <a:chExt cx="709521" cy="709521"/>
          </a:xfrm>
        </p:grpSpPr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xmlns="" id="{F08C0FCB-5F84-F58A-DC7D-2E07F4868A32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4C6027D6-5B39-3933-754D-917821C82070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CFC7D95B-3D3C-84F4-D476-E8AED9A1B18A}"/>
              </a:ext>
            </a:extLst>
          </p:cNvPr>
          <p:cNvGrpSpPr/>
          <p:nvPr/>
        </p:nvGrpSpPr>
        <p:grpSpPr>
          <a:xfrm>
            <a:off x="3400109" y="4362501"/>
            <a:ext cx="795745" cy="795745"/>
            <a:chOff x="1224600" y="3112201"/>
            <a:chExt cx="709521" cy="709521"/>
          </a:xfrm>
        </p:grpSpPr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xmlns="" id="{17B2AB5D-4514-A41E-C30D-D61F018CAA0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7B6C92F4-B13A-E3CC-0969-B189E003117F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8019C331-581A-AB72-E0C2-A17F89D735FD}"/>
              </a:ext>
            </a:extLst>
          </p:cNvPr>
          <p:cNvGrpSpPr/>
          <p:nvPr/>
        </p:nvGrpSpPr>
        <p:grpSpPr>
          <a:xfrm>
            <a:off x="4365486" y="4358234"/>
            <a:ext cx="795745" cy="795745"/>
            <a:chOff x="1224600" y="3112201"/>
            <a:chExt cx="709521" cy="709521"/>
          </a:xfrm>
        </p:grpSpPr>
        <p:sp>
          <p:nvSpPr>
            <p:cNvPr id="93" name="Flowchart: Connector 92">
              <a:extLst>
                <a:ext uri="{FF2B5EF4-FFF2-40B4-BE49-F238E27FC236}">
                  <a16:creationId xmlns:a16="http://schemas.microsoft.com/office/drawing/2014/main" xmlns="" id="{F3089C24-CDD2-5A93-8ADA-C0F49235124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A743960F-36F6-9719-57CB-63481AAC415C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72D34D64-A55A-2741-27A1-4DC0DECD1E13}"/>
              </a:ext>
            </a:extLst>
          </p:cNvPr>
          <p:cNvGrpSpPr/>
          <p:nvPr/>
        </p:nvGrpSpPr>
        <p:grpSpPr>
          <a:xfrm>
            <a:off x="4361117" y="4362500"/>
            <a:ext cx="795745" cy="795745"/>
            <a:chOff x="3351062" y="2478601"/>
            <a:chExt cx="709521" cy="709521"/>
          </a:xfrm>
        </p:grpSpPr>
        <p:sp>
          <p:nvSpPr>
            <p:cNvPr id="160" name="Flowchart: Connector 159">
              <a:extLst>
                <a:ext uri="{FF2B5EF4-FFF2-40B4-BE49-F238E27FC236}">
                  <a16:creationId xmlns:a16="http://schemas.microsoft.com/office/drawing/2014/main" xmlns="" id="{E2DAD4F8-9A44-107F-921B-6FE55651DE77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F2539932-68A1-1F4E-647B-5358789B7FFB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763E392B-1411-ED8D-F429-465B74058A7E}"/>
              </a:ext>
            </a:extLst>
          </p:cNvPr>
          <p:cNvGrpSpPr/>
          <p:nvPr/>
        </p:nvGrpSpPr>
        <p:grpSpPr>
          <a:xfrm>
            <a:off x="5374283" y="4352924"/>
            <a:ext cx="795745" cy="795745"/>
            <a:chOff x="1224600" y="3112201"/>
            <a:chExt cx="709521" cy="709521"/>
          </a:xfrm>
        </p:grpSpPr>
        <p:sp>
          <p:nvSpPr>
            <p:cNvPr id="163" name="Flowchart: Connector 162">
              <a:extLst>
                <a:ext uri="{FF2B5EF4-FFF2-40B4-BE49-F238E27FC236}">
                  <a16:creationId xmlns:a16="http://schemas.microsoft.com/office/drawing/2014/main" xmlns="" id="{9539657F-6E3E-EE65-29D7-E41F9B0F4433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0E672D69-1509-E89B-018A-1F7B22D1392F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15DEA7C1-ABE6-B156-B4E7-FE10DBF2704A}"/>
              </a:ext>
            </a:extLst>
          </p:cNvPr>
          <p:cNvGrpSpPr/>
          <p:nvPr/>
        </p:nvGrpSpPr>
        <p:grpSpPr>
          <a:xfrm>
            <a:off x="5370407" y="4357191"/>
            <a:ext cx="795745" cy="795745"/>
            <a:chOff x="3351062" y="2478601"/>
            <a:chExt cx="709521" cy="709521"/>
          </a:xfrm>
        </p:grpSpPr>
        <p:sp>
          <p:nvSpPr>
            <p:cNvPr id="166" name="Flowchart: Connector 165">
              <a:extLst>
                <a:ext uri="{FF2B5EF4-FFF2-40B4-BE49-F238E27FC236}">
                  <a16:creationId xmlns:a16="http://schemas.microsoft.com/office/drawing/2014/main" xmlns="" id="{67395812-33FB-27A7-0EC6-CDFF122C9E3C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DB1987B8-38CA-A0DA-1232-CC7F05322A40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xmlns="" id="{DEBC69B7-E583-4E37-7D6F-6F961C573456}"/>
              </a:ext>
            </a:extLst>
          </p:cNvPr>
          <p:cNvGrpSpPr/>
          <p:nvPr/>
        </p:nvGrpSpPr>
        <p:grpSpPr>
          <a:xfrm>
            <a:off x="6388454" y="4352924"/>
            <a:ext cx="795745" cy="795745"/>
            <a:chOff x="1224600" y="3112201"/>
            <a:chExt cx="709521" cy="709521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xmlns="" id="{AD622C1A-06A6-1FFE-F809-8DC12101272C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A746B598-595F-10CB-B4A4-FFA80FF6A3F6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A06CFACB-D754-AA35-C756-8B38D223977A}"/>
              </a:ext>
            </a:extLst>
          </p:cNvPr>
          <p:cNvGrpSpPr/>
          <p:nvPr/>
        </p:nvGrpSpPr>
        <p:grpSpPr>
          <a:xfrm>
            <a:off x="7442024" y="4352923"/>
            <a:ext cx="795745" cy="795745"/>
            <a:chOff x="1224600" y="3112201"/>
            <a:chExt cx="709521" cy="709521"/>
          </a:xfrm>
        </p:grpSpPr>
        <p:sp>
          <p:nvSpPr>
            <p:cNvPr id="174" name="Flowchart: Connector 173">
              <a:extLst>
                <a:ext uri="{FF2B5EF4-FFF2-40B4-BE49-F238E27FC236}">
                  <a16:creationId xmlns:a16="http://schemas.microsoft.com/office/drawing/2014/main" xmlns="" id="{F2A791A6-A2DA-2315-954C-61F51B24EBA7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815A14A7-E8E1-4E0F-EB41-3C9DF6E95059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xmlns="" id="{685A07C7-A5EF-7996-69F2-500BD89FFB58}"/>
              </a:ext>
            </a:extLst>
          </p:cNvPr>
          <p:cNvGrpSpPr/>
          <p:nvPr/>
        </p:nvGrpSpPr>
        <p:grpSpPr>
          <a:xfrm>
            <a:off x="7445900" y="4362500"/>
            <a:ext cx="795745" cy="795745"/>
            <a:chOff x="3351062" y="2478601"/>
            <a:chExt cx="709521" cy="709521"/>
          </a:xfrm>
        </p:grpSpPr>
        <p:sp>
          <p:nvSpPr>
            <p:cNvPr id="177" name="Flowchart: Connector 176">
              <a:extLst>
                <a:ext uri="{FF2B5EF4-FFF2-40B4-BE49-F238E27FC236}">
                  <a16:creationId xmlns:a16="http://schemas.microsoft.com/office/drawing/2014/main" xmlns="" id="{E6BADA04-051F-A299-E51B-A5567A50A736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D88EDD22-2AB8-DE3E-79EB-018301030E54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34C08047-0CB0-01BC-9D2F-44BA73FAE7BC}"/>
              </a:ext>
            </a:extLst>
          </p:cNvPr>
          <p:cNvGrpSpPr/>
          <p:nvPr/>
        </p:nvGrpSpPr>
        <p:grpSpPr>
          <a:xfrm>
            <a:off x="8406908" y="4352922"/>
            <a:ext cx="795745" cy="795745"/>
            <a:chOff x="1224600" y="3112201"/>
            <a:chExt cx="709521" cy="709521"/>
          </a:xfrm>
        </p:grpSpPr>
        <p:sp>
          <p:nvSpPr>
            <p:cNvPr id="180" name="Flowchart: Connector 179">
              <a:extLst>
                <a:ext uri="{FF2B5EF4-FFF2-40B4-BE49-F238E27FC236}">
                  <a16:creationId xmlns:a16="http://schemas.microsoft.com/office/drawing/2014/main" xmlns="" id="{4BE5A350-EAD1-2AA0-6FFA-D40C6330C54E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0A45C198-C9F0-5710-1197-A4DAF4D4C15A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D1B99BC9-A407-D040-0DB2-16E638F50C2C}"/>
              </a:ext>
            </a:extLst>
          </p:cNvPr>
          <p:cNvGrpSpPr/>
          <p:nvPr/>
        </p:nvGrpSpPr>
        <p:grpSpPr>
          <a:xfrm>
            <a:off x="9407953" y="4343345"/>
            <a:ext cx="795745" cy="795745"/>
            <a:chOff x="1224600" y="3112201"/>
            <a:chExt cx="709521" cy="709521"/>
          </a:xfrm>
        </p:grpSpPr>
        <p:sp>
          <p:nvSpPr>
            <p:cNvPr id="183" name="Flowchart: Connector 182">
              <a:extLst>
                <a:ext uri="{FF2B5EF4-FFF2-40B4-BE49-F238E27FC236}">
                  <a16:creationId xmlns:a16="http://schemas.microsoft.com/office/drawing/2014/main" xmlns="" id="{67D8202E-46C9-318D-5B1D-DE5668404FC8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xmlns="" id="{23CD10D0-19B7-59D0-732D-CC0EB69BEDF1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D43C2233-BBE7-A36D-AFF3-CB5079A2A8B9}"/>
              </a:ext>
            </a:extLst>
          </p:cNvPr>
          <p:cNvGrpSpPr/>
          <p:nvPr/>
        </p:nvGrpSpPr>
        <p:grpSpPr>
          <a:xfrm>
            <a:off x="9414248" y="4343344"/>
            <a:ext cx="795745" cy="795745"/>
            <a:chOff x="3351062" y="2478601"/>
            <a:chExt cx="709521" cy="709521"/>
          </a:xfrm>
        </p:grpSpPr>
        <p:sp>
          <p:nvSpPr>
            <p:cNvPr id="186" name="Flowchart: Connector 185">
              <a:extLst>
                <a:ext uri="{FF2B5EF4-FFF2-40B4-BE49-F238E27FC236}">
                  <a16:creationId xmlns:a16="http://schemas.microsoft.com/office/drawing/2014/main" xmlns="" id="{CD9BF07A-468C-E710-E748-CB558514D7A4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xmlns="" id="{5229E003-E288-FF08-C656-D384B9823651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xmlns="" id="{48745AB4-DA9E-F496-CF60-FFE404757DF5}"/>
              </a:ext>
            </a:extLst>
          </p:cNvPr>
          <p:cNvGrpSpPr/>
          <p:nvPr/>
        </p:nvGrpSpPr>
        <p:grpSpPr>
          <a:xfrm>
            <a:off x="10376125" y="4362500"/>
            <a:ext cx="818712" cy="795745"/>
            <a:chOff x="1224600" y="3112201"/>
            <a:chExt cx="729999" cy="709521"/>
          </a:xfrm>
        </p:grpSpPr>
        <p:sp>
          <p:nvSpPr>
            <p:cNvPr id="189" name="Flowchart: Connector 188">
              <a:extLst>
                <a:ext uri="{FF2B5EF4-FFF2-40B4-BE49-F238E27FC236}">
                  <a16:creationId xmlns:a16="http://schemas.microsoft.com/office/drawing/2014/main" xmlns="" id="{0646096C-F2D2-E306-44D8-842A4A54120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xmlns="" id="{C44506A1-650B-1E1F-A138-FEC6C1930EB5}"/>
                </a:ext>
              </a:extLst>
            </p:cNvPr>
            <p:cNvSpPr txBox="1"/>
            <p:nvPr/>
          </p:nvSpPr>
          <p:spPr>
            <a:xfrm>
              <a:off x="1375664" y="3221156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194" name="Picture 193">
            <a:extLst>
              <a:ext uri="{FF2B5EF4-FFF2-40B4-BE49-F238E27FC236}">
                <a16:creationId xmlns:a16="http://schemas.microsoft.com/office/drawing/2014/main" xmlns="" id="{531CCE02-7DA3-3124-8959-4B44CBE451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865885" y="884222"/>
            <a:ext cx="1267268" cy="157471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xmlns="" id="{ED5D3199-12C0-B15A-38CF-78795030F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563" y="1146626"/>
            <a:ext cx="5889311" cy="107522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xmlns="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7470333" y="262068"/>
            <a:ext cx="4278703" cy="3036749"/>
          </a:xfrm>
          <a:prstGeom prst="cloudCallout">
            <a:avLst>
              <a:gd name="adj1" fmla="val 56712"/>
              <a:gd name="adj2" fmla="val 14711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7880920" y="1028604"/>
            <a:ext cx="3494177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  <p:pic>
        <p:nvPicPr>
          <p:cNvPr id="16" name="Picture 1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76CF3E42-1A49-C7E5-7CB4-DBEC8B4116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60" y="4229960"/>
            <a:ext cx="349163" cy="133729"/>
          </a:xfrm>
          <a:prstGeom prst="rect">
            <a:avLst/>
          </a:prstGeom>
        </p:spPr>
      </p:pic>
      <p:pic>
        <p:nvPicPr>
          <p:cNvPr id="17" name="3">
            <a:hlinkClick r:id="" action="ppaction://media"/>
            <a:extLst>
              <a:ext uri="{FF2B5EF4-FFF2-40B4-BE49-F238E27FC236}">
                <a16:creationId xmlns:a16="http://schemas.microsoft.com/office/drawing/2014/main" xmlns="" id="{315883ED-3A44-1381-233E-BFE0CCA62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45786" y="2696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409</Words>
  <Application>Microsoft Office PowerPoint</Application>
  <PresentationFormat>Custom</PresentationFormat>
  <Paragraphs>132</Paragraphs>
  <Slides>18</Slides>
  <Notes>9</Notes>
  <HiddenSlides>0</HiddenSlides>
  <MMClips>17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41</cp:revision>
  <dcterms:created xsi:type="dcterms:W3CDTF">2022-06-22T00:14:52Z</dcterms:created>
  <dcterms:modified xsi:type="dcterms:W3CDTF">2025-12-22T07:21:42Z</dcterms:modified>
</cp:coreProperties>
</file>