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98" r:id="rId3"/>
    <p:sldMasterId id="2147483743" r:id="rId4"/>
  </p:sldMasterIdLst>
  <p:notesMasterIdLst>
    <p:notesMasterId r:id="rId31"/>
  </p:notesMasterIdLst>
  <p:sldIdLst>
    <p:sldId id="3249" r:id="rId5"/>
    <p:sldId id="652" r:id="rId6"/>
    <p:sldId id="3239" r:id="rId7"/>
    <p:sldId id="3240" r:id="rId8"/>
    <p:sldId id="2649" r:id="rId9"/>
    <p:sldId id="281" r:id="rId10"/>
    <p:sldId id="2636" r:id="rId11"/>
    <p:sldId id="3244" r:id="rId12"/>
    <p:sldId id="3241" r:id="rId13"/>
    <p:sldId id="3242" r:id="rId14"/>
    <p:sldId id="292" r:id="rId15"/>
    <p:sldId id="2656" r:id="rId16"/>
    <p:sldId id="285" r:id="rId17"/>
    <p:sldId id="283" r:id="rId18"/>
    <p:sldId id="299" r:id="rId19"/>
    <p:sldId id="3245" r:id="rId20"/>
    <p:sldId id="3246" r:id="rId21"/>
    <p:sldId id="3243" r:id="rId22"/>
    <p:sldId id="261" r:id="rId23"/>
    <p:sldId id="301" r:id="rId24"/>
    <p:sldId id="302" r:id="rId25"/>
    <p:sldId id="303" r:id="rId26"/>
    <p:sldId id="304" r:id="rId27"/>
    <p:sldId id="313" r:id="rId28"/>
    <p:sldId id="324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95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06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58224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085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73374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88404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91877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11262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30551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874756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260727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4404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58723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7260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957679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000024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7804149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58831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83903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268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26687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405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5676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850293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106658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32428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04080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12865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33891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7621497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42418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055416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7974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xmlns=""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xmlns=""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xmlns=""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xmlns=""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xmlns=""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xmlns=""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176942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12475935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8074027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9573498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11947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25433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0355885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411049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689896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8889647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2025/12/23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6418111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54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2965876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26399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3132064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3939165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807824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1852492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134291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838143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1748703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3103966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A729D2-A814-40C7-BF33-4D4B591068F3}" type="datetimeFigureOut">
              <a:rPr lang="en-US" smtClean="0"/>
              <a:t>12/23/2025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B6D2DB-19D8-4DFF-B805-14E8D9911241}" type="slidenum">
              <a:rPr lang="en-US" smtClean="0"/>
              <a:t>‹#›</a:t>
            </a:fld>
            <a:endParaRPr lang="en-US"/>
          </a:p>
        </p:txBody>
      </p:sp>
    </p:spTree>
    <p:extLst>
      <p:ext uri="{BB962C8B-B14F-4D97-AF65-F5344CB8AC3E}">
        <p14:creationId xmlns:p14="http://schemas.microsoft.com/office/powerpoint/2010/main" val="595061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574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363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59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104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079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458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43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0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19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92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image" Target="../media/image2.pn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image" Target="../media/image11.jpg"/><Relationship Id="rId20" Type="http://schemas.openxmlformats.org/officeDocument/2006/relationships/slideLayout" Target="../slideLayouts/slideLayout33.xml"/><Relationship Id="rId41"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1DB95F34-4A0C-1CA9-F37B-D862A754E07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60635" y="0"/>
            <a:ext cx="1529614" cy="1529614"/>
          </a:xfrm>
          <a:prstGeom prst="rect">
            <a:avLst/>
          </a:prstGeom>
        </p:spPr>
      </p:pic>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pic>
        <p:nvPicPr>
          <p:cNvPr id="3" name="Picture 2" descr="A round pink circle with white text and a black background&#10;&#10;AI-generated content may be incorrect.">
            <a:extLst>
              <a:ext uri="{FF2B5EF4-FFF2-40B4-BE49-F238E27FC236}">
                <a16:creationId xmlns:a16="http://schemas.microsoft.com/office/drawing/2014/main" xmlns="" id="{ABA54BCB-A118-D158-1FAD-8A633339CC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0635" y="0"/>
            <a:ext cx="1529614" cy="1529614"/>
          </a:xfrm>
          <a:prstGeom prst="rect">
            <a:avLst/>
          </a:prstGeom>
        </p:spPr>
      </p:pic>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98696515-454D-7CEC-741D-6DC2323E5823}"/>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660635" y="0"/>
            <a:ext cx="1529614" cy="1529614"/>
          </a:xfrm>
          <a:prstGeom prst="rect">
            <a:avLst/>
          </a:prstGeom>
        </p:spPr>
      </p:pic>
    </p:spTree>
    <p:extLst>
      <p:ext uri="{BB962C8B-B14F-4D97-AF65-F5344CB8AC3E}">
        <p14:creationId xmlns:p14="http://schemas.microsoft.com/office/powerpoint/2010/main" val="4168451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57200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49.png"/><Relationship Id="rId12" Type="http://schemas.microsoft.com/office/2007/relationships/hdphoto" Target="../media/hdphoto5.wdp"/><Relationship Id="rId2" Type="http://schemas.openxmlformats.org/officeDocument/2006/relationships/image" Target="../media/image41.jpg"/><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55.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3.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7.xml"/><Relationship Id="rId5" Type="http://schemas.openxmlformats.org/officeDocument/2006/relationships/image" Target="../media/image70.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4.xml"/><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jp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g"/><Relationship Id="rId1" Type="http://schemas.openxmlformats.org/officeDocument/2006/relationships/slideLayout" Target="../slideLayouts/slideLayout64.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hyperlink" Target="https://blogtailieu.com/" TargetMode="External"/><Relationship Id="rId2" Type="http://schemas.openxmlformats.org/officeDocument/2006/relationships/image" Target="../media/image78.jpg"/><Relationship Id="rId1" Type="http://schemas.openxmlformats.org/officeDocument/2006/relationships/slideLayout" Target="../slideLayouts/slideLayout64.xml"/><Relationship Id="rId6" Type="http://schemas.microsoft.com/office/2007/relationships/hdphoto" Target="../media/hdphoto6.wdp"/><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xml"/><Relationship Id="rId1" Type="http://schemas.openxmlformats.org/officeDocument/2006/relationships/tags" Target="../tags/tag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g"/><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49.png"/><Relationship Id="rId2" Type="http://schemas.openxmlformats.org/officeDocument/2006/relationships/image" Target="../media/image41.jp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3.png"/><Relationship Id="rId9" Type="http://schemas.microsoft.com/office/2007/relationships/hdphoto" Target="../media/hdphoto3.wdp"/><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1.jpg"/><Relationship Id="rId1" Type="http://schemas.openxmlformats.org/officeDocument/2006/relationships/slideLayout" Target="../slideLayouts/slideLayout8.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3.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1765508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xmlns=""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xmlns=""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xmlns=""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xmlns=""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xmlns=""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xmlns=""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xmlns=""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xmlns=""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9" name="Group 8">
            <a:extLst>
              <a:ext uri="{FF2B5EF4-FFF2-40B4-BE49-F238E27FC236}">
                <a16:creationId xmlns:a16="http://schemas.microsoft.com/office/drawing/2014/main" xmlns="" id="{67A39509-9F64-AB72-BCCE-682D5E6E05BC}"/>
              </a:ext>
            </a:extLst>
          </p:cNvPr>
          <p:cNvGrpSpPr/>
          <p:nvPr/>
        </p:nvGrpSpPr>
        <p:grpSpPr>
          <a:xfrm>
            <a:off x="-221271" y="178292"/>
            <a:ext cx="5521248" cy="1121752"/>
            <a:chOff x="-732159" y="5070275"/>
            <a:chExt cx="7973637" cy="1686561"/>
          </a:xfrm>
        </p:grpSpPr>
        <p:pic>
          <p:nvPicPr>
            <p:cNvPr id="10" name="图片 3" descr="卡通人物&#10;&#10;中度可信度描述已自动生成">
              <a:extLst>
                <a:ext uri="{FF2B5EF4-FFF2-40B4-BE49-F238E27FC236}">
                  <a16:creationId xmlns:a16="http://schemas.microsoft.com/office/drawing/2014/main" xmlns="" id="{BF3317B1-B01D-9182-1EC5-6E289A7317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732159" y="5070275"/>
              <a:ext cx="7973637" cy="1686561"/>
            </a:xfrm>
            <a:prstGeom prst="rect">
              <a:avLst/>
            </a:prstGeom>
          </p:spPr>
        </p:pic>
        <p:sp>
          <p:nvSpPr>
            <p:cNvPr id="11" name="TextBox 10">
              <a:extLst>
                <a:ext uri="{FF2B5EF4-FFF2-40B4-BE49-F238E27FC236}">
                  <a16:creationId xmlns:a16="http://schemas.microsoft.com/office/drawing/2014/main" xmlns="" id="{A6C44D27-6947-1F7D-ED5D-8977E7471B31}"/>
                </a:ext>
              </a:extLst>
            </p:cNvPr>
            <p:cNvSpPr txBox="1"/>
            <p:nvPr/>
          </p:nvSpPr>
          <p:spPr>
            <a:xfrm>
              <a:off x="723433" y="5177543"/>
              <a:ext cx="5043427" cy="1156860"/>
            </a:xfrm>
            <a:prstGeom prst="rect">
              <a:avLst/>
            </a:prstGeom>
            <a:noFill/>
          </p:spPr>
          <p:txBody>
            <a:bodyPr wrap="square" rtlCol="0">
              <a:spAutoFit/>
            </a:bodyPr>
            <a:lstStyle/>
            <a:p>
              <a:pPr algn="ctr"/>
              <a:r>
                <a:rPr lang="nl-NL" sz="4400" b="1" dirty="0">
                  <a:solidFill>
                    <a:schemeClr val="accent2">
                      <a:lumMod val="75000"/>
                    </a:schemeClr>
                  </a:solidFill>
                  <a:latin typeface="#9Slide05 IcielRukola" panose="02000506050000020003" pitchFamily="2" charset="0"/>
                  <a:ea typeface="Cambria" panose="02040503050406030204" pitchFamily="18" charset="0"/>
                </a:rPr>
                <a:t>Luyện đọc câu</a:t>
              </a:r>
              <a:endParaRPr lang="en-US" sz="6600" b="1" dirty="0">
                <a:solidFill>
                  <a:schemeClr val="accent2">
                    <a:lumMod val="75000"/>
                  </a:schemeClr>
                </a:solidFill>
                <a:latin typeface="#9Slide05 IcielRukola" panose="02000506050000020003" pitchFamily="2" charset="0"/>
                <a:ea typeface="Cambria" panose="02040503050406030204" pitchFamily="18" charset="0"/>
              </a:endParaRPr>
            </a:p>
          </p:txBody>
        </p:sp>
      </p:grpSp>
      <p:pic>
        <p:nvPicPr>
          <p:cNvPr id="14" name="图片 14" descr="形状&#10;&#10;中度可信度描述已自动生成">
            <a:extLst>
              <a:ext uri="{FF2B5EF4-FFF2-40B4-BE49-F238E27FC236}">
                <a16:creationId xmlns:a16="http://schemas.microsoft.com/office/drawing/2014/main" xmlns="" id="{619E2AD5-125C-AFB6-F45E-4C0A8CC542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7082" y="-663336"/>
            <a:ext cx="9837522" cy="9438639"/>
          </a:xfrm>
          <a:prstGeom prst="rect">
            <a:avLst/>
          </a:prstGeom>
        </p:spPr>
      </p:pic>
      <p:sp>
        <p:nvSpPr>
          <p:cNvPr id="15" name="Rectangle 14">
            <a:extLst>
              <a:ext uri="{FF2B5EF4-FFF2-40B4-BE49-F238E27FC236}">
                <a16:creationId xmlns:a16="http://schemas.microsoft.com/office/drawing/2014/main" xmlns="" id="{2E06E995-EF11-9F24-AA1E-B485EB40A7C7}"/>
              </a:ext>
            </a:extLst>
          </p:cNvPr>
          <p:cNvSpPr/>
          <p:nvPr/>
        </p:nvSpPr>
        <p:spPr>
          <a:xfrm>
            <a:off x="3207986" y="2246794"/>
            <a:ext cx="6999270" cy="3977499"/>
          </a:xfrm>
          <a:prstGeom prst="rect">
            <a:avLst/>
          </a:prstGeom>
          <a:solidFill>
            <a:schemeClr val="bg1"/>
          </a:solidFill>
        </p:spPr>
        <p:txBody>
          <a:bodyPr wrap="square">
            <a:spAutoFit/>
          </a:bodyPr>
          <a:lstStyle/>
          <a:p>
            <a:pPr algn="just">
              <a:lnSpc>
                <a:spcPct val="110000"/>
              </a:lnSpc>
              <a:spcAft>
                <a:spcPts val="0"/>
              </a:spcAft>
            </a:pP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Biết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bao</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sắc</a:t>
            </a:r>
            <a:r>
              <a:rPr lang="en-US" sz="4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như</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hiện ra trước mất chúng tôi:</a:t>
            </a: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bầy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vượn</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tinh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nghịch</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đánh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đu</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trên</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cành cao,</a:t>
            </a: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đàn hươu nai xinh đẹp và hiên lành</a:t>
            </a:r>
            <a:r>
              <a:rPr lang="vi-VN" sz="36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vi-VN" sz="36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rủ nhau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ra</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suối</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những</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vợt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cỏ</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đẫm</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sương</a:t>
            </a:r>
            <a:r>
              <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rPr>
              <a:t>/</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long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lanh</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n</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ắng.</a:t>
            </a:r>
            <a:r>
              <a:rPr lang="en-US" sz="28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en-US" sz="2800" dirty="0">
              <a:solidFill>
                <a:sysClr val="windowText" lastClr="000000"/>
              </a:solidFill>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87841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xmlns=""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endParaRPr>
          </a:p>
        </p:txBody>
      </p:sp>
      <p:sp>
        <p:nvSpPr>
          <p:cNvPr id="3" name="TextBox 2">
            <a:extLst>
              <a:ext uri="{FF2B5EF4-FFF2-40B4-BE49-F238E27FC236}">
                <a16:creationId xmlns:a16="http://schemas.microsoft.com/office/drawing/2014/main" xmlns="" id="{229E9795-4EDF-4015-9C32-00BF739669C4}"/>
              </a:ext>
            </a:extLst>
          </p:cNvPr>
          <p:cNvSpPr txBox="1"/>
          <p:nvPr/>
        </p:nvSpPr>
        <p:spPr>
          <a:xfrm>
            <a:off x="3795823" y="326855"/>
            <a:ext cx="44013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từ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khó</a:t>
            </a:r>
            <a:r>
              <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en-US" sz="32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思想气泡: 云 1">
            <a:extLst>
              <a:ext uri="{FF2B5EF4-FFF2-40B4-BE49-F238E27FC236}">
                <a16:creationId xmlns:a16="http://schemas.microsoft.com/office/drawing/2014/main" xmlns=""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 name="TextBox 10">
            <a:extLst>
              <a:ext uri="{FF2B5EF4-FFF2-40B4-BE49-F238E27FC236}">
                <a16:creationId xmlns:a16="http://schemas.microsoft.com/office/drawing/2014/main" xmlns=""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xmlns=""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xmlns=""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F26EF60-53E7-4DF9-9061-EDCED727C168}"/>
              </a:ext>
            </a:extLst>
          </p:cNvPr>
          <p:cNvSpPr txBox="1"/>
          <p:nvPr/>
        </p:nvSpPr>
        <p:spPr>
          <a:xfrm>
            <a:off x="3646968" y="3286923"/>
            <a:ext cx="5240522" cy="2865120"/>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xmlns=""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xmlns=""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xmlns=""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Làng tôi ở lưng Trường Sơn, giữa vùng núi non trùng điệp. Một lần, tôi và mấy đứa bạn được ông tôi cho đi thăm rừng. Đứa nào cũng vui.</a:t>
            </a:r>
          </a:p>
          <a:p>
            <a:pPr lvl="0" algn="just">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sp>
        <p:nvSpPr>
          <p:cNvPr id="14" name="Rectangle: Rounded Corners 13">
            <a:extLst>
              <a:ext uri="{FF2B5EF4-FFF2-40B4-BE49-F238E27FC236}">
                <a16:creationId xmlns:a16="http://schemas.microsoft.com/office/drawing/2014/main" xmlns=""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1</a:t>
            </a:r>
          </a:p>
        </p:txBody>
      </p:sp>
      <p:pic>
        <p:nvPicPr>
          <p:cNvPr id="2" name="Picture 1">
            <a:extLst>
              <a:ext uri="{FF2B5EF4-FFF2-40B4-BE49-F238E27FC236}">
                <a16:creationId xmlns:a16="http://schemas.microsoft.com/office/drawing/2014/main" xmlns=""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xmlns="" id="{FD8536A2-BD64-45E4-958D-B4A3B1A721D8}"/>
              </a:ext>
            </a:extLst>
          </p:cNvPr>
          <p:cNvSpPr/>
          <p:nvPr/>
        </p:nvSpPr>
        <p:spPr>
          <a:xfrm>
            <a:off x="410309" y="2828260"/>
            <a:ext cx="11371382" cy="3392292"/>
          </a:xfrm>
          <a:custGeom>
            <a:avLst/>
            <a:gdLst>
              <a:gd name="connsiteX0" fmla="*/ 0 w 11371382"/>
              <a:gd name="connsiteY0" fmla="*/ 425088 h 3392292"/>
              <a:gd name="connsiteX1" fmla="*/ 425088 w 11371382"/>
              <a:gd name="connsiteY1" fmla="*/ 0 h 3392292"/>
              <a:gd name="connsiteX2" fmla="*/ 1187875 w 11371382"/>
              <a:gd name="connsiteY2" fmla="*/ 0 h 3392292"/>
              <a:gd name="connsiteX3" fmla="*/ 1529815 w 11371382"/>
              <a:gd name="connsiteY3" fmla="*/ 0 h 3392292"/>
              <a:gd name="connsiteX4" fmla="*/ 2397814 w 11371382"/>
              <a:gd name="connsiteY4" fmla="*/ 0 h 3392292"/>
              <a:gd name="connsiteX5" fmla="*/ 3055390 w 11371382"/>
              <a:gd name="connsiteY5" fmla="*/ 0 h 3392292"/>
              <a:gd name="connsiteX6" fmla="*/ 3607753 w 11371382"/>
              <a:gd name="connsiteY6" fmla="*/ 0 h 3392292"/>
              <a:gd name="connsiteX7" fmla="*/ 4370540 w 11371382"/>
              <a:gd name="connsiteY7" fmla="*/ 0 h 3392292"/>
              <a:gd name="connsiteX8" fmla="*/ 5028116 w 11371382"/>
              <a:gd name="connsiteY8" fmla="*/ 0 h 3392292"/>
              <a:gd name="connsiteX9" fmla="*/ 5580479 w 11371382"/>
              <a:gd name="connsiteY9" fmla="*/ 0 h 3392292"/>
              <a:gd name="connsiteX10" fmla="*/ 5922418 w 11371382"/>
              <a:gd name="connsiteY10" fmla="*/ 0 h 3392292"/>
              <a:gd name="connsiteX11" fmla="*/ 6474781 w 11371382"/>
              <a:gd name="connsiteY11" fmla="*/ 0 h 3392292"/>
              <a:gd name="connsiteX12" fmla="*/ 7027145 w 11371382"/>
              <a:gd name="connsiteY12" fmla="*/ 0 h 3392292"/>
              <a:gd name="connsiteX13" fmla="*/ 7369084 w 11371382"/>
              <a:gd name="connsiteY13" fmla="*/ 0 h 3392292"/>
              <a:gd name="connsiteX14" fmla="*/ 7816235 w 11371382"/>
              <a:gd name="connsiteY14" fmla="*/ 0 h 3392292"/>
              <a:gd name="connsiteX15" fmla="*/ 8158174 w 11371382"/>
              <a:gd name="connsiteY15" fmla="*/ 0 h 3392292"/>
              <a:gd name="connsiteX16" fmla="*/ 9026174 w 11371382"/>
              <a:gd name="connsiteY16" fmla="*/ 0 h 3392292"/>
              <a:gd name="connsiteX17" fmla="*/ 9473325 w 11371382"/>
              <a:gd name="connsiteY17" fmla="*/ 0 h 3392292"/>
              <a:gd name="connsiteX18" fmla="*/ 9920476 w 11371382"/>
              <a:gd name="connsiteY18" fmla="*/ 0 h 3392292"/>
              <a:gd name="connsiteX19" fmla="*/ 10946294 w 11371382"/>
              <a:gd name="connsiteY19" fmla="*/ 0 h 3392292"/>
              <a:gd name="connsiteX20" fmla="*/ 11371382 w 11371382"/>
              <a:gd name="connsiteY20" fmla="*/ 425088 h 3392292"/>
              <a:gd name="connsiteX21" fmla="*/ 11371382 w 11371382"/>
              <a:gd name="connsiteY21" fmla="*/ 1111459 h 3392292"/>
              <a:gd name="connsiteX22" fmla="*/ 11371382 w 11371382"/>
              <a:gd name="connsiteY22" fmla="*/ 1772409 h 3392292"/>
              <a:gd name="connsiteX23" fmla="*/ 11371382 w 11371382"/>
              <a:gd name="connsiteY23" fmla="*/ 2967204 h 3392292"/>
              <a:gd name="connsiteX24" fmla="*/ 10946294 w 11371382"/>
              <a:gd name="connsiteY24" fmla="*/ 3392292 h 3392292"/>
              <a:gd name="connsiteX25" fmla="*/ 10499143 w 11371382"/>
              <a:gd name="connsiteY25" fmla="*/ 3392292 h 3392292"/>
              <a:gd name="connsiteX26" fmla="*/ 9946779 w 11371382"/>
              <a:gd name="connsiteY26" fmla="*/ 3392292 h 3392292"/>
              <a:gd name="connsiteX27" fmla="*/ 9394416 w 11371382"/>
              <a:gd name="connsiteY27" fmla="*/ 3392292 h 3392292"/>
              <a:gd name="connsiteX28" fmla="*/ 8736841 w 11371382"/>
              <a:gd name="connsiteY28" fmla="*/ 3392292 h 3392292"/>
              <a:gd name="connsiteX29" fmla="*/ 7868841 w 11371382"/>
              <a:gd name="connsiteY29" fmla="*/ 3392292 h 3392292"/>
              <a:gd name="connsiteX30" fmla="*/ 7316478 w 11371382"/>
              <a:gd name="connsiteY30" fmla="*/ 3392292 h 3392292"/>
              <a:gd name="connsiteX31" fmla="*/ 6658903 w 11371382"/>
              <a:gd name="connsiteY31" fmla="*/ 3392292 h 3392292"/>
              <a:gd name="connsiteX32" fmla="*/ 6106539 w 11371382"/>
              <a:gd name="connsiteY32" fmla="*/ 3392292 h 3392292"/>
              <a:gd name="connsiteX33" fmla="*/ 5448964 w 11371382"/>
              <a:gd name="connsiteY33" fmla="*/ 3392292 h 3392292"/>
              <a:gd name="connsiteX34" fmla="*/ 4686176 w 11371382"/>
              <a:gd name="connsiteY34" fmla="*/ 3392292 h 3392292"/>
              <a:gd name="connsiteX35" fmla="*/ 4133813 w 11371382"/>
              <a:gd name="connsiteY35" fmla="*/ 3392292 h 3392292"/>
              <a:gd name="connsiteX36" fmla="*/ 3265814 w 11371382"/>
              <a:gd name="connsiteY36" fmla="*/ 3392292 h 3392292"/>
              <a:gd name="connsiteX37" fmla="*/ 2608238 w 11371382"/>
              <a:gd name="connsiteY37" fmla="*/ 3392292 h 3392292"/>
              <a:gd name="connsiteX38" fmla="*/ 2161087 w 11371382"/>
              <a:gd name="connsiteY38" fmla="*/ 3392292 h 3392292"/>
              <a:gd name="connsiteX39" fmla="*/ 1293087 w 11371382"/>
              <a:gd name="connsiteY39" fmla="*/ 3392292 h 3392292"/>
              <a:gd name="connsiteX40" fmla="*/ 425088 w 11371382"/>
              <a:gd name="connsiteY40" fmla="*/ 3392292 h 3392292"/>
              <a:gd name="connsiteX41" fmla="*/ 0 w 11371382"/>
              <a:gd name="connsiteY41" fmla="*/ 2967204 h 3392292"/>
              <a:gd name="connsiteX42" fmla="*/ 0 w 11371382"/>
              <a:gd name="connsiteY42" fmla="*/ 2331675 h 3392292"/>
              <a:gd name="connsiteX43" fmla="*/ 0 w 11371382"/>
              <a:gd name="connsiteY43" fmla="*/ 1670725 h 3392292"/>
              <a:gd name="connsiteX44" fmla="*/ 0 w 11371382"/>
              <a:gd name="connsiteY44" fmla="*/ 984354 h 3392292"/>
              <a:gd name="connsiteX45" fmla="*/ 0 w 11371382"/>
              <a:gd name="connsiteY45" fmla="*/ 425088 h 339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92292" fill="none" extrusionOk="0">
                <a:moveTo>
                  <a:pt x="0" y="425088"/>
                </a:moveTo>
                <a:cubicBezTo>
                  <a:pt x="29647" y="167613"/>
                  <a:pt x="167983" y="-31417"/>
                  <a:pt x="425088" y="0"/>
                </a:cubicBezTo>
                <a:cubicBezTo>
                  <a:pt x="603755" y="-23972"/>
                  <a:pt x="974165" y="-1497"/>
                  <a:pt x="1187875" y="0"/>
                </a:cubicBezTo>
                <a:cubicBezTo>
                  <a:pt x="1401585" y="1497"/>
                  <a:pt x="1361187" y="-6918"/>
                  <a:pt x="1529815" y="0"/>
                </a:cubicBezTo>
                <a:cubicBezTo>
                  <a:pt x="1698443" y="6918"/>
                  <a:pt x="2193365" y="-12026"/>
                  <a:pt x="2397814" y="0"/>
                </a:cubicBezTo>
                <a:cubicBezTo>
                  <a:pt x="2602263" y="12026"/>
                  <a:pt x="2852461" y="-21924"/>
                  <a:pt x="3055390" y="0"/>
                </a:cubicBezTo>
                <a:cubicBezTo>
                  <a:pt x="3258319" y="21924"/>
                  <a:pt x="3430376" y="-6259"/>
                  <a:pt x="3607753" y="0"/>
                </a:cubicBezTo>
                <a:cubicBezTo>
                  <a:pt x="3785130" y="6259"/>
                  <a:pt x="4176617" y="16863"/>
                  <a:pt x="4370540" y="0"/>
                </a:cubicBezTo>
                <a:cubicBezTo>
                  <a:pt x="4564463" y="-16863"/>
                  <a:pt x="4840326" y="31605"/>
                  <a:pt x="5028116" y="0"/>
                </a:cubicBezTo>
                <a:cubicBezTo>
                  <a:pt x="5215906" y="-31605"/>
                  <a:pt x="5413868" y="-6483"/>
                  <a:pt x="5580479" y="0"/>
                </a:cubicBezTo>
                <a:cubicBezTo>
                  <a:pt x="5747090" y="6483"/>
                  <a:pt x="5757634" y="-4137"/>
                  <a:pt x="5922418" y="0"/>
                </a:cubicBezTo>
                <a:cubicBezTo>
                  <a:pt x="6087202" y="4137"/>
                  <a:pt x="6280383" y="-8664"/>
                  <a:pt x="6474781" y="0"/>
                </a:cubicBezTo>
                <a:cubicBezTo>
                  <a:pt x="6669179" y="8664"/>
                  <a:pt x="6888389" y="18457"/>
                  <a:pt x="7027145" y="0"/>
                </a:cubicBezTo>
                <a:cubicBezTo>
                  <a:pt x="7165901" y="-18457"/>
                  <a:pt x="7207033" y="5844"/>
                  <a:pt x="7369084" y="0"/>
                </a:cubicBezTo>
                <a:cubicBezTo>
                  <a:pt x="7531135" y="-5844"/>
                  <a:pt x="7659746" y="-7288"/>
                  <a:pt x="7816235" y="0"/>
                </a:cubicBezTo>
                <a:cubicBezTo>
                  <a:pt x="7972724" y="7288"/>
                  <a:pt x="8045682" y="-3491"/>
                  <a:pt x="8158174" y="0"/>
                </a:cubicBezTo>
                <a:cubicBezTo>
                  <a:pt x="8270666" y="3491"/>
                  <a:pt x="8709869" y="-12089"/>
                  <a:pt x="9026174" y="0"/>
                </a:cubicBezTo>
                <a:cubicBezTo>
                  <a:pt x="9342479" y="12089"/>
                  <a:pt x="9371289" y="-10019"/>
                  <a:pt x="9473325" y="0"/>
                </a:cubicBezTo>
                <a:cubicBezTo>
                  <a:pt x="9575361" y="10019"/>
                  <a:pt x="9828341" y="9542"/>
                  <a:pt x="9920476" y="0"/>
                </a:cubicBezTo>
                <a:cubicBezTo>
                  <a:pt x="10012611" y="-9542"/>
                  <a:pt x="10534948" y="-30666"/>
                  <a:pt x="10946294" y="0"/>
                </a:cubicBezTo>
                <a:cubicBezTo>
                  <a:pt x="11141925" y="-1728"/>
                  <a:pt x="11365895" y="204660"/>
                  <a:pt x="11371382" y="425088"/>
                </a:cubicBezTo>
                <a:cubicBezTo>
                  <a:pt x="11377286" y="638902"/>
                  <a:pt x="11341226" y="906315"/>
                  <a:pt x="11371382" y="1111459"/>
                </a:cubicBezTo>
                <a:cubicBezTo>
                  <a:pt x="11401538" y="1316603"/>
                  <a:pt x="11399824" y="1489569"/>
                  <a:pt x="11371382" y="1772409"/>
                </a:cubicBezTo>
                <a:cubicBezTo>
                  <a:pt x="11342941" y="2055249"/>
                  <a:pt x="11365051" y="2490730"/>
                  <a:pt x="11371382" y="2967204"/>
                </a:cubicBezTo>
                <a:cubicBezTo>
                  <a:pt x="11376784" y="3240449"/>
                  <a:pt x="11165519" y="3389810"/>
                  <a:pt x="10946294" y="3392292"/>
                </a:cubicBezTo>
                <a:cubicBezTo>
                  <a:pt x="10771246" y="3382874"/>
                  <a:pt x="10684956" y="3385573"/>
                  <a:pt x="10499143" y="3392292"/>
                </a:cubicBezTo>
                <a:cubicBezTo>
                  <a:pt x="10313330" y="3399011"/>
                  <a:pt x="10113875" y="3384255"/>
                  <a:pt x="9946779" y="3392292"/>
                </a:cubicBezTo>
                <a:cubicBezTo>
                  <a:pt x="9779683" y="3400329"/>
                  <a:pt x="9668918" y="3390197"/>
                  <a:pt x="9394416" y="3392292"/>
                </a:cubicBezTo>
                <a:cubicBezTo>
                  <a:pt x="9119914" y="3394387"/>
                  <a:pt x="8987849" y="3382726"/>
                  <a:pt x="8736841" y="3392292"/>
                </a:cubicBezTo>
                <a:cubicBezTo>
                  <a:pt x="8485834" y="3401858"/>
                  <a:pt x="8146589" y="3435337"/>
                  <a:pt x="7868841" y="3392292"/>
                </a:cubicBezTo>
                <a:cubicBezTo>
                  <a:pt x="7591093" y="3349247"/>
                  <a:pt x="7577240" y="3387241"/>
                  <a:pt x="7316478" y="3392292"/>
                </a:cubicBezTo>
                <a:cubicBezTo>
                  <a:pt x="7055716" y="3397343"/>
                  <a:pt x="6843187" y="3396135"/>
                  <a:pt x="6658903" y="3392292"/>
                </a:cubicBezTo>
                <a:cubicBezTo>
                  <a:pt x="6474619" y="3388449"/>
                  <a:pt x="6293737" y="3419830"/>
                  <a:pt x="6106539" y="3392292"/>
                </a:cubicBezTo>
                <a:cubicBezTo>
                  <a:pt x="5919341" y="3364754"/>
                  <a:pt x="5637618" y="3368689"/>
                  <a:pt x="5448964" y="3392292"/>
                </a:cubicBezTo>
                <a:cubicBezTo>
                  <a:pt x="5260311" y="3415895"/>
                  <a:pt x="4898486" y="3403291"/>
                  <a:pt x="4686176" y="3392292"/>
                </a:cubicBezTo>
                <a:cubicBezTo>
                  <a:pt x="4473866" y="3381293"/>
                  <a:pt x="4253469" y="3414850"/>
                  <a:pt x="4133813" y="3392292"/>
                </a:cubicBezTo>
                <a:cubicBezTo>
                  <a:pt x="4014157" y="3369734"/>
                  <a:pt x="3458002" y="3393061"/>
                  <a:pt x="3265814" y="3392292"/>
                </a:cubicBezTo>
                <a:cubicBezTo>
                  <a:pt x="3073626" y="3391523"/>
                  <a:pt x="2777993" y="3413032"/>
                  <a:pt x="2608238" y="3392292"/>
                </a:cubicBezTo>
                <a:cubicBezTo>
                  <a:pt x="2438483" y="3371552"/>
                  <a:pt x="2295529" y="3374885"/>
                  <a:pt x="2161087" y="3392292"/>
                </a:cubicBezTo>
                <a:cubicBezTo>
                  <a:pt x="2026645" y="3409699"/>
                  <a:pt x="1662141" y="3378155"/>
                  <a:pt x="1293087" y="3392292"/>
                </a:cubicBezTo>
                <a:cubicBezTo>
                  <a:pt x="924033" y="3406429"/>
                  <a:pt x="618480" y="3391138"/>
                  <a:pt x="425088" y="3392292"/>
                </a:cubicBezTo>
                <a:cubicBezTo>
                  <a:pt x="222278" y="3382963"/>
                  <a:pt x="39205" y="3213434"/>
                  <a:pt x="0" y="2967204"/>
                </a:cubicBezTo>
                <a:cubicBezTo>
                  <a:pt x="-10601" y="2747890"/>
                  <a:pt x="19632" y="2601806"/>
                  <a:pt x="0" y="2331675"/>
                </a:cubicBezTo>
                <a:cubicBezTo>
                  <a:pt x="-19632" y="2061544"/>
                  <a:pt x="23010" y="1854238"/>
                  <a:pt x="0" y="1670725"/>
                </a:cubicBezTo>
                <a:cubicBezTo>
                  <a:pt x="-23010" y="1487212"/>
                  <a:pt x="-8592" y="1183550"/>
                  <a:pt x="0" y="984354"/>
                </a:cubicBezTo>
                <a:cubicBezTo>
                  <a:pt x="8592" y="785158"/>
                  <a:pt x="1404" y="672732"/>
                  <a:pt x="0" y="425088"/>
                </a:cubicBezTo>
                <a:close/>
              </a:path>
              <a:path w="11371382" h="3392292" stroke="0" extrusionOk="0">
                <a:moveTo>
                  <a:pt x="0" y="425088"/>
                </a:moveTo>
                <a:cubicBezTo>
                  <a:pt x="731" y="212667"/>
                  <a:pt x="196109" y="10349"/>
                  <a:pt x="425088" y="0"/>
                </a:cubicBezTo>
                <a:cubicBezTo>
                  <a:pt x="745958" y="5101"/>
                  <a:pt x="1029858" y="-5480"/>
                  <a:pt x="1187875" y="0"/>
                </a:cubicBezTo>
                <a:cubicBezTo>
                  <a:pt x="1345892" y="5480"/>
                  <a:pt x="1508280" y="15787"/>
                  <a:pt x="1635027" y="0"/>
                </a:cubicBezTo>
                <a:cubicBezTo>
                  <a:pt x="1761774" y="-15787"/>
                  <a:pt x="1984949" y="20647"/>
                  <a:pt x="2082178" y="0"/>
                </a:cubicBezTo>
                <a:cubicBezTo>
                  <a:pt x="2179407" y="-20647"/>
                  <a:pt x="2598296" y="3287"/>
                  <a:pt x="2844965" y="0"/>
                </a:cubicBezTo>
                <a:cubicBezTo>
                  <a:pt x="3091634" y="-3287"/>
                  <a:pt x="3262364" y="-5911"/>
                  <a:pt x="3397329" y="0"/>
                </a:cubicBezTo>
                <a:cubicBezTo>
                  <a:pt x="3532294" y="5911"/>
                  <a:pt x="3979684" y="-25179"/>
                  <a:pt x="4265328" y="0"/>
                </a:cubicBezTo>
                <a:cubicBezTo>
                  <a:pt x="4550972" y="25179"/>
                  <a:pt x="4958395" y="-10303"/>
                  <a:pt x="5133328" y="0"/>
                </a:cubicBezTo>
                <a:cubicBezTo>
                  <a:pt x="5308261" y="10303"/>
                  <a:pt x="5661300" y="34629"/>
                  <a:pt x="5896115" y="0"/>
                </a:cubicBezTo>
                <a:cubicBezTo>
                  <a:pt x="6130930" y="-34629"/>
                  <a:pt x="6164244" y="21201"/>
                  <a:pt x="6343266" y="0"/>
                </a:cubicBezTo>
                <a:cubicBezTo>
                  <a:pt x="6522288" y="-21201"/>
                  <a:pt x="6546799" y="-14867"/>
                  <a:pt x="6685206" y="0"/>
                </a:cubicBezTo>
                <a:cubicBezTo>
                  <a:pt x="6823613" y="14867"/>
                  <a:pt x="7279570" y="-9345"/>
                  <a:pt x="7553205" y="0"/>
                </a:cubicBezTo>
                <a:cubicBezTo>
                  <a:pt x="7826840" y="9345"/>
                  <a:pt x="8079177" y="252"/>
                  <a:pt x="8210780" y="0"/>
                </a:cubicBezTo>
                <a:cubicBezTo>
                  <a:pt x="8342383" y="-252"/>
                  <a:pt x="8638252" y="18099"/>
                  <a:pt x="8868356" y="0"/>
                </a:cubicBezTo>
                <a:cubicBezTo>
                  <a:pt x="9098460" y="-18099"/>
                  <a:pt x="9118010" y="-18218"/>
                  <a:pt x="9315507" y="0"/>
                </a:cubicBezTo>
                <a:cubicBezTo>
                  <a:pt x="9513004" y="18218"/>
                  <a:pt x="9755696" y="15531"/>
                  <a:pt x="10078295" y="0"/>
                </a:cubicBezTo>
                <a:cubicBezTo>
                  <a:pt x="10400894" y="-15531"/>
                  <a:pt x="10644332" y="10399"/>
                  <a:pt x="10946294" y="0"/>
                </a:cubicBezTo>
                <a:cubicBezTo>
                  <a:pt x="11200027" y="-39328"/>
                  <a:pt x="11393303" y="219050"/>
                  <a:pt x="11371382" y="425088"/>
                </a:cubicBezTo>
                <a:cubicBezTo>
                  <a:pt x="11362390" y="662403"/>
                  <a:pt x="11364358" y="771629"/>
                  <a:pt x="11371382" y="984354"/>
                </a:cubicBezTo>
                <a:cubicBezTo>
                  <a:pt x="11378406" y="1197079"/>
                  <a:pt x="11388752" y="1502088"/>
                  <a:pt x="11371382" y="1645304"/>
                </a:cubicBezTo>
                <a:cubicBezTo>
                  <a:pt x="11354013" y="1788520"/>
                  <a:pt x="11350133" y="2095486"/>
                  <a:pt x="11371382" y="2255412"/>
                </a:cubicBezTo>
                <a:cubicBezTo>
                  <a:pt x="11392631" y="2415338"/>
                  <a:pt x="11394684" y="2773983"/>
                  <a:pt x="11371382" y="2967204"/>
                </a:cubicBezTo>
                <a:cubicBezTo>
                  <a:pt x="11393275" y="3249506"/>
                  <a:pt x="11175435" y="3390176"/>
                  <a:pt x="10946294" y="3392292"/>
                </a:cubicBezTo>
                <a:cubicBezTo>
                  <a:pt x="10706462" y="3370833"/>
                  <a:pt x="10349574" y="3426821"/>
                  <a:pt x="10183507" y="3392292"/>
                </a:cubicBezTo>
                <a:cubicBezTo>
                  <a:pt x="10017440" y="3357763"/>
                  <a:pt x="9643037" y="3403450"/>
                  <a:pt x="9315507" y="3392292"/>
                </a:cubicBezTo>
                <a:cubicBezTo>
                  <a:pt x="8987977" y="3381134"/>
                  <a:pt x="8632033" y="3405535"/>
                  <a:pt x="8447508" y="3392292"/>
                </a:cubicBezTo>
                <a:cubicBezTo>
                  <a:pt x="8262983" y="3379049"/>
                  <a:pt x="8116509" y="3373698"/>
                  <a:pt x="7895144" y="3392292"/>
                </a:cubicBezTo>
                <a:cubicBezTo>
                  <a:pt x="7673779" y="3410886"/>
                  <a:pt x="7646386" y="3377003"/>
                  <a:pt x="7553205" y="3392292"/>
                </a:cubicBezTo>
                <a:cubicBezTo>
                  <a:pt x="7460024" y="3407581"/>
                  <a:pt x="7206332" y="3385924"/>
                  <a:pt x="7106054" y="3392292"/>
                </a:cubicBezTo>
                <a:cubicBezTo>
                  <a:pt x="7005776" y="3398660"/>
                  <a:pt x="6748958" y="3382500"/>
                  <a:pt x="6658903" y="3392292"/>
                </a:cubicBezTo>
                <a:cubicBezTo>
                  <a:pt x="6568848" y="3402084"/>
                  <a:pt x="6180005" y="3416022"/>
                  <a:pt x="5896115" y="3392292"/>
                </a:cubicBezTo>
                <a:cubicBezTo>
                  <a:pt x="5612225" y="3368562"/>
                  <a:pt x="5679418" y="3379358"/>
                  <a:pt x="5554176" y="3392292"/>
                </a:cubicBezTo>
                <a:cubicBezTo>
                  <a:pt x="5428934" y="3405226"/>
                  <a:pt x="5208235" y="3403335"/>
                  <a:pt x="5107025" y="3392292"/>
                </a:cubicBezTo>
                <a:cubicBezTo>
                  <a:pt x="5005815" y="3381249"/>
                  <a:pt x="4467549" y="3404406"/>
                  <a:pt x="4239025" y="3392292"/>
                </a:cubicBezTo>
                <a:cubicBezTo>
                  <a:pt x="4010501" y="3380178"/>
                  <a:pt x="3998941" y="3395732"/>
                  <a:pt x="3897086" y="3392292"/>
                </a:cubicBezTo>
                <a:cubicBezTo>
                  <a:pt x="3795231" y="3388852"/>
                  <a:pt x="3651182" y="3387870"/>
                  <a:pt x="3555147" y="3392292"/>
                </a:cubicBezTo>
                <a:cubicBezTo>
                  <a:pt x="3459112" y="3396714"/>
                  <a:pt x="3320272" y="3381687"/>
                  <a:pt x="3213208" y="3392292"/>
                </a:cubicBezTo>
                <a:cubicBezTo>
                  <a:pt x="3106144" y="3402897"/>
                  <a:pt x="2784860" y="3405727"/>
                  <a:pt x="2555632" y="3392292"/>
                </a:cubicBezTo>
                <a:cubicBezTo>
                  <a:pt x="2326404" y="3378857"/>
                  <a:pt x="2051866" y="3424639"/>
                  <a:pt x="1898057" y="3392292"/>
                </a:cubicBezTo>
                <a:cubicBezTo>
                  <a:pt x="1744249" y="3359945"/>
                  <a:pt x="1410449" y="3414492"/>
                  <a:pt x="1240481" y="3392292"/>
                </a:cubicBezTo>
                <a:cubicBezTo>
                  <a:pt x="1070513" y="3370092"/>
                  <a:pt x="730446" y="3365620"/>
                  <a:pt x="425088" y="3392292"/>
                </a:cubicBezTo>
                <a:cubicBezTo>
                  <a:pt x="225033" y="3433466"/>
                  <a:pt x="-47894" y="3224667"/>
                  <a:pt x="0" y="2967204"/>
                </a:cubicBezTo>
                <a:cubicBezTo>
                  <a:pt x="5989" y="2782100"/>
                  <a:pt x="31211" y="2614196"/>
                  <a:pt x="0" y="2331675"/>
                </a:cubicBezTo>
                <a:cubicBezTo>
                  <a:pt x="-31211" y="2049154"/>
                  <a:pt x="-13849" y="1859355"/>
                  <a:pt x="0" y="1696146"/>
                </a:cubicBezTo>
                <a:cubicBezTo>
                  <a:pt x="13849" y="1532937"/>
                  <a:pt x="-23287" y="1301675"/>
                  <a:pt x="0" y="1086038"/>
                </a:cubicBezTo>
                <a:cubicBezTo>
                  <a:pt x="23287" y="870401"/>
                  <a:pt x="-25968" y="663427"/>
                  <a:pt x="0" y="42508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p:txBody>
      </p:sp>
      <p:sp>
        <p:nvSpPr>
          <p:cNvPr id="12" name="Rectangle: Rounded Corners 11">
            <a:extLst>
              <a:ext uri="{FF2B5EF4-FFF2-40B4-BE49-F238E27FC236}">
                <a16:creationId xmlns:a16="http://schemas.microsoft.com/office/drawing/2014/main" xmlns=""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2</a:t>
            </a:r>
          </a:p>
        </p:txBody>
      </p:sp>
      <p:pic>
        <p:nvPicPr>
          <p:cNvPr id="2" name="Picture 1">
            <a:extLst>
              <a:ext uri="{FF2B5EF4-FFF2-40B4-BE49-F238E27FC236}">
                <a16:creationId xmlns:a16="http://schemas.microsoft.com/office/drawing/2014/main" xmlns=""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2F3C0F0-A76B-4E49-A07E-B53F1214A7CF}"/>
              </a:ext>
            </a:extLst>
          </p:cNvPr>
          <p:cNvSpPr/>
          <p:nvPr/>
        </p:nvSpPr>
        <p:spPr>
          <a:xfrm>
            <a:off x="383072" y="2261699"/>
            <a:ext cx="11514213" cy="3681901"/>
          </a:xfrm>
          <a:custGeom>
            <a:avLst/>
            <a:gdLst>
              <a:gd name="connsiteX0" fmla="*/ 0 w 11514213"/>
              <a:gd name="connsiteY0" fmla="*/ 461379 h 3681901"/>
              <a:gd name="connsiteX1" fmla="*/ 461379 w 11514213"/>
              <a:gd name="connsiteY1" fmla="*/ 0 h 3681901"/>
              <a:gd name="connsiteX2" fmla="*/ 1229259 w 11514213"/>
              <a:gd name="connsiteY2" fmla="*/ 0 h 3681901"/>
              <a:gd name="connsiteX3" fmla="*/ 1573482 w 11514213"/>
              <a:gd name="connsiteY3" fmla="*/ 0 h 3681901"/>
              <a:gd name="connsiteX4" fmla="*/ 2447277 w 11514213"/>
              <a:gd name="connsiteY4" fmla="*/ 0 h 3681901"/>
              <a:gd name="connsiteX5" fmla="*/ 3109243 w 11514213"/>
              <a:gd name="connsiteY5" fmla="*/ 0 h 3681901"/>
              <a:gd name="connsiteX6" fmla="*/ 3665294 w 11514213"/>
              <a:gd name="connsiteY6" fmla="*/ 0 h 3681901"/>
              <a:gd name="connsiteX7" fmla="*/ 4433175 w 11514213"/>
              <a:gd name="connsiteY7" fmla="*/ 0 h 3681901"/>
              <a:gd name="connsiteX8" fmla="*/ 5095141 w 11514213"/>
              <a:gd name="connsiteY8" fmla="*/ 0 h 3681901"/>
              <a:gd name="connsiteX9" fmla="*/ 5651192 w 11514213"/>
              <a:gd name="connsiteY9" fmla="*/ 0 h 3681901"/>
              <a:gd name="connsiteX10" fmla="*/ 5995414 w 11514213"/>
              <a:gd name="connsiteY10" fmla="*/ 0 h 3681901"/>
              <a:gd name="connsiteX11" fmla="*/ 6551466 w 11514213"/>
              <a:gd name="connsiteY11" fmla="*/ 0 h 3681901"/>
              <a:gd name="connsiteX12" fmla="*/ 7107517 w 11514213"/>
              <a:gd name="connsiteY12" fmla="*/ 0 h 3681901"/>
              <a:gd name="connsiteX13" fmla="*/ 7451739 w 11514213"/>
              <a:gd name="connsiteY13" fmla="*/ 0 h 3681901"/>
              <a:gd name="connsiteX14" fmla="*/ 7901876 w 11514213"/>
              <a:gd name="connsiteY14" fmla="*/ 0 h 3681901"/>
              <a:gd name="connsiteX15" fmla="*/ 8246098 w 11514213"/>
              <a:gd name="connsiteY15" fmla="*/ 0 h 3681901"/>
              <a:gd name="connsiteX16" fmla="*/ 9119893 w 11514213"/>
              <a:gd name="connsiteY16" fmla="*/ 0 h 3681901"/>
              <a:gd name="connsiteX17" fmla="*/ 9570030 w 11514213"/>
              <a:gd name="connsiteY17" fmla="*/ 0 h 3681901"/>
              <a:gd name="connsiteX18" fmla="*/ 10020167 w 11514213"/>
              <a:gd name="connsiteY18" fmla="*/ 0 h 3681901"/>
              <a:gd name="connsiteX19" fmla="*/ 11052834 w 11514213"/>
              <a:gd name="connsiteY19" fmla="*/ 0 h 3681901"/>
              <a:gd name="connsiteX20" fmla="*/ 11514213 w 11514213"/>
              <a:gd name="connsiteY20" fmla="*/ 461379 h 3681901"/>
              <a:gd name="connsiteX21" fmla="*/ 11514213 w 11514213"/>
              <a:gd name="connsiteY21" fmla="*/ 1206348 h 3681901"/>
              <a:gd name="connsiteX22" fmla="*/ 11514213 w 11514213"/>
              <a:gd name="connsiteY22" fmla="*/ 1923725 h 3681901"/>
              <a:gd name="connsiteX23" fmla="*/ 11514213 w 11514213"/>
              <a:gd name="connsiteY23" fmla="*/ 3220522 h 3681901"/>
              <a:gd name="connsiteX24" fmla="*/ 11052834 w 11514213"/>
              <a:gd name="connsiteY24" fmla="*/ 3681901 h 3681901"/>
              <a:gd name="connsiteX25" fmla="*/ 10602697 w 11514213"/>
              <a:gd name="connsiteY25" fmla="*/ 3681901 h 3681901"/>
              <a:gd name="connsiteX26" fmla="*/ 10046646 w 11514213"/>
              <a:gd name="connsiteY26" fmla="*/ 3681901 h 3681901"/>
              <a:gd name="connsiteX27" fmla="*/ 9490594 w 11514213"/>
              <a:gd name="connsiteY27" fmla="*/ 3681901 h 3681901"/>
              <a:gd name="connsiteX28" fmla="*/ 8828628 w 11514213"/>
              <a:gd name="connsiteY28" fmla="*/ 3681901 h 3681901"/>
              <a:gd name="connsiteX29" fmla="*/ 7954833 w 11514213"/>
              <a:gd name="connsiteY29" fmla="*/ 3681901 h 3681901"/>
              <a:gd name="connsiteX30" fmla="*/ 7398782 w 11514213"/>
              <a:gd name="connsiteY30" fmla="*/ 3681901 h 3681901"/>
              <a:gd name="connsiteX31" fmla="*/ 6736816 w 11514213"/>
              <a:gd name="connsiteY31" fmla="*/ 3681901 h 3681901"/>
              <a:gd name="connsiteX32" fmla="*/ 6180765 w 11514213"/>
              <a:gd name="connsiteY32" fmla="*/ 3681901 h 3681901"/>
              <a:gd name="connsiteX33" fmla="*/ 5518799 w 11514213"/>
              <a:gd name="connsiteY33" fmla="*/ 3681901 h 3681901"/>
              <a:gd name="connsiteX34" fmla="*/ 4750918 w 11514213"/>
              <a:gd name="connsiteY34" fmla="*/ 3681901 h 3681901"/>
              <a:gd name="connsiteX35" fmla="*/ 4194867 w 11514213"/>
              <a:gd name="connsiteY35" fmla="*/ 3681901 h 3681901"/>
              <a:gd name="connsiteX36" fmla="*/ 3321072 w 11514213"/>
              <a:gd name="connsiteY36" fmla="*/ 3681901 h 3681901"/>
              <a:gd name="connsiteX37" fmla="*/ 2659106 w 11514213"/>
              <a:gd name="connsiteY37" fmla="*/ 3681901 h 3681901"/>
              <a:gd name="connsiteX38" fmla="*/ 2208969 w 11514213"/>
              <a:gd name="connsiteY38" fmla="*/ 3681901 h 3681901"/>
              <a:gd name="connsiteX39" fmla="*/ 1335174 w 11514213"/>
              <a:gd name="connsiteY39" fmla="*/ 3681901 h 3681901"/>
              <a:gd name="connsiteX40" fmla="*/ 461379 w 11514213"/>
              <a:gd name="connsiteY40" fmla="*/ 3681901 h 3681901"/>
              <a:gd name="connsiteX41" fmla="*/ 0 w 11514213"/>
              <a:gd name="connsiteY41" fmla="*/ 3220522 h 3681901"/>
              <a:gd name="connsiteX42" fmla="*/ 0 w 11514213"/>
              <a:gd name="connsiteY42" fmla="*/ 2530736 h 3681901"/>
              <a:gd name="connsiteX43" fmla="*/ 0 w 11514213"/>
              <a:gd name="connsiteY43" fmla="*/ 1813359 h 3681901"/>
              <a:gd name="connsiteX44" fmla="*/ 0 w 11514213"/>
              <a:gd name="connsiteY44" fmla="*/ 1068390 h 3681901"/>
              <a:gd name="connsiteX45" fmla="*/ 0 w 11514213"/>
              <a:gd name="connsiteY45" fmla="*/ 461379 h 368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681901" fill="none" extrusionOk="0">
                <a:moveTo>
                  <a:pt x="0" y="461379"/>
                </a:moveTo>
                <a:cubicBezTo>
                  <a:pt x="34081" y="180466"/>
                  <a:pt x="187487" y="-26837"/>
                  <a:pt x="461379" y="0"/>
                </a:cubicBezTo>
                <a:cubicBezTo>
                  <a:pt x="751045" y="16309"/>
                  <a:pt x="847010" y="7584"/>
                  <a:pt x="1229259" y="0"/>
                </a:cubicBezTo>
                <a:cubicBezTo>
                  <a:pt x="1611508" y="-7584"/>
                  <a:pt x="1477335" y="11112"/>
                  <a:pt x="1573482" y="0"/>
                </a:cubicBezTo>
                <a:cubicBezTo>
                  <a:pt x="1669629" y="-11112"/>
                  <a:pt x="2074422" y="-27474"/>
                  <a:pt x="2447277" y="0"/>
                </a:cubicBezTo>
                <a:cubicBezTo>
                  <a:pt x="2820132" y="27474"/>
                  <a:pt x="2898100" y="6191"/>
                  <a:pt x="3109243" y="0"/>
                </a:cubicBezTo>
                <a:cubicBezTo>
                  <a:pt x="3320386" y="-6191"/>
                  <a:pt x="3492559" y="19414"/>
                  <a:pt x="3665294" y="0"/>
                </a:cubicBezTo>
                <a:cubicBezTo>
                  <a:pt x="3838029" y="-19414"/>
                  <a:pt x="4182483" y="-25636"/>
                  <a:pt x="4433175" y="0"/>
                </a:cubicBezTo>
                <a:cubicBezTo>
                  <a:pt x="4683867" y="25636"/>
                  <a:pt x="4868084" y="7088"/>
                  <a:pt x="5095141" y="0"/>
                </a:cubicBezTo>
                <a:cubicBezTo>
                  <a:pt x="5322198" y="-7088"/>
                  <a:pt x="5482682" y="-2493"/>
                  <a:pt x="5651192" y="0"/>
                </a:cubicBezTo>
                <a:cubicBezTo>
                  <a:pt x="5819702" y="2493"/>
                  <a:pt x="5894834" y="8400"/>
                  <a:pt x="5995414" y="0"/>
                </a:cubicBezTo>
                <a:cubicBezTo>
                  <a:pt x="6095994" y="-8400"/>
                  <a:pt x="6435718" y="-9507"/>
                  <a:pt x="6551466" y="0"/>
                </a:cubicBezTo>
                <a:cubicBezTo>
                  <a:pt x="6667214" y="9507"/>
                  <a:pt x="6980272" y="479"/>
                  <a:pt x="7107517" y="0"/>
                </a:cubicBezTo>
                <a:cubicBezTo>
                  <a:pt x="7234762" y="-479"/>
                  <a:pt x="7319517" y="638"/>
                  <a:pt x="7451739" y="0"/>
                </a:cubicBezTo>
                <a:cubicBezTo>
                  <a:pt x="7583961" y="-638"/>
                  <a:pt x="7803720" y="19877"/>
                  <a:pt x="7901876" y="0"/>
                </a:cubicBezTo>
                <a:cubicBezTo>
                  <a:pt x="8000032" y="-19877"/>
                  <a:pt x="8141573" y="-6410"/>
                  <a:pt x="8246098" y="0"/>
                </a:cubicBezTo>
                <a:cubicBezTo>
                  <a:pt x="8350623" y="6410"/>
                  <a:pt x="8747513" y="-28028"/>
                  <a:pt x="9119893" y="0"/>
                </a:cubicBezTo>
                <a:cubicBezTo>
                  <a:pt x="9492274" y="28028"/>
                  <a:pt x="9387225" y="20196"/>
                  <a:pt x="9570030" y="0"/>
                </a:cubicBezTo>
                <a:cubicBezTo>
                  <a:pt x="9752835" y="-20196"/>
                  <a:pt x="9815018" y="9719"/>
                  <a:pt x="10020167" y="0"/>
                </a:cubicBezTo>
                <a:cubicBezTo>
                  <a:pt x="10225316" y="-9719"/>
                  <a:pt x="10691706" y="-15058"/>
                  <a:pt x="11052834" y="0"/>
                </a:cubicBezTo>
                <a:cubicBezTo>
                  <a:pt x="11295606" y="-532"/>
                  <a:pt x="11501816" y="238968"/>
                  <a:pt x="11514213" y="461379"/>
                </a:cubicBezTo>
                <a:cubicBezTo>
                  <a:pt x="11481322" y="791106"/>
                  <a:pt x="11508753" y="940677"/>
                  <a:pt x="11514213" y="1206348"/>
                </a:cubicBezTo>
                <a:cubicBezTo>
                  <a:pt x="11519673" y="1472019"/>
                  <a:pt x="11537444" y="1659800"/>
                  <a:pt x="11514213" y="1923725"/>
                </a:cubicBezTo>
                <a:cubicBezTo>
                  <a:pt x="11490982" y="2187650"/>
                  <a:pt x="11548747" y="2935434"/>
                  <a:pt x="11514213" y="3220522"/>
                </a:cubicBezTo>
                <a:cubicBezTo>
                  <a:pt x="11517578" y="3499301"/>
                  <a:pt x="11291671" y="3679350"/>
                  <a:pt x="11052834" y="3681901"/>
                </a:cubicBezTo>
                <a:cubicBezTo>
                  <a:pt x="10908534" y="3702516"/>
                  <a:pt x="10711146" y="3688168"/>
                  <a:pt x="10602697" y="3681901"/>
                </a:cubicBezTo>
                <a:cubicBezTo>
                  <a:pt x="10494248" y="3675634"/>
                  <a:pt x="10287850" y="3706985"/>
                  <a:pt x="10046646" y="3681901"/>
                </a:cubicBezTo>
                <a:cubicBezTo>
                  <a:pt x="9805442" y="3656817"/>
                  <a:pt x="9646529" y="3692642"/>
                  <a:pt x="9490594" y="3681901"/>
                </a:cubicBezTo>
                <a:cubicBezTo>
                  <a:pt x="9334659" y="3671160"/>
                  <a:pt x="9133231" y="3699479"/>
                  <a:pt x="8828628" y="3681901"/>
                </a:cubicBezTo>
                <a:cubicBezTo>
                  <a:pt x="8524025" y="3664323"/>
                  <a:pt x="8186661" y="3651449"/>
                  <a:pt x="7954833" y="3681901"/>
                </a:cubicBezTo>
                <a:cubicBezTo>
                  <a:pt x="7723006" y="3712353"/>
                  <a:pt x="7630222" y="3677777"/>
                  <a:pt x="7398782" y="3681901"/>
                </a:cubicBezTo>
                <a:cubicBezTo>
                  <a:pt x="7167342" y="3686025"/>
                  <a:pt x="6974147" y="3691735"/>
                  <a:pt x="6736816" y="3681901"/>
                </a:cubicBezTo>
                <a:cubicBezTo>
                  <a:pt x="6499485" y="3672067"/>
                  <a:pt x="6399589" y="3680685"/>
                  <a:pt x="6180765" y="3681901"/>
                </a:cubicBezTo>
                <a:cubicBezTo>
                  <a:pt x="5961941" y="3683117"/>
                  <a:pt x="5683507" y="3654464"/>
                  <a:pt x="5518799" y="3681901"/>
                </a:cubicBezTo>
                <a:cubicBezTo>
                  <a:pt x="5354091" y="3709338"/>
                  <a:pt x="5046283" y="3684254"/>
                  <a:pt x="4750918" y="3681901"/>
                </a:cubicBezTo>
                <a:cubicBezTo>
                  <a:pt x="4455553" y="3679548"/>
                  <a:pt x="4348529" y="3703760"/>
                  <a:pt x="4194867" y="3681901"/>
                </a:cubicBezTo>
                <a:cubicBezTo>
                  <a:pt x="4041205" y="3660042"/>
                  <a:pt x="3617392" y="3673628"/>
                  <a:pt x="3321072" y="3681901"/>
                </a:cubicBezTo>
                <a:cubicBezTo>
                  <a:pt x="3024752" y="3690174"/>
                  <a:pt x="2930787" y="3650546"/>
                  <a:pt x="2659106" y="3681901"/>
                </a:cubicBezTo>
                <a:cubicBezTo>
                  <a:pt x="2387425" y="3713256"/>
                  <a:pt x="2347095" y="3703970"/>
                  <a:pt x="2208969" y="3681901"/>
                </a:cubicBezTo>
                <a:cubicBezTo>
                  <a:pt x="2070843" y="3659832"/>
                  <a:pt x="1524221" y="3711028"/>
                  <a:pt x="1335174" y="3681901"/>
                </a:cubicBezTo>
                <a:cubicBezTo>
                  <a:pt x="1146127" y="3652774"/>
                  <a:pt x="827690" y="3654475"/>
                  <a:pt x="461379" y="3681901"/>
                </a:cubicBezTo>
                <a:cubicBezTo>
                  <a:pt x="261335" y="3665913"/>
                  <a:pt x="33064" y="3485000"/>
                  <a:pt x="0" y="3220522"/>
                </a:cubicBezTo>
                <a:cubicBezTo>
                  <a:pt x="-29695" y="2972773"/>
                  <a:pt x="12894" y="2810148"/>
                  <a:pt x="0" y="2530736"/>
                </a:cubicBezTo>
                <a:cubicBezTo>
                  <a:pt x="-12894" y="2251324"/>
                  <a:pt x="23439" y="2089078"/>
                  <a:pt x="0" y="1813359"/>
                </a:cubicBezTo>
                <a:cubicBezTo>
                  <a:pt x="-23439" y="1537640"/>
                  <a:pt x="-13011" y="1257683"/>
                  <a:pt x="0" y="1068390"/>
                </a:cubicBezTo>
                <a:cubicBezTo>
                  <a:pt x="13011" y="879097"/>
                  <a:pt x="-324" y="677119"/>
                  <a:pt x="0" y="461379"/>
                </a:cubicBezTo>
                <a:close/>
              </a:path>
              <a:path w="11514213" h="3681901" stroke="0" extrusionOk="0">
                <a:moveTo>
                  <a:pt x="0" y="461379"/>
                </a:moveTo>
                <a:cubicBezTo>
                  <a:pt x="268" y="214762"/>
                  <a:pt x="227130" y="36746"/>
                  <a:pt x="461379" y="0"/>
                </a:cubicBezTo>
                <a:cubicBezTo>
                  <a:pt x="830120" y="-38349"/>
                  <a:pt x="1030319" y="-3642"/>
                  <a:pt x="1229259" y="0"/>
                </a:cubicBezTo>
                <a:cubicBezTo>
                  <a:pt x="1428199" y="3642"/>
                  <a:pt x="1475966" y="-15097"/>
                  <a:pt x="1679396" y="0"/>
                </a:cubicBezTo>
                <a:cubicBezTo>
                  <a:pt x="1882826" y="15097"/>
                  <a:pt x="2010212" y="-11711"/>
                  <a:pt x="2129533" y="0"/>
                </a:cubicBezTo>
                <a:cubicBezTo>
                  <a:pt x="2248854" y="11711"/>
                  <a:pt x="2540053" y="36582"/>
                  <a:pt x="2897414" y="0"/>
                </a:cubicBezTo>
                <a:cubicBezTo>
                  <a:pt x="3254775" y="-36582"/>
                  <a:pt x="3279177" y="11943"/>
                  <a:pt x="3453465" y="0"/>
                </a:cubicBezTo>
                <a:cubicBezTo>
                  <a:pt x="3627753" y="-11943"/>
                  <a:pt x="3925720" y="-4428"/>
                  <a:pt x="4327260" y="0"/>
                </a:cubicBezTo>
                <a:cubicBezTo>
                  <a:pt x="4728800" y="4428"/>
                  <a:pt x="4975698" y="10358"/>
                  <a:pt x="5201055" y="0"/>
                </a:cubicBezTo>
                <a:cubicBezTo>
                  <a:pt x="5426413" y="-10358"/>
                  <a:pt x="5665996" y="31678"/>
                  <a:pt x="5968936" y="0"/>
                </a:cubicBezTo>
                <a:cubicBezTo>
                  <a:pt x="6271876" y="-31678"/>
                  <a:pt x="6200464" y="-21580"/>
                  <a:pt x="6419072" y="0"/>
                </a:cubicBezTo>
                <a:cubicBezTo>
                  <a:pt x="6637680" y="21580"/>
                  <a:pt x="6675441" y="15951"/>
                  <a:pt x="6763295" y="0"/>
                </a:cubicBezTo>
                <a:cubicBezTo>
                  <a:pt x="6851149" y="-15951"/>
                  <a:pt x="7210428" y="42133"/>
                  <a:pt x="7637090" y="0"/>
                </a:cubicBezTo>
                <a:cubicBezTo>
                  <a:pt x="8063753" y="-42133"/>
                  <a:pt x="8072913" y="-16605"/>
                  <a:pt x="8299056" y="0"/>
                </a:cubicBezTo>
                <a:cubicBezTo>
                  <a:pt x="8525199" y="16605"/>
                  <a:pt x="8812371" y="6494"/>
                  <a:pt x="8961022" y="0"/>
                </a:cubicBezTo>
                <a:cubicBezTo>
                  <a:pt x="9109673" y="-6494"/>
                  <a:pt x="9318383" y="-11717"/>
                  <a:pt x="9411158" y="0"/>
                </a:cubicBezTo>
                <a:cubicBezTo>
                  <a:pt x="9503933" y="11717"/>
                  <a:pt x="9847744" y="14609"/>
                  <a:pt x="10179039" y="0"/>
                </a:cubicBezTo>
                <a:cubicBezTo>
                  <a:pt x="10510334" y="-14609"/>
                  <a:pt x="10827428" y="42807"/>
                  <a:pt x="11052834" y="0"/>
                </a:cubicBezTo>
                <a:cubicBezTo>
                  <a:pt x="11330848" y="-48119"/>
                  <a:pt x="11535873" y="234957"/>
                  <a:pt x="11514213" y="461379"/>
                </a:cubicBezTo>
                <a:cubicBezTo>
                  <a:pt x="11517975" y="582990"/>
                  <a:pt x="11494343" y="778119"/>
                  <a:pt x="11514213" y="1068390"/>
                </a:cubicBezTo>
                <a:cubicBezTo>
                  <a:pt x="11534083" y="1358661"/>
                  <a:pt x="11497951" y="1513520"/>
                  <a:pt x="11514213" y="1785768"/>
                </a:cubicBezTo>
                <a:cubicBezTo>
                  <a:pt x="11530475" y="2058016"/>
                  <a:pt x="11484806" y="2303240"/>
                  <a:pt x="11514213" y="2447962"/>
                </a:cubicBezTo>
                <a:cubicBezTo>
                  <a:pt x="11543620" y="2592684"/>
                  <a:pt x="11540093" y="2927850"/>
                  <a:pt x="11514213" y="3220522"/>
                </a:cubicBezTo>
                <a:cubicBezTo>
                  <a:pt x="11523974" y="3496528"/>
                  <a:pt x="11261601" y="3664592"/>
                  <a:pt x="11052834" y="3681901"/>
                </a:cubicBezTo>
                <a:cubicBezTo>
                  <a:pt x="10711985" y="3678527"/>
                  <a:pt x="10550639" y="3663798"/>
                  <a:pt x="10284954" y="3681901"/>
                </a:cubicBezTo>
                <a:cubicBezTo>
                  <a:pt x="10019269" y="3700004"/>
                  <a:pt x="9752480" y="3671472"/>
                  <a:pt x="9411158" y="3681901"/>
                </a:cubicBezTo>
                <a:cubicBezTo>
                  <a:pt x="9069836" y="3692330"/>
                  <a:pt x="8799766" y="3708279"/>
                  <a:pt x="8537363" y="3681901"/>
                </a:cubicBezTo>
                <a:cubicBezTo>
                  <a:pt x="8274961" y="3655523"/>
                  <a:pt x="8256957" y="3660973"/>
                  <a:pt x="7981312" y="3681901"/>
                </a:cubicBezTo>
                <a:cubicBezTo>
                  <a:pt x="7705667" y="3702829"/>
                  <a:pt x="7762410" y="3677073"/>
                  <a:pt x="7637090" y="3681901"/>
                </a:cubicBezTo>
                <a:cubicBezTo>
                  <a:pt x="7511770" y="3686729"/>
                  <a:pt x="7290505" y="3683903"/>
                  <a:pt x="7186953" y="3681901"/>
                </a:cubicBezTo>
                <a:cubicBezTo>
                  <a:pt x="7083401" y="3679899"/>
                  <a:pt x="6943886" y="3690659"/>
                  <a:pt x="6736816" y="3681901"/>
                </a:cubicBezTo>
                <a:cubicBezTo>
                  <a:pt x="6529746" y="3673143"/>
                  <a:pt x="6217153" y="3694752"/>
                  <a:pt x="5968936" y="3681901"/>
                </a:cubicBezTo>
                <a:cubicBezTo>
                  <a:pt x="5720719" y="3669050"/>
                  <a:pt x="5703186" y="3687241"/>
                  <a:pt x="5624713" y="3681901"/>
                </a:cubicBezTo>
                <a:cubicBezTo>
                  <a:pt x="5546240" y="3676561"/>
                  <a:pt x="5344872" y="3674824"/>
                  <a:pt x="5174576" y="3681901"/>
                </a:cubicBezTo>
                <a:cubicBezTo>
                  <a:pt x="5004280" y="3688978"/>
                  <a:pt x="4617097" y="3671797"/>
                  <a:pt x="4300781" y="3681901"/>
                </a:cubicBezTo>
                <a:cubicBezTo>
                  <a:pt x="3984465" y="3692005"/>
                  <a:pt x="4034234" y="3668912"/>
                  <a:pt x="3956559" y="3681901"/>
                </a:cubicBezTo>
                <a:cubicBezTo>
                  <a:pt x="3878884" y="3694890"/>
                  <a:pt x="3735795" y="3677805"/>
                  <a:pt x="3612337" y="3681901"/>
                </a:cubicBezTo>
                <a:cubicBezTo>
                  <a:pt x="3488879" y="3685997"/>
                  <a:pt x="3417123" y="3683153"/>
                  <a:pt x="3268115" y="3681901"/>
                </a:cubicBezTo>
                <a:cubicBezTo>
                  <a:pt x="3119107" y="3680649"/>
                  <a:pt x="2852871" y="3678936"/>
                  <a:pt x="2606149" y="3681901"/>
                </a:cubicBezTo>
                <a:cubicBezTo>
                  <a:pt x="2359427" y="3684866"/>
                  <a:pt x="2186708" y="3705718"/>
                  <a:pt x="1944183" y="3681901"/>
                </a:cubicBezTo>
                <a:cubicBezTo>
                  <a:pt x="1701658" y="3658084"/>
                  <a:pt x="1533788" y="3669524"/>
                  <a:pt x="1282217" y="3681901"/>
                </a:cubicBezTo>
                <a:cubicBezTo>
                  <a:pt x="1030646" y="3694278"/>
                  <a:pt x="770432" y="3684036"/>
                  <a:pt x="461379" y="3681901"/>
                </a:cubicBezTo>
                <a:cubicBezTo>
                  <a:pt x="223934" y="3702500"/>
                  <a:pt x="-56043" y="3501889"/>
                  <a:pt x="0" y="3220522"/>
                </a:cubicBezTo>
                <a:cubicBezTo>
                  <a:pt x="10880" y="2903195"/>
                  <a:pt x="5809" y="2853528"/>
                  <a:pt x="0" y="2530736"/>
                </a:cubicBezTo>
                <a:cubicBezTo>
                  <a:pt x="-5809" y="2207944"/>
                  <a:pt x="-27659" y="2056013"/>
                  <a:pt x="0" y="1840951"/>
                </a:cubicBezTo>
                <a:cubicBezTo>
                  <a:pt x="27659" y="1625889"/>
                  <a:pt x="-31427" y="1374318"/>
                  <a:pt x="0" y="1178756"/>
                </a:cubicBezTo>
                <a:cubicBezTo>
                  <a:pt x="31427" y="983195"/>
                  <a:pt x="-27425" y="637203"/>
                  <a:pt x="0" y="46137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9" name="Rectangle: Rounded Corners 8">
            <a:extLst>
              <a:ext uri="{FF2B5EF4-FFF2-40B4-BE49-F238E27FC236}">
                <a16:creationId xmlns:a16="http://schemas.microsoft.com/office/drawing/2014/main" xmlns=""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Arial-Rounded" panose="020B0500000000000000" pitchFamily="34" charset="0"/>
              </a:rPr>
              <a:t>ĐOẠN 3</a:t>
            </a:r>
          </a:p>
        </p:txBody>
      </p:sp>
      <p:pic>
        <p:nvPicPr>
          <p:cNvPr id="2" name="Picture 1">
            <a:extLst>
              <a:ext uri="{FF2B5EF4-FFF2-40B4-BE49-F238E27FC236}">
                <a16:creationId xmlns:a16="http://schemas.microsoft.com/office/drawing/2014/main" xmlns=""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64AED1C2-DDE3-EBAE-CA45-69746890CD6D}"/>
              </a:ext>
            </a:extLst>
          </p:cNvPr>
          <p:cNvGrpSpPr/>
          <p:nvPr/>
        </p:nvGrpSpPr>
        <p:grpSpPr>
          <a:xfrm>
            <a:off x="6136626" y="3653086"/>
            <a:ext cx="5628686" cy="2709729"/>
            <a:chOff x="6096000" y="3244032"/>
            <a:chExt cx="5628686" cy="2709729"/>
          </a:xfrm>
        </p:grpSpPr>
        <p:sp>
          <p:nvSpPr>
            <p:cNvPr id="9" name="Rectangle: Rounded Corners 8">
              <a:extLst>
                <a:ext uri="{FF2B5EF4-FFF2-40B4-BE49-F238E27FC236}">
                  <a16:creationId xmlns:a16="http://schemas.microsoft.com/office/drawing/2014/main" xmlns="" id="{A551FF42-101B-9431-60BF-1E6202EAE9FB}"/>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42394C52-4248-BC22-DF4E-1570205F249D}"/>
                </a:ext>
              </a:extLst>
            </p:cNvPr>
            <p:cNvGrpSpPr/>
            <p:nvPr/>
          </p:nvGrpSpPr>
          <p:grpSpPr>
            <a:xfrm>
              <a:off x="8489034" y="4074021"/>
              <a:ext cx="1583311" cy="469963"/>
              <a:chOff x="3317998" y="4266508"/>
              <a:chExt cx="1583311" cy="469963"/>
            </a:xfrm>
          </p:grpSpPr>
          <p:pic>
            <p:nvPicPr>
              <p:cNvPr id="20" name="Picture 19">
                <a:extLst>
                  <a:ext uri="{FF2B5EF4-FFF2-40B4-BE49-F238E27FC236}">
                    <a16:creationId xmlns:a16="http://schemas.microsoft.com/office/drawing/2014/main" xmlns="" id="{03D4C025-7A3C-306B-24AD-EB3FC8E90626}"/>
                  </a:ext>
                </a:extLst>
              </p:cNvPr>
              <p:cNvPicPr>
                <a:picLocks noChangeAspect="1"/>
              </p:cNvPicPr>
              <p:nvPr/>
            </p:nvPicPr>
            <p:blipFill>
              <a:blip r:embed="rId2"/>
              <a:stretch>
                <a:fillRect/>
              </a:stretch>
            </p:blipFill>
            <p:spPr>
              <a:xfrm>
                <a:off x="3874672" y="4266508"/>
                <a:ext cx="469963" cy="469963"/>
              </a:xfrm>
              <a:prstGeom prst="rect">
                <a:avLst/>
              </a:prstGeom>
            </p:spPr>
          </p:pic>
          <p:pic>
            <p:nvPicPr>
              <p:cNvPr id="21" name="Picture 20">
                <a:extLst>
                  <a:ext uri="{FF2B5EF4-FFF2-40B4-BE49-F238E27FC236}">
                    <a16:creationId xmlns:a16="http://schemas.microsoft.com/office/drawing/2014/main" xmlns="" id="{8AB31C87-4644-1986-1FCB-E0DEA2287A8C}"/>
                  </a:ext>
                </a:extLst>
              </p:cNvPr>
              <p:cNvPicPr>
                <a:picLocks noChangeAspect="1"/>
              </p:cNvPicPr>
              <p:nvPr/>
            </p:nvPicPr>
            <p:blipFill>
              <a:blip r:embed="rId3"/>
              <a:stretch>
                <a:fillRect/>
              </a:stretch>
            </p:blipFill>
            <p:spPr>
              <a:xfrm>
                <a:off x="3317998" y="4266508"/>
                <a:ext cx="469963" cy="469963"/>
              </a:xfrm>
              <a:prstGeom prst="rect">
                <a:avLst/>
              </a:prstGeom>
            </p:spPr>
          </p:pic>
          <p:pic>
            <p:nvPicPr>
              <p:cNvPr id="22" name="Picture 21">
                <a:extLst>
                  <a:ext uri="{FF2B5EF4-FFF2-40B4-BE49-F238E27FC236}">
                    <a16:creationId xmlns:a16="http://schemas.microsoft.com/office/drawing/2014/main" xmlns="" id="{C4B38548-4BE2-AEFE-BAC6-18626AADD795}"/>
                  </a:ext>
                </a:extLst>
              </p:cNvPr>
              <p:cNvPicPr>
                <a:picLocks noChangeAspect="1"/>
              </p:cNvPicPr>
              <p:nvPr/>
            </p:nvPicPr>
            <p:blipFill>
              <a:blip r:embed="rId4"/>
              <a:stretch>
                <a:fillRect/>
              </a:stretch>
            </p:blipFill>
            <p:spPr>
              <a:xfrm>
                <a:off x="4431346" y="4266508"/>
                <a:ext cx="469963" cy="469963"/>
              </a:xfrm>
              <a:prstGeom prst="rect">
                <a:avLst/>
              </a:prstGeom>
            </p:spPr>
          </p:pic>
        </p:grpSp>
        <p:grpSp>
          <p:nvGrpSpPr>
            <p:cNvPr id="11" name="Group 10">
              <a:extLst>
                <a:ext uri="{FF2B5EF4-FFF2-40B4-BE49-F238E27FC236}">
                  <a16:creationId xmlns:a16="http://schemas.microsoft.com/office/drawing/2014/main" xmlns="" id="{F3697212-1A71-0CD7-63DC-350A0CBAC2FE}"/>
                </a:ext>
              </a:extLst>
            </p:cNvPr>
            <p:cNvGrpSpPr/>
            <p:nvPr/>
          </p:nvGrpSpPr>
          <p:grpSpPr>
            <a:xfrm>
              <a:off x="8468135" y="4692277"/>
              <a:ext cx="1583311" cy="469963"/>
              <a:chOff x="3190408" y="4309039"/>
              <a:chExt cx="1583311" cy="469963"/>
            </a:xfrm>
          </p:grpSpPr>
          <p:pic>
            <p:nvPicPr>
              <p:cNvPr id="17" name="Picture 16">
                <a:extLst>
                  <a:ext uri="{FF2B5EF4-FFF2-40B4-BE49-F238E27FC236}">
                    <a16:creationId xmlns:a16="http://schemas.microsoft.com/office/drawing/2014/main" xmlns="" id="{53AFCA36-9B32-0D48-7767-A0EF71EA194C}"/>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xmlns="" id="{197D4B92-87BA-6016-773F-77DB4378FBAB}"/>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xmlns="" id="{434CA576-0BFB-22C5-1EDF-812E725913A2}"/>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2" name="Group 11">
              <a:extLst>
                <a:ext uri="{FF2B5EF4-FFF2-40B4-BE49-F238E27FC236}">
                  <a16:creationId xmlns:a16="http://schemas.microsoft.com/office/drawing/2014/main" xmlns="" id="{342A5EB7-C3DF-0A41-A5E0-241B754B2683}"/>
                </a:ext>
              </a:extLst>
            </p:cNvPr>
            <p:cNvGrpSpPr/>
            <p:nvPr/>
          </p:nvGrpSpPr>
          <p:grpSpPr>
            <a:xfrm>
              <a:off x="10141375" y="5139939"/>
              <a:ext cx="1583311" cy="469963"/>
              <a:chOff x="3339264" y="4170816"/>
              <a:chExt cx="1583311" cy="469963"/>
            </a:xfrm>
          </p:grpSpPr>
          <p:pic>
            <p:nvPicPr>
              <p:cNvPr id="14" name="Picture 13">
                <a:extLst>
                  <a:ext uri="{FF2B5EF4-FFF2-40B4-BE49-F238E27FC236}">
                    <a16:creationId xmlns:a16="http://schemas.microsoft.com/office/drawing/2014/main" xmlns="" id="{E8B7217A-25BC-DEC0-1F93-439DEAF35077}"/>
                  </a:ext>
                </a:extLst>
              </p:cNvPr>
              <p:cNvPicPr>
                <a:picLocks noChangeAspect="1"/>
              </p:cNvPicPr>
              <p:nvPr/>
            </p:nvPicPr>
            <p:blipFill>
              <a:blip r:embed="rId2"/>
              <a:stretch>
                <a:fillRect/>
              </a:stretch>
            </p:blipFill>
            <p:spPr>
              <a:xfrm>
                <a:off x="3895938" y="4170816"/>
                <a:ext cx="469963" cy="469963"/>
              </a:xfrm>
              <a:prstGeom prst="rect">
                <a:avLst/>
              </a:prstGeom>
            </p:spPr>
          </p:pic>
          <p:pic>
            <p:nvPicPr>
              <p:cNvPr id="15" name="Picture 14">
                <a:extLst>
                  <a:ext uri="{FF2B5EF4-FFF2-40B4-BE49-F238E27FC236}">
                    <a16:creationId xmlns:a16="http://schemas.microsoft.com/office/drawing/2014/main" xmlns="" id="{62178E9D-05CF-92F5-3CA3-07DF053FECA9}"/>
                  </a:ext>
                </a:extLst>
              </p:cNvPr>
              <p:cNvPicPr>
                <a:picLocks noChangeAspect="1"/>
              </p:cNvPicPr>
              <p:nvPr/>
            </p:nvPicPr>
            <p:blipFill>
              <a:blip r:embed="rId3"/>
              <a:stretch>
                <a:fillRect/>
              </a:stretch>
            </p:blipFill>
            <p:spPr>
              <a:xfrm>
                <a:off x="3339264" y="4170816"/>
                <a:ext cx="469963" cy="469963"/>
              </a:xfrm>
              <a:prstGeom prst="rect">
                <a:avLst/>
              </a:prstGeom>
            </p:spPr>
          </p:pic>
          <p:pic>
            <p:nvPicPr>
              <p:cNvPr id="16" name="Picture 15">
                <a:extLst>
                  <a:ext uri="{FF2B5EF4-FFF2-40B4-BE49-F238E27FC236}">
                    <a16:creationId xmlns:a16="http://schemas.microsoft.com/office/drawing/2014/main" xmlns="" id="{7D3AF8AD-2BE6-A55B-1FAC-EC6FFF105F62}"/>
                  </a:ext>
                </a:extLst>
              </p:cNvPr>
              <p:cNvPicPr>
                <a:picLocks noChangeAspect="1"/>
              </p:cNvPicPr>
              <p:nvPr/>
            </p:nvPicPr>
            <p:blipFill>
              <a:blip r:embed="rId4"/>
              <a:stretch>
                <a:fillRect/>
              </a:stretch>
            </p:blipFill>
            <p:spPr>
              <a:xfrm>
                <a:off x="4452612" y="4170816"/>
                <a:ext cx="469963" cy="469963"/>
              </a:xfrm>
              <a:prstGeom prst="rect">
                <a:avLst/>
              </a:prstGeom>
            </p:spPr>
          </p:pic>
        </p:grpSp>
        <p:sp>
          <p:nvSpPr>
            <p:cNvPr id="13" name="Rectangle: Rounded Corners 12">
              <a:extLst>
                <a:ext uri="{FF2B5EF4-FFF2-40B4-BE49-F238E27FC236}">
                  <a16:creationId xmlns:a16="http://schemas.microsoft.com/office/drawing/2014/main" xmlns="" id="{69052BA5-E2CE-F54D-33EB-4D3EBE9AD17F}"/>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13FA6A3E-3C93-A7C3-B96A-F5624B81CB9C}"/>
              </a:ext>
            </a:extLst>
          </p:cNvPr>
          <p:cNvGrpSpPr/>
          <p:nvPr/>
        </p:nvGrpSpPr>
        <p:grpSpPr>
          <a:xfrm>
            <a:off x="308078" y="3578282"/>
            <a:ext cx="5561110" cy="2784533"/>
            <a:chOff x="226098" y="3169228"/>
            <a:chExt cx="5561110" cy="2784533"/>
          </a:xfrm>
        </p:grpSpPr>
        <p:sp>
          <p:nvSpPr>
            <p:cNvPr id="24" name="Rectangle: Rounded Corners 23">
              <a:extLst>
                <a:ext uri="{FF2B5EF4-FFF2-40B4-BE49-F238E27FC236}">
                  <a16:creationId xmlns:a16="http://schemas.microsoft.com/office/drawing/2014/main" xmlns="" id="{7290E28F-9191-E84E-B014-FFEEB36D0534}"/>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p:txBody>
        </p:sp>
        <p:sp>
          <p:nvSpPr>
            <p:cNvPr id="25" name="Rectangle: Rounded Corners 24">
              <a:extLst>
                <a:ext uri="{FF2B5EF4-FFF2-40B4-BE49-F238E27FC236}">
                  <a16:creationId xmlns:a16="http://schemas.microsoft.com/office/drawing/2014/main" xmlns="" id="{387CBC41-0094-3573-34AB-2B45CE0CDCB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xmlns="" id="{C89E17DC-48B0-EAB3-2623-5E1C1F0EFAFA}"/>
                </a:ext>
              </a:extLst>
            </p:cNvPr>
            <p:cNvPicPr>
              <a:picLocks noChangeAspect="1"/>
            </p:cNvPicPr>
            <p:nvPr/>
          </p:nvPicPr>
          <p:blipFill>
            <a:blip r:embed="rId5"/>
            <a:stretch>
              <a:fillRect/>
            </a:stretch>
          </p:blipFill>
          <p:spPr>
            <a:xfrm flipH="1">
              <a:off x="335161" y="4120457"/>
              <a:ext cx="609091" cy="609091"/>
            </a:xfrm>
            <a:prstGeom prst="rect">
              <a:avLst/>
            </a:prstGeom>
          </p:spPr>
        </p:pic>
        <p:pic>
          <p:nvPicPr>
            <p:cNvPr id="27" name="Picture 26">
              <a:extLst>
                <a:ext uri="{FF2B5EF4-FFF2-40B4-BE49-F238E27FC236}">
                  <a16:creationId xmlns:a16="http://schemas.microsoft.com/office/drawing/2014/main" xmlns="" id="{F9EC6044-7FFA-A377-143F-60BB245B5035}"/>
                </a:ext>
              </a:extLst>
            </p:cNvPr>
            <p:cNvPicPr>
              <a:picLocks noChangeAspect="1"/>
            </p:cNvPicPr>
            <p:nvPr/>
          </p:nvPicPr>
          <p:blipFill>
            <a:blip r:embed="rId5"/>
            <a:stretch>
              <a:fillRect/>
            </a:stretch>
          </p:blipFill>
          <p:spPr>
            <a:xfrm flipH="1">
              <a:off x="367058" y="4852365"/>
              <a:ext cx="609091" cy="609091"/>
            </a:xfrm>
            <a:prstGeom prst="rect">
              <a:avLst/>
            </a:prstGeom>
          </p:spPr>
        </p:pic>
      </p:grpSp>
      <p:pic>
        <p:nvPicPr>
          <p:cNvPr id="29" name="Picture 28">
            <a:extLst>
              <a:ext uri="{FF2B5EF4-FFF2-40B4-BE49-F238E27FC236}">
                <a16:creationId xmlns:a16="http://schemas.microsoft.com/office/drawing/2014/main" xmlns="" id="{8359E134-3D61-6E17-0E3B-C167DB4E3BC8}"/>
              </a:ext>
            </a:extLst>
          </p:cNvPr>
          <p:cNvPicPr>
            <a:picLocks noChangeAspect="1"/>
          </p:cNvPicPr>
          <p:nvPr/>
        </p:nvPicPr>
        <p:blipFill>
          <a:blip r:embed="rId6"/>
          <a:stretch>
            <a:fillRect/>
          </a:stretch>
        </p:blipFill>
        <p:spPr>
          <a:xfrm>
            <a:off x="311081" y="604324"/>
            <a:ext cx="12058933" cy="2353260"/>
          </a:xfrm>
          <a:prstGeom prst="rect">
            <a:avLst/>
          </a:prstGeom>
        </p:spPr>
      </p:pic>
    </p:spTree>
    <p:extLst>
      <p:ext uri="{BB962C8B-B14F-4D97-AF65-F5344CB8AC3E}">
        <p14:creationId xmlns:p14="http://schemas.microsoft.com/office/powerpoint/2010/main" val="17210324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821E78B-22CD-0CF0-5F1D-D96C357E3E84}"/>
              </a:ext>
            </a:extLst>
          </p:cNvPr>
          <p:cNvGrpSpPr/>
          <p:nvPr/>
        </p:nvGrpSpPr>
        <p:grpSpPr>
          <a:xfrm>
            <a:off x="2302688" y="2649240"/>
            <a:ext cx="7586625" cy="3453848"/>
            <a:chOff x="4841104" y="3804755"/>
            <a:chExt cx="5882697" cy="2678126"/>
          </a:xfrm>
        </p:grpSpPr>
        <p:grpSp>
          <p:nvGrpSpPr>
            <p:cNvPr id="9" name="Group 8">
              <a:extLst>
                <a:ext uri="{FF2B5EF4-FFF2-40B4-BE49-F238E27FC236}">
                  <a16:creationId xmlns:a16="http://schemas.microsoft.com/office/drawing/2014/main" xmlns="" id="{0FAC8254-7819-F608-EFF0-9C34CC074D25}"/>
                </a:ext>
              </a:extLst>
            </p:cNvPr>
            <p:cNvGrpSpPr/>
            <p:nvPr/>
          </p:nvGrpSpPr>
          <p:grpSpPr>
            <a:xfrm>
              <a:off x="4841104" y="3804755"/>
              <a:ext cx="5882697" cy="2678126"/>
              <a:chOff x="2975204" y="1242806"/>
              <a:chExt cx="5882697" cy="2678126"/>
            </a:xfrm>
          </p:grpSpPr>
          <p:sp>
            <p:nvSpPr>
              <p:cNvPr id="19" name="Rectangle: Rounded Corners 12">
                <a:extLst>
                  <a:ext uri="{FF2B5EF4-FFF2-40B4-BE49-F238E27FC236}">
                    <a16:creationId xmlns:a16="http://schemas.microsoft.com/office/drawing/2014/main" xmlns="" id="{99123FF3-20DC-E894-C59D-620AD24AEA57}"/>
                  </a:ext>
                </a:extLst>
              </p:cNvPr>
              <p:cNvSpPr/>
              <p:nvPr/>
            </p:nvSpPr>
            <p:spPr>
              <a:xfrm>
                <a:off x="2975204" y="1847435"/>
                <a:ext cx="5882697" cy="2073497"/>
              </a:xfrm>
              <a:custGeom>
                <a:avLst/>
                <a:gdLst>
                  <a:gd name="connsiteX0" fmla="*/ 0 w 5882697"/>
                  <a:gd name="connsiteY0" fmla="*/ 418264 h 2073497"/>
                  <a:gd name="connsiteX1" fmla="*/ 398252 w 5882697"/>
                  <a:gd name="connsiteY1" fmla="*/ 0 h 2073497"/>
                  <a:gd name="connsiteX2" fmla="*/ 912522 w 5882697"/>
                  <a:gd name="connsiteY2" fmla="*/ 0 h 2073497"/>
                  <a:gd name="connsiteX3" fmla="*/ 1325069 w 5882697"/>
                  <a:gd name="connsiteY3" fmla="*/ 0 h 2073497"/>
                  <a:gd name="connsiteX4" fmla="*/ 1788478 w 5882697"/>
                  <a:gd name="connsiteY4" fmla="*/ 0 h 2073497"/>
                  <a:gd name="connsiteX5" fmla="*/ 2455333 w 5882697"/>
                  <a:gd name="connsiteY5" fmla="*/ 0 h 2073497"/>
                  <a:gd name="connsiteX6" fmla="*/ 2867880 w 5882697"/>
                  <a:gd name="connsiteY6" fmla="*/ 0 h 2073497"/>
                  <a:gd name="connsiteX7" fmla="*/ 3280428 w 5882697"/>
                  <a:gd name="connsiteY7" fmla="*/ 0 h 2073497"/>
                  <a:gd name="connsiteX8" fmla="*/ 3692974 w 5882697"/>
                  <a:gd name="connsiteY8" fmla="*/ 0 h 2073497"/>
                  <a:gd name="connsiteX9" fmla="*/ 4258106 w 5882697"/>
                  <a:gd name="connsiteY9" fmla="*/ 0 h 2073497"/>
                  <a:gd name="connsiteX10" fmla="*/ 4823238 w 5882697"/>
                  <a:gd name="connsiteY10" fmla="*/ 0 h 2073497"/>
                  <a:gd name="connsiteX11" fmla="*/ 5484443 w 5882697"/>
                  <a:gd name="connsiteY11" fmla="*/ 0 h 2073497"/>
                  <a:gd name="connsiteX12" fmla="*/ 5882697 w 5882697"/>
                  <a:gd name="connsiteY12" fmla="*/ 418264 h 2073497"/>
                  <a:gd name="connsiteX13" fmla="*/ 5882697 w 5882697"/>
                  <a:gd name="connsiteY13" fmla="*/ 805847 h 2073497"/>
                  <a:gd name="connsiteX14" fmla="*/ 5882697 w 5882697"/>
                  <a:gd name="connsiteY14" fmla="*/ 1230539 h 2073497"/>
                  <a:gd name="connsiteX15" fmla="*/ 5882697 w 5882697"/>
                  <a:gd name="connsiteY15" fmla="*/ 1655231 h 2073497"/>
                  <a:gd name="connsiteX16" fmla="*/ 5484443 w 5882697"/>
                  <a:gd name="connsiteY16" fmla="*/ 2073497 h 2073497"/>
                  <a:gd name="connsiteX17" fmla="*/ 4868449 w 5882697"/>
                  <a:gd name="connsiteY17" fmla="*/ 2073497 h 2073497"/>
                  <a:gd name="connsiteX18" fmla="*/ 4354179 w 5882697"/>
                  <a:gd name="connsiteY18" fmla="*/ 2073497 h 2073497"/>
                  <a:gd name="connsiteX19" fmla="*/ 3890770 w 5882697"/>
                  <a:gd name="connsiteY19" fmla="*/ 2073497 h 2073497"/>
                  <a:gd name="connsiteX20" fmla="*/ 3478223 w 5882697"/>
                  <a:gd name="connsiteY20" fmla="*/ 2073497 h 2073497"/>
                  <a:gd name="connsiteX21" fmla="*/ 2811367 w 5882697"/>
                  <a:gd name="connsiteY21" fmla="*/ 2073497 h 2073497"/>
                  <a:gd name="connsiteX22" fmla="*/ 2246235 w 5882697"/>
                  <a:gd name="connsiteY22" fmla="*/ 2073497 h 2073497"/>
                  <a:gd name="connsiteX23" fmla="*/ 1731964 w 5882697"/>
                  <a:gd name="connsiteY23" fmla="*/ 2073497 h 2073497"/>
                  <a:gd name="connsiteX24" fmla="*/ 1115970 w 5882697"/>
                  <a:gd name="connsiteY24" fmla="*/ 2073497 h 2073497"/>
                  <a:gd name="connsiteX25" fmla="*/ 398252 w 5882697"/>
                  <a:gd name="connsiteY25" fmla="*/ 2073497 h 2073497"/>
                  <a:gd name="connsiteX26" fmla="*/ 0 w 5882697"/>
                  <a:gd name="connsiteY26" fmla="*/ 1655231 h 2073497"/>
                  <a:gd name="connsiteX27" fmla="*/ 0 w 5882697"/>
                  <a:gd name="connsiteY27" fmla="*/ 1267648 h 2073497"/>
                  <a:gd name="connsiteX28" fmla="*/ 0 w 5882697"/>
                  <a:gd name="connsiteY28" fmla="*/ 867696 h 2073497"/>
                  <a:gd name="connsiteX29" fmla="*/ 0 w 5882697"/>
                  <a:gd name="connsiteY29" fmla="*/ 418264 h 2073497"/>
                  <a:gd name="connsiteX0" fmla="*/ 0 w 5882697"/>
                  <a:gd name="connsiteY0" fmla="*/ 418264 h 2073497"/>
                  <a:gd name="connsiteX1" fmla="*/ 398252 w 5882697"/>
                  <a:gd name="connsiteY1" fmla="*/ 0 h 2073497"/>
                  <a:gd name="connsiteX2" fmla="*/ 1014246 w 5882697"/>
                  <a:gd name="connsiteY2" fmla="*/ 0 h 2073497"/>
                  <a:gd name="connsiteX3" fmla="*/ 1477655 w 5882697"/>
                  <a:gd name="connsiteY3" fmla="*/ 0 h 2073497"/>
                  <a:gd name="connsiteX4" fmla="*/ 1941063 w 5882697"/>
                  <a:gd name="connsiteY4" fmla="*/ 0 h 2073497"/>
                  <a:gd name="connsiteX5" fmla="*/ 2557058 w 5882697"/>
                  <a:gd name="connsiteY5" fmla="*/ 0 h 2073497"/>
                  <a:gd name="connsiteX6" fmla="*/ 3071329 w 5882697"/>
                  <a:gd name="connsiteY6" fmla="*/ 0 h 2073497"/>
                  <a:gd name="connsiteX7" fmla="*/ 3738184 w 5882697"/>
                  <a:gd name="connsiteY7" fmla="*/ 0 h 2073497"/>
                  <a:gd name="connsiteX8" fmla="*/ 4405040 w 5882697"/>
                  <a:gd name="connsiteY8" fmla="*/ 0 h 2073497"/>
                  <a:gd name="connsiteX9" fmla="*/ 5484443 w 5882697"/>
                  <a:gd name="connsiteY9" fmla="*/ 0 h 2073497"/>
                  <a:gd name="connsiteX10" fmla="*/ 5882697 w 5882697"/>
                  <a:gd name="connsiteY10" fmla="*/ 418264 h 2073497"/>
                  <a:gd name="connsiteX11" fmla="*/ 5882697 w 5882697"/>
                  <a:gd name="connsiteY11" fmla="*/ 830587 h 2073497"/>
                  <a:gd name="connsiteX12" fmla="*/ 5882697 w 5882697"/>
                  <a:gd name="connsiteY12" fmla="*/ 1242909 h 2073497"/>
                  <a:gd name="connsiteX13" fmla="*/ 5882697 w 5882697"/>
                  <a:gd name="connsiteY13" fmla="*/ 1655231 h 2073497"/>
                  <a:gd name="connsiteX14" fmla="*/ 5484443 w 5882697"/>
                  <a:gd name="connsiteY14" fmla="*/ 2073497 h 2073497"/>
                  <a:gd name="connsiteX15" fmla="*/ 4868449 w 5882697"/>
                  <a:gd name="connsiteY15" fmla="*/ 2073497 h 2073497"/>
                  <a:gd name="connsiteX16" fmla="*/ 4354179 w 5882697"/>
                  <a:gd name="connsiteY16" fmla="*/ 2073497 h 2073497"/>
                  <a:gd name="connsiteX17" fmla="*/ 3839909 w 5882697"/>
                  <a:gd name="connsiteY17" fmla="*/ 2073497 h 2073497"/>
                  <a:gd name="connsiteX18" fmla="*/ 3173052 w 5882697"/>
                  <a:gd name="connsiteY18" fmla="*/ 2073497 h 2073497"/>
                  <a:gd name="connsiteX19" fmla="*/ 2557058 w 5882697"/>
                  <a:gd name="connsiteY19" fmla="*/ 2073497 h 2073497"/>
                  <a:gd name="connsiteX20" fmla="*/ 2042787 w 5882697"/>
                  <a:gd name="connsiteY20" fmla="*/ 2073497 h 2073497"/>
                  <a:gd name="connsiteX21" fmla="*/ 1579379 w 5882697"/>
                  <a:gd name="connsiteY21" fmla="*/ 2073497 h 2073497"/>
                  <a:gd name="connsiteX22" fmla="*/ 1115970 w 5882697"/>
                  <a:gd name="connsiteY22" fmla="*/ 2073497 h 2073497"/>
                  <a:gd name="connsiteX23" fmla="*/ 398252 w 5882697"/>
                  <a:gd name="connsiteY23" fmla="*/ 2073497 h 2073497"/>
                  <a:gd name="connsiteX24" fmla="*/ 0 w 5882697"/>
                  <a:gd name="connsiteY24" fmla="*/ 1655231 h 2073497"/>
                  <a:gd name="connsiteX25" fmla="*/ 0 w 5882697"/>
                  <a:gd name="connsiteY25" fmla="*/ 1255279 h 2073497"/>
                  <a:gd name="connsiteX26" fmla="*/ 0 w 5882697"/>
                  <a:gd name="connsiteY26" fmla="*/ 855326 h 2073497"/>
                  <a:gd name="connsiteX27" fmla="*/ 0 w 5882697"/>
                  <a:gd name="connsiteY27" fmla="*/ 418264 h 2073497"/>
                  <a:gd name="connsiteX0" fmla="*/ 0 w 5882697"/>
                  <a:gd name="connsiteY0" fmla="*/ 418264 h 2073497"/>
                  <a:gd name="connsiteX1" fmla="*/ 398252 w 5882697"/>
                  <a:gd name="connsiteY1" fmla="*/ 0 h 2073497"/>
                  <a:gd name="connsiteX2" fmla="*/ 912522 w 5882697"/>
                  <a:gd name="connsiteY2" fmla="*/ 0 h 2073497"/>
                  <a:gd name="connsiteX3" fmla="*/ 1325069 w 5882697"/>
                  <a:gd name="connsiteY3" fmla="*/ 0 h 2073497"/>
                  <a:gd name="connsiteX4" fmla="*/ 1788478 w 5882697"/>
                  <a:gd name="connsiteY4" fmla="*/ 0 h 2073497"/>
                  <a:gd name="connsiteX5" fmla="*/ 2455333 w 5882697"/>
                  <a:gd name="connsiteY5" fmla="*/ 0 h 2073497"/>
                  <a:gd name="connsiteX6" fmla="*/ 2867880 w 5882697"/>
                  <a:gd name="connsiteY6" fmla="*/ 0 h 2073497"/>
                  <a:gd name="connsiteX7" fmla="*/ 3280428 w 5882697"/>
                  <a:gd name="connsiteY7" fmla="*/ 0 h 2073497"/>
                  <a:gd name="connsiteX8" fmla="*/ 3692974 w 5882697"/>
                  <a:gd name="connsiteY8" fmla="*/ 0 h 2073497"/>
                  <a:gd name="connsiteX9" fmla="*/ 4258106 w 5882697"/>
                  <a:gd name="connsiteY9" fmla="*/ 0 h 2073497"/>
                  <a:gd name="connsiteX10" fmla="*/ 4823238 w 5882697"/>
                  <a:gd name="connsiteY10" fmla="*/ 0 h 2073497"/>
                  <a:gd name="connsiteX11" fmla="*/ 5484443 w 5882697"/>
                  <a:gd name="connsiteY11" fmla="*/ 0 h 2073497"/>
                  <a:gd name="connsiteX12" fmla="*/ 5882697 w 5882697"/>
                  <a:gd name="connsiteY12" fmla="*/ 418264 h 2073497"/>
                  <a:gd name="connsiteX13" fmla="*/ 5882697 w 5882697"/>
                  <a:gd name="connsiteY13" fmla="*/ 805847 h 2073497"/>
                  <a:gd name="connsiteX14" fmla="*/ 5882697 w 5882697"/>
                  <a:gd name="connsiteY14" fmla="*/ 1230539 h 2073497"/>
                  <a:gd name="connsiteX15" fmla="*/ 5882697 w 5882697"/>
                  <a:gd name="connsiteY15" fmla="*/ 1655231 h 2073497"/>
                  <a:gd name="connsiteX16" fmla="*/ 5484443 w 5882697"/>
                  <a:gd name="connsiteY16" fmla="*/ 2073497 h 2073497"/>
                  <a:gd name="connsiteX17" fmla="*/ 4868449 w 5882697"/>
                  <a:gd name="connsiteY17" fmla="*/ 2073497 h 2073497"/>
                  <a:gd name="connsiteX18" fmla="*/ 4354179 w 5882697"/>
                  <a:gd name="connsiteY18" fmla="*/ 2073497 h 2073497"/>
                  <a:gd name="connsiteX19" fmla="*/ 3890770 w 5882697"/>
                  <a:gd name="connsiteY19" fmla="*/ 2073497 h 2073497"/>
                  <a:gd name="connsiteX20" fmla="*/ 3478223 w 5882697"/>
                  <a:gd name="connsiteY20" fmla="*/ 2073497 h 2073497"/>
                  <a:gd name="connsiteX21" fmla="*/ 2811367 w 5882697"/>
                  <a:gd name="connsiteY21" fmla="*/ 2073497 h 2073497"/>
                  <a:gd name="connsiteX22" fmla="*/ 2246235 w 5882697"/>
                  <a:gd name="connsiteY22" fmla="*/ 2073497 h 2073497"/>
                  <a:gd name="connsiteX23" fmla="*/ 1731964 w 5882697"/>
                  <a:gd name="connsiteY23" fmla="*/ 2073497 h 2073497"/>
                  <a:gd name="connsiteX24" fmla="*/ 1115970 w 5882697"/>
                  <a:gd name="connsiteY24" fmla="*/ 2073497 h 2073497"/>
                  <a:gd name="connsiteX25" fmla="*/ 398252 w 5882697"/>
                  <a:gd name="connsiteY25" fmla="*/ 2073497 h 2073497"/>
                  <a:gd name="connsiteX26" fmla="*/ 0 w 5882697"/>
                  <a:gd name="connsiteY26" fmla="*/ 1655231 h 2073497"/>
                  <a:gd name="connsiteX27" fmla="*/ 0 w 5882697"/>
                  <a:gd name="connsiteY27" fmla="*/ 1267648 h 2073497"/>
                  <a:gd name="connsiteX28" fmla="*/ 0 w 5882697"/>
                  <a:gd name="connsiteY28" fmla="*/ 867696 h 2073497"/>
                  <a:gd name="connsiteX29" fmla="*/ 0 w 5882697"/>
                  <a:gd name="connsiteY29" fmla="*/ 418264 h 207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073497" fill="none" extrusionOk="0">
                    <a:moveTo>
                      <a:pt x="0" y="418264"/>
                    </a:moveTo>
                    <a:cubicBezTo>
                      <a:pt x="67346" y="234447"/>
                      <a:pt x="185498" y="33956"/>
                      <a:pt x="398252" y="0"/>
                    </a:cubicBezTo>
                    <a:cubicBezTo>
                      <a:pt x="590694" y="32636"/>
                      <a:pt x="784867" y="-23590"/>
                      <a:pt x="912522" y="0"/>
                    </a:cubicBezTo>
                    <a:cubicBezTo>
                      <a:pt x="1018950" y="-32373"/>
                      <a:pt x="1161008" y="-8208"/>
                      <a:pt x="1325069" y="0"/>
                    </a:cubicBezTo>
                    <a:cubicBezTo>
                      <a:pt x="1518931" y="-6999"/>
                      <a:pt x="1577599" y="7631"/>
                      <a:pt x="1788478" y="0"/>
                    </a:cubicBezTo>
                    <a:cubicBezTo>
                      <a:pt x="2053740" y="76925"/>
                      <a:pt x="2195793" y="42903"/>
                      <a:pt x="2455333" y="0"/>
                    </a:cubicBezTo>
                    <a:cubicBezTo>
                      <a:pt x="2639389" y="-29189"/>
                      <a:pt x="2750933" y="-15750"/>
                      <a:pt x="2867880" y="0"/>
                    </a:cubicBezTo>
                    <a:cubicBezTo>
                      <a:pt x="2945785" y="2389"/>
                      <a:pt x="3143572" y="-41960"/>
                      <a:pt x="3280428" y="0"/>
                    </a:cubicBezTo>
                    <a:cubicBezTo>
                      <a:pt x="3452553" y="19998"/>
                      <a:pt x="3634025" y="-18609"/>
                      <a:pt x="3692974" y="0"/>
                    </a:cubicBezTo>
                    <a:cubicBezTo>
                      <a:pt x="3748063" y="98394"/>
                      <a:pt x="4057106" y="8247"/>
                      <a:pt x="4258106" y="0"/>
                    </a:cubicBezTo>
                    <a:cubicBezTo>
                      <a:pt x="4458811" y="-60674"/>
                      <a:pt x="4614068" y="4715"/>
                      <a:pt x="4823238" y="0"/>
                    </a:cubicBezTo>
                    <a:cubicBezTo>
                      <a:pt x="4982860" y="-3510"/>
                      <a:pt x="5372711" y="-47519"/>
                      <a:pt x="5484443" y="0"/>
                    </a:cubicBezTo>
                    <a:cubicBezTo>
                      <a:pt x="5679024" y="43079"/>
                      <a:pt x="5873402" y="180773"/>
                      <a:pt x="5882697" y="418264"/>
                    </a:cubicBezTo>
                    <a:cubicBezTo>
                      <a:pt x="5892735" y="578066"/>
                      <a:pt x="5886261" y="622679"/>
                      <a:pt x="5882697" y="805847"/>
                    </a:cubicBezTo>
                    <a:cubicBezTo>
                      <a:pt x="5865439" y="942334"/>
                      <a:pt x="5888091" y="1136445"/>
                      <a:pt x="5882697" y="1230539"/>
                    </a:cubicBezTo>
                    <a:cubicBezTo>
                      <a:pt x="5835723" y="1320348"/>
                      <a:pt x="5896636" y="1547491"/>
                      <a:pt x="5882697" y="1655231"/>
                    </a:cubicBezTo>
                    <a:cubicBezTo>
                      <a:pt x="5865609" y="1853875"/>
                      <a:pt x="5781209" y="2049148"/>
                      <a:pt x="5484443" y="2073497"/>
                    </a:cubicBezTo>
                    <a:cubicBezTo>
                      <a:pt x="5384612" y="2137341"/>
                      <a:pt x="5112516" y="2121884"/>
                      <a:pt x="4868449" y="2073497"/>
                    </a:cubicBezTo>
                    <a:cubicBezTo>
                      <a:pt x="4584794" y="2051800"/>
                      <a:pt x="4530969" y="2063909"/>
                      <a:pt x="4354179" y="2073497"/>
                    </a:cubicBezTo>
                    <a:cubicBezTo>
                      <a:pt x="4205021" y="2099837"/>
                      <a:pt x="3985276" y="2097424"/>
                      <a:pt x="3890770" y="2073497"/>
                    </a:cubicBezTo>
                    <a:cubicBezTo>
                      <a:pt x="3808658" y="2069144"/>
                      <a:pt x="3559354" y="2035851"/>
                      <a:pt x="3478223" y="2073497"/>
                    </a:cubicBezTo>
                    <a:cubicBezTo>
                      <a:pt x="3406706" y="2072014"/>
                      <a:pt x="2980848" y="2037693"/>
                      <a:pt x="2811367" y="2073497"/>
                    </a:cubicBezTo>
                    <a:cubicBezTo>
                      <a:pt x="2552304" y="2046488"/>
                      <a:pt x="2449772" y="2060043"/>
                      <a:pt x="2246235" y="2073497"/>
                    </a:cubicBezTo>
                    <a:cubicBezTo>
                      <a:pt x="2060420" y="2116372"/>
                      <a:pt x="1956922" y="2091409"/>
                      <a:pt x="1731964" y="2073497"/>
                    </a:cubicBezTo>
                    <a:cubicBezTo>
                      <a:pt x="1500861" y="2060846"/>
                      <a:pt x="1265079" y="2099944"/>
                      <a:pt x="1115970" y="2073497"/>
                    </a:cubicBezTo>
                    <a:cubicBezTo>
                      <a:pt x="868148" y="2072488"/>
                      <a:pt x="575750" y="2041034"/>
                      <a:pt x="398252" y="2073497"/>
                    </a:cubicBezTo>
                    <a:cubicBezTo>
                      <a:pt x="213123" y="2147536"/>
                      <a:pt x="71635" y="1981813"/>
                      <a:pt x="0" y="1655231"/>
                    </a:cubicBezTo>
                    <a:cubicBezTo>
                      <a:pt x="-1494" y="1482939"/>
                      <a:pt x="15425" y="1434359"/>
                      <a:pt x="0" y="1267648"/>
                    </a:cubicBezTo>
                    <a:cubicBezTo>
                      <a:pt x="-38863" y="1120485"/>
                      <a:pt x="1060" y="1045710"/>
                      <a:pt x="0" y="867696"/>
                    </a:cubicBezTo>
                    <a:cubicBezTo>
                      <a:pt x="-23189" y="676895"/>
                      <a:pt x="10927" y="598699"/>
                      <a:pt x="0" y="418264"/>
                    </a:cubicBezTo>
                    <a:close/>
                  </a:path>
                  <a:path w="5882697" h="2073497" stroke="0" extrusionOk="0">
                    <a:moveTo>
                      <a:pt x="0" y="418264"/>
                    </a:moveTo>
                    <a:cubicBezTo>
                      <a:pt x="10418" y="195201"/>
                      <a:pt x="203945" y="115462"/>
                      <a:pt x="398252" y="0"/>
                    </a:cubicBezTo>
                    <a:cubicBezTo>
                      <a:pt x="709645" y="-9629"/>
                      <a:pt x="744088" y="15384"/>
                      <a:pt x="1014246" y="0"/>
                    </a:cubicBezTo>
                    <a:cubicBezTo>
                      <a:pt x="1282636" y="-25679"/>
                      <a:pt x="1290999" y="-23539"/>
                      <a:pt x="1477655" y="0"/>
                    </a:cubicBezTo>
                    <a:cubicBezTo>
                      <a:pt x="1707566" y="19409"/>
                      <a:pt x="1792045" y="16596"/>
                      <a:pt x="1941063" y="0"/>
                    </a:cubicBezTo>
                    <a:cubicBezTo>
                      <a:pt x="2028111" y="5469"/>
                      <a:pt x="2356622" y="53389"/>
                      <a:pt x="2557058" y="0"/>
                    </a:cubicBezTo>
                    <a:cubicBezTo>
                      <a:pt x="2757218" y="-51208"/>
                      <a:pt x="2942002" y="-44842"/>
                      <a:pt x="3071329" y="0"/>
                    </a:cubicBezTo>
                    <a:cubicBezTo>
                      <a:pt x="3193300" y="-16863"/>
                      <a:pt x="3637923" y="62375"/>
                      <a:pt x="3738184" y="0"/>
                    </a:cubicBezTo>
                    <a:cubicBezTo>
                      <a:pt x="3902209" y="-91519"/>
                      <a:pt x="4180608" y="-78376"/>
                      <a:pt x="4405040" y="0"/>
                    </a:cubicBezTo>
                    <a:cubicBezTo>
                      <a:pt x="4717718" y="32951"/>
                      <a:pt x="5098262" y="50094"/>
                      <a:pt x="5484443" y="0"/>
                    </a:cubicBezTo>
                    <a:cubicBezTo>
                      <a:pt x="5734937" y="29308"/>
                      <a:pt x="5857800" y="220665"/>
                      <a:pt x="5882697" y="418264"/>
                    </a:cubicBezTo>
                    <a:cubicBezTo>
                      <a:pt x="5887901" y="587527"/>
                      <a:pt x="5871455" y="672038"/>
                      <a:pt x="5882697" y="830587"/>
                    </a:cubicBezTo>
                    <a:cubicBezTo>
                      <a:pt x="5878893" y="967432"/>
                      <a:pt x="5870763" y="1145012"/>
                      <a:pt x="5882697" y="1242909"/>
                    </a:cubicBezTo>
                    <a:cubicBezTo>
                      <a:pt x="5873909" y="1366546"/>
                      <a:pt x="5915546" y="1472458"/>
                      <a:pt x="5882697" y="1655231"/>
                    </a:cubicBezTo>
                    <a:cubicBezTo>
                      <a:pt x="5958997" y="1881119"/>
                      <a:pt x="5716162" y="2132583"/>
                      <a:pt x="5484443" y="2073497"/>
                    </a:cubicBezTo>
                    <a:cubicBezTo>
                      <a:pt x="5333366" y="2018465"/>
                      <a:pt x="5086899" y="2044837"/>
                      <a:pt x="4868449" y="2073497"/>
                    </a:cubicBezTo>
                    <a:cubicBezTo>
                      <a:pt x="4711692" y="2096800"/>
                      <a:pt x="4524933" y="2047153"/>
                      <a:pt x="4354179" y="2073497"/>
                    </a:cubicBezTo>
                    <a:cubicBezTo>
                      <a:pt x="4152172" y="2053075"/>
                      <a:pt x="4071071" y="2041267"/>
                      <a:pt x="3839909" y="2073497"/>
                    </a:cubicBezTo>
                    <a:cubicBezTo>
                      <a:pt x="3614403" y="2147682"/>
                      <a:pt x="3347521" y="2113600"/>
                      <a:pt x="3173052" y="2073497"/>
                    </a:cubicBezTo>
                    <a:cubicBezTo>
                      <a:pt x="3004565" y="2074383"/>
                      <a:pt x="2758771" y="1994345"/>
                      <a:pt x="2557058" y="2073497"/>
                    </a:cubicBezTo>
                    <a:cubicBezTo>
                      <a:pt x="2386136" y="2067567"/>
                      <a:pt x="2283287" y="2024663"/>
                      <a:pt x="2042787" y="2073497"/>
                    </a:cubicBezTo>
                    <a:cubicBezTo>
                      <a:pt x="1813654" y="2056942"/>
                      <a:pt x="1657159" y="2059495"/>
                      <a:pt x="1579379" y="2073497"/>
                    </a:cubicBezTo>
                    <a:cubicBezTo>
                      <a:pt x="1491380" y="2113434"/>
                      <a:pt x="1186544" y="2022790"/>
                      <a:pt x="1115970" y="2073497"/>
                    </a:cubicBezTo>
                    <a:cubicBezTo>
                      <a:pt x="945894" y="2101167"/>
                      <a:pt x="686450" y="2022743"/>
                      <a:pt x="398252" y="2073497"/>
                    </a:cubicBezTo>
                    <a:cubicBezTo>
                      <a:pt x="234220" y="2104324"/>
                      <a:pt x="9253" y="1926880"/>
                      <a:pt x="0" y="1655231"/>
                    </a:cubicBezTo>
                    <a:cubicBezTo>
                      <a:pt x="-33650" y="1475107"/>
                      <a:pt x="23487" y="1339635"/>
                      <a:pt x="0" y="1255279"/>
                    </a:cubicBezTo>
                    <a:cubicBezTo>
                      <a:pt x="39750" y="1127912"/>
                      <a:pt x="5992" y="1031276"/>
                      <a:pt x="0" y="855326"/>
                    </a:cubicBezTo>
                    <a:cubicBezTo>
                      <a:pt x="-2107" y="746584"/>
                      <a:pt x="-1733" y="522309"/>
                      <a:pt x="0" y="418264"/>
                    </a:cubicBezTo>
                    <a:close/>
                  </a:path>
                  <a:path w="5882697" h="2073497" fill="none" stroke="0" extrusionOk="0">
                    <a:moveTo>
                      <a:pt x="0" y="418264"/>
                    </a:moveTo>
                    <a:cubicBezTo>
                      <a:pt x="17438" y="201207"/>
                      <a:pt x="184344" y="14298"/>
                      <a:pt x="398252" y="0"/>
                    </a:cubicBezTo>
                    <a:cubicBezTo>
                      <a:pt x="583539" y="52208"/>
                      <a:pt x="769397" y="11396"/>
                      <a:pt x="912522" y="0"/>
                    </a:cubicBezTo>
                    <a:cubicBezTo>
                      <a:pt x="1052358" y="-20066"/>
                      <a:pt x="1121944" y="8800"/>
                      <a:pt x="1325069" y="0"/>
                    </a:cubicBezTo>
                    <a:cubicBezTo>
                      <a:pt x="1526385" y="360"/>
                      <a:pt x="1590647" y="-13234"/>
                      <a:pt x="1788478" y="0"/>
                    </a:cubicBezTo>
                    <a:cubicBezTo>
                      <a:pt x="2021763" y="-32634"/>
                      <a:pt x="2271426" y="-36237"/>
                      <a:pt x="2455333" y="0"/>
                    </a:cubicBezTo>
                    <a:cubicBezTo>
                      <a:pt x="2654795" y="-26559"/>
                      <a:pt x="2765735" y="9337"/>
                      <a:pt x="2867880" y="0"/>
                    </a:cubicBezTo>
                    <a:cubicBezTo>
                      <a:pt x="2968997" y="-14478"/>
                      <a:pt x="3095443" y="-35035"/>
                      <a:pt x="3280428" y="0"/>
                    </a:cubicBezTo>
                    <a:cubicBezTo>
                      <a:pt x="3456092" y="16190"/>
                      <a:pt x="3597727" y="-27938"/>
                      <a:pt x="3692974" y="0"/>
                    </a:cubicBezTo>
                    <a:cubicBezTo>
                      <a:pt x="3727048" y="-1125"/>
                      <a:pt x="4014079" y="-2026"/>
                      <a:pt x="4258106" y="0"/>
                    </a:cubicBezTo>
                    <a:cubicBezTo>
                      <a:pt x="4491319" y="-68110"/>
                      <a:pt x="4671345" y="43428"/>
                      <a:pt x="4823238" y="0"/>
                    </a:cubicBezTo>
                    <a:cubicBezTo>
                      <a:pt x="5000623" y="13030"/>
                      <a:pt x="5359478" y="-46861"/>
                      <a:pt x="5484443" y="0"/>
                    </a:cubicBezTo>
                    <a:cubicBezTo>
                      <a:pt x="5730476" y="-64224"/>
                      <a:pt x="5917289" y="132358"/>
                      <a:pt x="5882697" y="418264"/>
                    </a:cubicBezTo>
                    <a:cubicBezTo>
                      <a:pt x="5886612" y="529410"/>
                      <a:pt x="5886858" y="657871"/>
                      <a:pt x="5882697" y="805847"/>
                    </a:cubicBezTo>
                    <a:cubicBezTo>
                      <a:pt x="5846246" y="985751"/>
                      <a:pt x="5882397" y="1107033"/>
                      <a:pt x="5882697" y="1230539"/>
                    </a:cubicBezTo>
                    <a:cubicBezTo>
                      <a:pt x="5899300" y="1323715"/>
                      <a:pt x="5892753" y="1502186"/>
                      <a:pt x="5882697" y="1655231"/>
                    </a:cubicBezTo>
                    <a:cubicBezTo>
                      <a:pt x="5799373" y="1919095"/>
                      <a:pt x="5698117" y="2036040"/>
                      <a:pt x="5484443" y="2073497"/>
                    </a:cubicBezTo>
                    <a:cubicBezTo>
                      <a:pt x="5344899" y="2104569"/>
                      <a:pt x="5157183" y="2091470"/>
                      <a:pt x="4868449" y="2073497"/>
                    </a:cubicBezTo>
                    <a:cubicBezTo>
                      <a:pt x="4595755" y="2072865"/>
                      <a:pt x="4526710" y="2061403"/>
                      <a:pt x="4354179" y="2073497"/>
                    </a:cubicBezTo>
                    <a:cubicBezTo>
                      <a:pt x="4181633" y="2113705"/>
                      <a:pt x="3998244" y="2058199"/>
                      <a:pt x="3890770" y="2073497"/>
                    </a:cubicBezTo>
                    <a:cubicBezTo>
                      <a:pt x="3777242" y="2078569"/>
                      <a:pt x="3584322" y="2075640"/>
                      <a:pt x="3478223" y="2073497"/>
                    </a:cubicBezTo>
                    <a:cubicBezTo>
                      <a:pt x="3378500" y="2131958"/>
                      <a:pt x="3142503" y="2068308"/>
                      <a:pt x="2811367" y="2073497"/>
                    </a:cubicBezTo>
                    <a:cubicBezTo>
                      <a:pt x="2544057" y="2059334"/>
                      <a:pt x="2455749" y="2117578"/>
                      <a:pt x="2246235" y="2073497"/>
                    </a:cubicBezTo>
                    <a:cubicBezTo>
                      <a:pt x="2072696" y="2057087"/>
                      <a:pt x="1857609" y="2058300"/>
                      <a:pt x="1731964" y="2073497"/>
                    </a:cubicBezTo>
                    <a:cubicBezTo>
                      <a:pt x="1530381" y="2045674"/>
                      <a:pt x="1349913" y="2131989"/>
                      <a:pt x="1115970" y="2073497"/>
                    </a:cubicBezTo>
                    <a:cubicBezTo>
                      <a:pt x="851346" y="2089121"/>
                      <a:pt x="606819" y="2064086"/>
                      <a:pt x="398252" y="2073497"/>
                    </a:cubicBezTo>
                    <a:cubicBezTo>
                      <a:pt x="246036" y="2117587"/>
                      <a:pt x="61534" y="1908945"/>
                      <a:pt x="0" y="1655231"/>
                    </a:cubicBezTo>
                    <a:cubicBezTo>
                      <a:pt x="6297" y="1470416"/>
                      <a:pt x="21294" y="1413194"/>
                      <a:pt x="0" y="1267648"/>
                    </a:cubicBezTo>
                    <a:cubicBezTo>
                      <a:pt x="-18557" y="1107643"/>
                      <a:pt x="-5822" y="1078760"/>
                      <a:pt x="0" y="867696"/>
                    </a:cubicBezTo>
                    <a:cubicBezTo>
                      <a:pt x="22044" y="670171"/>
                      <a:pt x="-9767" y="614677"/>
                      <a:pt x="0" y="418264"/>
                    </a:cubicBezTo>
                    <a:close/>
                  </a:path>
                  <a:path w="5882697" h="2073497" fill="none" stroke="0" extrusionOk="0">
                    <a:moveTo>
                      <a:pt x="0" y="418264"/>
                    </a:moveTo>
                    <a:cubicBezTo>
                      <a:pt x="21489" y="246114"/>
                      <a:pt x="169350" y="47171"/>
                      <a:pt x="398252" y="0"/>
                    </a:cubicBezTo>
                    <a:cubicBezTo>
                      <a:pt x="595127" y="23704"/>
                      <a:pt x="758274" y="7369"/>
                      <a:pt x="912522" y="0"/>
                    </a:cubicBezTo>
                    <a:cubicBezTo>
                      <a:pt x="1044623" y="-30388"/>
                      <a:pt x="1121716" y="3018"/>
                      <a:pt x="1325069" y="0"/>
                    </a:cubicBezTo>
                    <a:cubicBezTo>
                      <a:pt x="1510532" y="-1761"/>
                      <a:pt x="1582016" y="-876"/>
                      <a:pt x="1788478" y="0"/>
                    </a:cubicBezTo>
                    <a:cubicBezTo>
                      <a:pt x="2036111" y="37786"/>
                      <a:pt x="2242137" y="10651"/>
                      <a:pt x="2455333" y="0"/>
                    </a:cubicBezTo>
                    <a:cubicBezTo>
                      <a:pt x="2639493" y="-36144"/>
                      <a:pt x="2750835" y="-389"/>
                      <a:pt x="2867880" y="0"/>
                    </a:cubicBezTo>
                    <a:cubicBezTo>
                      <a:pt x="2966910" y="-41382"/>
                      <a:pt x="3128779" y="-8192"/>
                      <a:pt x="3280428" y="0"/>
                    </a:cubicBezTo>
                    <a:cubicBezTo>
                      <a:pt x="3440516" y="19890"/>
                      <a:pt x="3617012" y="-21140"/>
                      <a:pt x="3692974" y="0"/>
                    </a:cubicBezTo>
                    <a:cubicBezTo>
                      <a:pt x="3710196" y="49808"/>
                      <a:pt x="4058430" y="7815"/>
                      <a:pt x="4258106" y="0"/>
                    </a:cubicBezTo>
                    <a:cubicBezTo>
                      <a:pt x="4473265" y="-75955"/>
                      <a:pt x="4633377" y="8785"/>
                      <a:pt x="4823238" y="0"/>
                    </a:cubicBezTo>
                    <a:cubicBezTo>
                      <a:pt x="4966173" y="3115"/>
                      <a:pt x="5363084" y="-48665"/>
                      <a:pt x="5484443" y="0"/>
                    </a:cubicBezTo>
                    <a:cubicBezTo>
                      <a:pt x="5678415" y="-5396"/>
                      <a:pt x="5879907" y="164236"/>
                      <a:pt x="5882697" y="418264"/>
                    </a:cubicBezTo>
                    <a:cubicBezTo>
                      <a:pt x="5896493" y="563315"/>
                      <a:pt x="5888519" y="642436"/>
                      <a:pt x="5882697" y="805847"/>
                    </a:cubicBezTo>
                    <a:cubicBezTo>
                      <a:pt x="5859165" y="962452"/>
                      <a:pt x="5887188" y="1127009"/>
                      <a:pt x="5882697" y="1230539"/>
                    </a:cubicBezTo>
                    <a:cubicBezTo>
                      <a:pt x="5867226" y="1330377"/>
                      <a:pt x="5882195" y="1517908"/>
                      <a:pt x="5882697" y="1655231"/>
                    </a:cubicBezTo>
                    <a:cubicBezTo>
                      <a:pt x="5820412" y="1902728"/>
                      <a:pt x="5743013" y="2026088"/>
                      <a:pt x="5484443" y="2073497"/>
                    </a:cubicBezTo>
                    <a:cubicBezTo>
                      <a:pt x="5351111" y="2096070"/>
                      <a:pt x="5139246" y="2109337"/>
                      <a:pt x="4868449" y="2073497"/>
                    </a:cubicBezTo>
                    <a:cubicBezTo>
                      <a:pt x="4589409" y="2062644"/>
                      <a:pt x="4540264" y="2059464"/>
                      <a:pt x="4354179" y="2073497"/>
                    </a:cubicBezTo>
                    <a:cubicBezTo>
                      <a:pt x="4191806" y="2103123"/>
                      <a:pt x="3983191" y="2079968"/>
                      <a:pt x="3890770" y="2073497"/>
                    </a:cubicBezTo>
                    <a:cubicBezTo>
                      <a:pt x="3787986" y="2092720"/>
                      <a:pt x="3571463" y="2055645"/>
                      <a:pt x="3478223" y="2073497"/>
                    </a:cubicBezTo>
                    <a:cubicBezTo>
                      <a:pt x="3390286" y="2090239"/>
                      <a:pt x="3049236" y="2035761"/>
                      <a:pt x="2811367" y="2073497"/>
                    </a:cubicBezTo>
                    <a:cubicBezTo>
                      <a:pt x="2547804" y="2048337"/>
                      <a:pt x="2448767" y="2095857"/>
                      <a:pt x="2246235" y="2073497"/>
                    </a:cubicBezTo>
                    <a:cubicBezTo>
                      <a:pt x="2045944" y="2104199"/>
                      <a:pt x="1909915" y="2079052"/>
                      <a:pt x="1731964" y="2073497"/>
                    </a:cubicBezTo>
                    <a:cubicBezTo>
                      <a:pt x="1528657" y="2101485"/>
                      <a:pt x="1305593" y="2106090"/>
                      <a:pt x="1115970" y="2073497"/>
                    </a:cubicBezTo>
                    <a:cubicBezTo>
                      <a:pt x="872932" y="2063607"/>
                      <a:pt x="594338" y="2051637"/>
                      <a:pt x="398252" y="2073497"/>
                    </a:cubicBezTo>
                    <a:cubicBezTo>
                      <a:pt x="218671" y="2138801"/>
                      <a:pt x="62085" y="1953376"/>
                      <a:pt x="0" y="1655231"/>
                    </a:cubicBezTo>
                    <a:cubicBezTo>
                      <a:pt x="-3082" y="1470225"/>
                      <a:pt x="23708" y="1424025"/>
                      <a:pt x="0" y="1267648"/>
                    </a:cubicBezTo>
                    <a:cubicBezTo>
                      <a:pt x="-37009" y="1111647"/>
                      <a:pt x="891" y="1061948"/>
                      <a:pt x="0" y="867696"/>
                    </a:cubicBezTo>
                    <a:cubicBezTo>
                      <a:pt x="-3778" y="669599"/>
                      <a:pt x="3245" y="605256"/>
                      <a:pt x="0" y="418264"/>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xmlns="" id="{06D4565C-5A8D-BCF1-9A46-37C9D326ED57}"/>
                  </a:ext>
                </a:extLst>
              </p:cNvPr>
              <p:cNvSpPr/>
              <p:nvPr/>
            </p:nvSpPr>
            <p:spPr>
              <a:xfrm>
                <a:off x="3605838" y="1242806"/>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ED7D31">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CE48BE32-7D31-B927-24C5-66083F4938B7}"/>
                </a:ext>
              </a:extLst>
            </p:cNvPr>
            <p:cNvPicPr>
              <a:picLocks noChangeAspect="1"/>
            </p:cNvPicPr>
            <p:nvPr/>
          </p:nvPicPr>
          <p:blipFill>
            <a:blip r:embed="rId2"/>
            <a:stretch>
              <a:fillRect/>
            </a:stretch>
          </p:blipFill>
          <p:spPr>
            <a:xfrm>
              <a:off x="7748635" y="4915929"/>
              <a:ext cx="469963" cy="469963"/>
            </a:xfrm>
            <a:prstGeom prst="rect">
              <a:avLst/>
            </a:prstGeom>
          </p:spPr>
        </p:pic>
        <p:pic>
          <p:nvPicPr>
            <p:cNvPr id="11" name="Picture 10">
              <a:extLst>
                <a:ext uri="{FF2B5EF4-FFF2-40B4-BE49-F238E27FC236}">
                  <a16:creationId xmlns:a16="http://schemas.microsoft.com/office/drawing/2014/main" xmlns="" id="{F4C6D7B7-AA5F-23D1-FA47-4D5281C2C188}"/>
                </a:ext>
              </a:extLst>
            </p:cNvPr>
            <p:cNvPicPr>
              <a:picLocks noChangeAspect="1"/>
            </p:cNvPicPr>
            <p:nvPr/>
          </p:nvPicPr>
          <p:blipFill>
            <a:blip r:embed="rId3"/>
            <a:stretch>
              <a:fillRect/>
            </a:stretch>
          </p:blipFill>
          <p:spPr>
            <a:xfrm>
              <a:off x="7191961" y="4915929"/>
              <a:ext cx="469963" cy="469963"/>
            </a:xfrm>
            <a:prstGeom prst="rect">
              <a:avLst/>
            </a:prstGeom>
          </p:spPr>
        </p:pic>
        <p:pic>
          <p:nvPicPr>
            <p:cNvPr id="12" name="Picture 11">
              <a:extLst>
                <a:ext uri="{FF2B5EF4-FFF2-40B4-BE49-F238E27FC236}">
                  <a16:creationId xmlns:a16="http://schemas.microsoft.com/office/drawing/2014/main" xmlns="" id="{8BAAED87-AB2B-6A5E-CF8E-EE6F47776F79}"/>
                </a:ext>
              </a:extLst>
            </p:cNvPr>
            <p:cNvPicPr>
              <a:picLocks noChangeAspect="1"/>
            </p:cNvPicPr>
            <p:nvPr/>
          </p:nvPicPr>
          <p:blipFill>
            <a:blip r:embed="rId4"/>
            <a:stretch>
              <a:fillRect/>
            </a:stretch>
          </p:blipFill>
          <p:spPr>
            <a:xfrm>
              <a:off x="8305309" y="4915929"/>
              <a:ext cx="469963" cy="469963"/>
            </a:xfrm>
            <a:prstGeom prst="rect">
              <a:avLst/>
            </a:prstGeom>
          </p:spPr>
        </p:pic>
        <p:pic>
          <p:nvPicPr>
            <p:cNvPr id="13" name="Picture 12">
              <a:extLst>
                <a:ext uri="{FF2B5EF4-FFF2-40B4-BE49-F238E27FC236}">
                  <a16:creationId xmlns:a16="http://schemas.microsoft.com/office/drawing/2014/main" xmlns="" id="{C2DD812C-7C9F-31F1-EF44-4FE9A2FBAB3D}"/>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4" name="Picture 13">
              <a:extLst>
                <a:ext uri="{FF2B5EF4-FFF2-40B4-BE49-F238E27FC236}">
                  <a16:creationId xmlns:a16="http://schemas.microsoft.com/office/drawing/2014/main" xmlns="" id="{B1550647-6C48-4E8B-B272-3E9FACD22526}"/>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5" name="Picture 14">
              <a:extLst>
                <a:ext uri="{FF2B5EF4-FFF2-40B4-BE49-F238E27FC236}">
                  <a16:creationId xmlns:a16="http://schemas.microsoft.com/office/drawing/2014/main" xmlns="" id="{C92F6F7E-B276-C6B6-1841-78CD1C1A8175}"/>
                </a:ext>
              </a:extLst>
            </p:cNvPr>
            <p:cNvPicPr>
              <a:picLocks noChangeAspect="1"/>
            </p:cNvPicPr>
            <p:nvPr/>
          </p:nvPicPr>
          <p:blipFill>
            <a:blip r:embed="rId4"/>
            <a:stretch>
              <a:fillRect/>
            </a:stretch>
          </p:blipFill>
          <p:spPr>
            <a:xfrm>
              <a:off x="8320980" y="5501619"/>
              <a:ext cx="469963" cy="469963"/>
            </a:xfrm>
            <a:prstGeom prst="rect">
              <a:avLst/>
            </a:prstGeom>
          </p:spPr>
        </p:pic>
        <p:pic>
          <p:nvPicPr>
            <p:cNvPr id="16" name="Picture 15">
              <a:extLst>
                <a:ext uri="{FF2B5EF4-FFF2-40B4-BE49-F238E27FC236}">
                  <a16:creationId xmlns:a16="http://schemas.microsoft.com/office/drawing/2014/main" xmlns="" id="{76DB1A1D-A076-13BC-CC06-22EF2A009E1A}"/>
                </a:ext>
              </a:extLst>
            </p:cNvPr>
            <p:cNvPicPr>
              <a:picLocks noChangeAspect="1"/>
            </p:cNvPicPr>
            <p:nvPr/>
          </p:nvPicPr>
          <p:blipFill>
            <a:blip r:embed="rId2"/>
            <a:stretch>
              <a:fillRect/>
            </a:stretch>
          </p:blipFill>
          <p:spPr>
            <a:xfrm>
              <a:off x="9399958" y="5973777"/>
              <a:ext cx="469963" cy="469963"/>
            </a:xfrm>
            <a:prstGeom prst="rect">
              <a:avLst/>
            </a:prstGeom>
          </p:spPr>
        </p:pic>
        <p:pic>
          <p:nvPicPr>
            <p:cNvPr id="17" name="Picture 16">
              <a:extLst>
                <a:ext uri="{FF2B5EF4-FFF2-40B4-BE49-F238E27FC236}">
                  <a16:creationId xmlns:a16="http://schemas.microsoft.com/office/drawing/2014/main" xmlns="" id="{6F29A493-55C3-60DF-2FF9-1B398FF188B7}"/>
                </a:ext>
              </a:extLst>
            </p:cNvPr>
            <p:cNvPicPr>
              <a:picLocks noChangeAspect="1"/>
            </p:cNvPicPr>
            <p:nvPr/>
          </p:nvPicPr>
          <p:blipFill>
            <a:blip r:embed="rId3"/>
            <a:stretch>
              <a:fillRect/>
            </a:stretch>
          </p:blipFill>
          <p:spPr>
            <a:xfrm>
              <a:off x="8843284" y="5973777"/>
              <a:ext cx="469963" cy="469963"/>
            </a:xfrm>
            <a:prstGeom prst="rect">
              <a:avLst/>
            </a:prstGeom>
          </p:spPr>
        </p:pic>
        <p:pic>
          <p:nvPicPr>
            <p:cNvPr id="18" name="Picture 17">
              <a:extLst>
                <a:ext uri="{FF2B5EF4-FFF2-40B4-BE49-F238E27FC236}">
                  <a16:creationId xmlns:a16="http://schemas.microsoft.com/office/drawing/2014/main" xmlns="" id="{1594A5BF-8DF3-4035-4131-04A6F6AC391F}"/>
                </a:ext>
              </a:extLst>
            </p:cNvPr>
            <p:cNvPicPr>
              <a:picLocks noChangeAspect="1"/>
            </p:cNvPicPr>
            <p:nvPr/>
          </p:nvPicPr>
          <p:blipFill>
            <a:blip r:embed="rId4"/>
            <a:stretch>
              <a:fillRect/>
            </a:stretch>
          </p:blipFill>
          <p:spPr>
            <a:xfrm>
              <a:off x="9956633" y="5973777"/>
              <a:ext cx="469963" cy="469963"/>
            </a:xfrm>
            <a:prstGeom prst="rect">
              <a:avLst/>
            </a:prstGeom>
          </p:spPr>
        </p:pic>
      </p:grpSp>
      <p:pic>
        <p:nvPicPr>
          <p:cNvPr id="21" name="Picture 20">
            <a:extLst>
              <a:ext uri="{FF2B5EF4-FFF2-40B4-BE49-F238E27FC236}">
                <a16:creationId xmlns:a16="http://schemas.microsoft.com/office/drawing/2014/main" xmlns="" id="{030166A8-124D-3A55-00FE-E221F2C3CB03}"/>
              </a:ext>
            </a:extLst>
          </p:cNvPr>
          <p:cNvPicPr>
            <a:picLocks noChangeAspect="1"/>
          </p:cNvPicPr>
          <p:nvPr/>
        </p:nvPicPr>
        <p:blipFill>
          <a:blip r:embed="rId5"/>
          <a:stretch>
            <a:fillRect/>
          </a:stretch>
        </p:blipFill>
        <p:spPr>
          <a:xfrm>
            <a:off x="226022" y="589268"/>
            <a:ext cx="12058933" cy="1383912"/>
          </a:xfrm>
          <a:prstGeom prst="rect">
            <a:avLst/>
          </a:prstGeom>
        </p:spPr>
      </p:pic>
    </p:spTree>
    <p:extLst>
      <p:ext uri="{BB962C8B-B14F-4D97-AF65-F5344CB8AC3E}">
        <p14:creationId xmlns:p14="http://schemas.microsoft.com/office/powerpoint/2010/main" val="3289566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xmlns="" id="{81E499D6-7299-47F2-AFCF-13D81E777886}"/>
              </a:ext>
            </a:extLst>
          </p:cNvPr>
          <p:cNvSpPr/>
          <p:nvPr/>
        </p:nvSpPr>
        <p:spPr>
          <a:xfrm>
            <a:off x="1637414" y="1443250"/>
            <a:ext cx="9781953" cy="3075587"/>
          </a:xfrm>
          <a:custGeom>
            <a:avLst/>
            <a:gdLst>
              <a:gd name="connsiteX0" fmla="*/ 0 w 9781953"/>
              <a:gd name="connsiteY0" fmla="*/ 359997 h 3075587"/>
              <a:gd name="connsiteX1" fmla="*/ 359997 w 9781953"/>
              <a:gd name="connsiteY1" fmla="*/ 0 h 3075587"/>
              <a:gd name="connsiteX2" fmla="*/ 9421956 w 9781953"/>
              <a:gd name="connsiteY2" fmla="*/ 0 h 3075587"/>
              <a:gd name="connsiteX3" fmla="*/ 9781953 w 9781953"/>
              <a:gd name="connsiteY3" fmla="*/ 359997 h 3075587"/>
              <a:gd name="connsiteX4" fmla="*/ 9781953 w 9781953"/>
              <a:gd name="connsiteY4" fmla="*/ 2715590 h 3075587"/>
              <a:gd name="connsiteX5" fmla="*/ 9421956 w 9781953"/>
              <a:gd name="connsiteY5" fmla="*/ 3075587 h 3075587"/>
              <a:gd name="connsiteX6" fmla="*/ 359997 w 9781953"/>
              <a:gd name="connsiteY6" fmla="*/ 3075587 h 3075587"/>
              <a:gd name="connsiteX7" fmla="*/ 0 w 9781953"/>
              <a:gd name="connsiteY7" fmla="*/ 2715590 h 3075587"/>
              <a:gd name="connsiteX8" fmla="*/ 0 w 9781953"/>
              <a:gd name="connsiteY8" fmla="*/ 359997 h 307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3" h="3075587" fill="none" extrusionOk="0">
                <a:moveTo>
                  <a:pt x="0" y="359997"/>
                </a:moveTo>
                <a:cubicBezTo>
                  <a:pt x="494" y="174553"/>
                  <a:pt x="169255" y="13559"/>
                  <a:pt x="359997" y="0"/>
                </a:cubicBezTo>
                <a:cubicBezTo>
                  <a:pt x="3763725" y="72427"/>
                  <a:pt x="6109473" y="61419"/>
                  <a:pt x="9421956" y="0"/>
                </a:cubicBezTo>
                <a:cubicBezTo>
                  <a:pt x="9618808" y="-13557"/>
                  <a:pt x="9764188" y="155803"/>
                  <a:pt x="9781953" y="359997"/>
                </a:cubicBezTo>
                <a:cubicBezTo>
                  <a:pt x="9882829" y="906213"/>
                  <a:pt x="9674640" y="1675652"/>
                  <a:pt x="9781953" y="2715590"/>
                </a:cubicBezTo>
                <a:cubicBezTo>
                  <a:pt x="9786533" y="2891164"/>
                  <a:pt x="9599363" y="3051582"/>
                  <a:pt x="9421956" y="3075587"/>
                </a:cubicBezTo>
                <a:cubicBezTo>
                  <a:pt x="4944204" y="3105414"/>
                  <a:pt x="2698117" y="2996281"/>
                  <a:pt x="359997" y="3075587"/>
                </a:cubicBezTo>
                <a:cubicBezTo>
                  <a:pt x="190983" y="3072217"/>
                  <a:pt x="-25064" y="2919367"/>
                  <a:pt x="0" y="2715590"/>
                </a:cubicBezTo>
                <a:cubicBezTo>
                  <a:pt x="50037" y="1570080"/>
                  <a:pt x="770" y="1402804"/>
                  <a:pt x="0" y="359997"/>
                </a:cubicBezTo>
                <a:close/>
              </a:path>
              <a:path w="9781953" h="3075587" stroke="0" extrusionOk="0">
                <a:moveTo>
                  <a:pt x="0" y="359997"/>
                </a:moveTo>
                <a:cubicBezTo>
                  <a:pt x="34876" y="170682"/>
                  <a:pt x="178161" y="35388"/>
                  <a:pt x="359997" y="0"/>
                </a:cubicBezTo>
                <a:cubicBezTo>
                  <a:pt x="4374846" y="123000"/>
                  <a:pt x="6996001" y="-96860"/>
                  <a:pt x="9421956" y="0"/>
                </a:cubicBezTo>
                <a:cubicBezTo>
                  <a:pt x="9611315" y="-7211"/>
                  <a:pt x="9783395" y="158270"/>
                  <a:pt x="9781953" y="359997"/>
                </a:cubicBezTo>
                <a:cubicBezTo>
                  <a:pt x="9785126" y="1077476"/>
                  <a:pt x="9876220" y="2058032"/>
                  <a:pt x="9781953" y="2715590"/>
                </a:cubicBezTo>
                <a:cubicBezTo>
                  <a:pt x="9752634" y="2925033"/>
                  <a:pt x="9584266" y="3069612"/>
                  <a:pt x="9421956" y="3075587"/>
                </a:cubicBezTo>
                <a:cubicBezTo>
                  <a:pt x="7899824" y="2914880"/>
                  <a:pt x="4445365" y="3115254"/>
                  <a:pt x="359997" y="3075587"/>
                </a:cubicBezTo>
                <a:cubicBezTo>
                  <a:pt x="149488" y="3073226"/>
                  <a:pt x="-6644" y="2911401"/>
                  <a:pt x="0" y="2715590"/>
                </a:cubicBezTo>
                <a:cubicBezTo>
                  <a:pt x="32216" y="2252756"/>
                  <a:pt x="57206" y="824688"/>
                  <a:pt x="0" y="35999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xmlns="" id="{01235467-8413-4BFE-8E2C-5A5BB7519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30F798CE-E3E5-455C-88CA-527E715DF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6" name="Picture 5">
            <a:extLst>
              <a:ext uri="{FF2B5EF4-FFF2-40B4-BE49-F238E27FC236}">
                <a16:creationId xmlns:a16="http://schemas.microsoft.com/office/drawing/2014/main" xmlns="" id="{30948034-455A-FC00-614B-D62CB423AE7B}"/>
              </a:ext>
            </a:extLst>
          </p:cNvPr>
          <p:cNvPicPr>
            <a:picLocks noChangeAspect="1"/>
          </p:cNvPicPr>
          <p:nvPr/>
        </p:nvPicPr>
        <p:blipFill>
          <a:blip r:embed="rId5"/>
          <a:stretch>
            <a:fillRect/>
          </a:stretch>
        </p:blipFill>
        <p:spPr>
          <a:xfrm>
            <a:off x="1058455" y="2098469"/>
            <a:ext cx="10940081" cy="1697353"/>
          </a:xfrm>
          <a:prstGeom prst="rect">
            <a:avLst/>
          </a:prstGeom>
        </p:spPr>
      </p:pic>
    </p:spTree>
    <p:extLst>
      <p:ext uri="{BB962C8B-B14F-4D97-AF65-F5344CB8AC3E}">
        <p14:creationId xmlns:p14="http://schemas.microsoft.com/office/powerpoint/2010/main" val="1236979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7A260DE-DA38-4E32-AEA8-4EE7358C10F9}"/>
              </a:ext>
            </a:extLst>
          </p:cNvPr>
          <p:cNvSpPr/>
          <p:nvPr/>
        </p:nvSpPr>
        <p:spPr>
          <a:xfrm>
            <a:off x="2112555" y="606466"/>
            <a:ext cx="9497972" cy="1077218"/>
          </a:xfrm>
          <a:prstGeom prst="rect">
            <a:avLst/>
          </a:prstGeom>
          <a:solidFill>
            <a:schemeClr val="bg1"/>
          </a:solidFill>
          <a:ln w="38100">
            <a:solidFill>
              <a:srgbClr val="5D6D42"/>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Các bạn nhỏ được ông cho</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đâu</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Ông</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chuẩn</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mang</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theo</a:t>
            </a:r>
            <a:r>
              <a:rPr kumimoji="0" lang="en-US" sz="32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5" name="矩形 4">
            <a:extLst>
              <a:ext uri="{FF2B5EF4-FFF2-40B4-BE49-F238E27FC236}">
                <a16:creationId xmlns:a16="http://schemas.microsoft.com/office/drawing/2014/main" xmlns="" id="{84D8CF25-1EED-424C-8F3E-789009D3F795}"/>
              </a:ext>
            </a:extLst>
          </p:cNvPr>
          <p:cNvSpPr/>
          <p:nvPr/>
        </p:nvSpPr>
        <p:spPr>
          <a:xfrm>
            <a:off x="2112555" y="2012407"/>
            <a:ext cx="8845005" cy="1200329"/>
          </a:xfrm>
          <a:prstGeom prst="rect">
            <a:avLst/>
          </a:prstGeom>
          <a:solidFill>
            <a:srgbClr val="9EC538"/>
          </a:solidFill>
          <a:ln w="38100">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Ông cho đi thảm rừng. </a:t>
            </a:r>
            <a:r>
              <a:rPr 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Ô</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ng đưa</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mỗi</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tàu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lá</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cọ</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che</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nắng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Arial" panose="020B0604020202020204" pitchFamily="34" charset="0"/>
              <a:sym typeface="Arial" panose="020B0604020202020204" pitchFamily="34" charset="0"/>
            </a:endParaRPr>
          </a:p>
        </p:txBody>
      </p:sp>
      <p:grpSp>
        <p:nvGrpSpPr>
          <p:cNvPr id="4" name="Group 3"/>
          <p:cNvGrpSpPr/>
          <p:nvPr/>
        </p:nvGrpSpPr>
        <p:grpSpPr>
          <a:xfrm>
            <a:off x="-38462" y="-206722"/>
            <a:ext cx="2151017" cy="2151017"/>
            <a:chOff x="-38462" y="-206722"/>
            <a:chExt cx="2151017" cy="2151017"/>
          </a:xfrm>
        </p:grpSpPr>
        <p:pic>
          <p:nvPicPr>
            <p:cNvPr id="13"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 y="-206722"/>
              <a:ext cx="2151017" cy="2151017"/>
            </a:xfrm>
            <a:prstGeom prst="rect">
              <a:avLst/>
            </a:prstGeom>
          </p:spPr>
        </p:pic>
        <p:sp>
          <p:nvSpPr>
            <p:cNvPr id="14" name="矩形 16">
              <a:extLst>
                <a:ext uri="{FF2B5EF4-FFF2-40B4-BE49-F238E27FC236}">
                  <a16:creationId xmlns:a16="http://schemas.microsoft.com/office/drawing/2014/main" xmlns="" id="{09EA123B-6ACA-46AA-8E8F-85B6115497DB}"/>
                </a:ext>
              </a:extLst>
            </p:cNvPr>
            <p:cNvSpPr/>
            <p:nvPr/>
          </p:nvSpPr>
          <p:spPr>
            <a:xfrm>
              <a:off x="180703" y="760354"/>
              <a:ext cx="17126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0">
                        <a:srgbClr val="56A031"/>
                      </a:gs>
                      <a:gs pos="30000">
                        <a:srgbClr val="56A031"/>
                      </a:gs>
                      <a:gs pos="85000">
                        <a:srgbClr val="25672E"/>
                      </a:gs>
                    </a:gsLst>
                    <a:lin ang="4800000" scaled="0"/>
                  </a:gradFill>
                  <a:effectLst/>
                  <a:uLnTx/>
                  <a:uFillTx/>
                  <a:latin typeface="Cambria" panose="02040503050406030204" pitchFamily="18" charset="0"/>
                  <a:ea typeface="Cambria" panose="02040503050406030204" pitchFamily="18" charset="0"/>
                  <a:sym typeface="Arial" panose="020B0604020202020204" pitchFamily="34" charset="0"/>
                </a:rPr>
                <a:t>01</a:t>
              </a:r>
            </a:p>
          </p:txBody>
        </p:sp>
      </p:grpSp>
      <p:pic>
        <p:nvPicPr>
          <p:cNvPr id="3074" name="Picture 2" descr="ĐỊA CHỈ BÁN LÁ CỌ TRANG TRÍ LỄ HỘI, SỰ KIỆN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935" y="4008120"/>
            <a:ext cx="2859592" cy="2144694"/>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Arrow: Left 2">
            <a:hlinkClick r:id="" action="ppaction://noaction"/>
            <a:extLst>
              <a:ext uri="{FF2B5EF4-FFF2-40B4-BE49-F238E27FC236}">
                <a16:creationId xmlns:a16="http://schemas.microsoft.com/office/drawing/2014/main" xmlns="" id="{B2FE78E4-623C-8050-7E63-C6D6DD2A617E}"/>
              </a:ext>
            </a:extLst>
          </p:cNvPr>
          <p:cNvSpPr/>
          <p:nvPr/>
        </p:nvSpPr>
        <p:spPr>
          <a:xfrm>
            <a:off x="223284" y="6209414"/>
            <a:ext cx="1201479" cy="4146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39954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text&#10;&#10;AI-generated content may be incorrect.">
            <a:extLst>
              <a:ext uri="{FF2B5EF4-FFF2-40B4-BE49-F238E27FC236}">
                <a16:creationId xmlns:a16="http://schemas.microsoft.com/office/drawing/2014/main" xmlns="" id="{DBD55CAB-9B9D-7EC6-25EC-3FAFDCF644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6633" y="2138314"/>
            <a:ext cx="7741070" cy="2695466"/>
          </a:xfrm>
          <a:prstGeom prst="rect">
            <a:avLst/>
          </a:prstGeom>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7A260DE-DA38-4E32-AEA8-4EE7358C10F9}"/>
              </a:ext>
            </a:extLst>
          </p:cNvPr>
          <p:cNvSpPr/>
          <p:nvPr/>
        </p:nvSpPr>
        <p:spPr>
          <a:xfrm>
            <a:off x="2642411" y="712792"/>
            <a:ext cx="9058366" cy="1323439"/>
          </a:xfrm>
          <a:prstGeom prst="rect">
            <a:avLst/>
          </a:prstGeom>
          <a:solidFill>
            <a:schemeClr val="accent2">
              <a:lumMod val="60000"/>
              <a:lumOff val="40000"/>
            </a:schemeClr>
          </a:solidFill>
          <a:ln w="57150">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nhỏ</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âm</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thanh</a:t>
            </a:r>
            <a:r>
              <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6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矩形 4">
            <a:extLst>
              <a:ext uri="{FF2B5EF4-FFF2-40B4-BE49-F238E27FC236}">
                <a16:creationId xmlns:a16="http://schemas.microsoft.com/office/drawing/2014/main" xmlns="" id="{84D8CF25-1EED-424C-8F3E-789009D3F795}"/>
              </a:ext>
            </a:extLst>
          </p:cNvPr>
          <p:cNvSpPr/>
          <p:nvPr/>
        </p:nvSpPr>
        <p:spPr>
          <a:xfrm>
            <a:off x="2408495" y="3203668"/>
            <a:ext cx="8845005" cy="2308324"/>
          </a:xfrm>
          <a:prstGeom prst="rect">
            <a:avLst/>
          </a:prstGeom>
          <a:solidFill>
            <a:schemeClr val="bg1"/>
          </a:solidFill>
          <a:ln w="57150">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các bạn nhỏ nghe rất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rõ</a:t>
            </a:r>
            <a:r>
              <a:rPr kumimoji="0" lang="vi-VN"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tiếng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suối</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róc</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rách</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tiếng</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chim</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hót</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líu</a:t>
            </a:r>
            <a:r>
              <a:rPr kumimoji="0" lang="en-US" sz="4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lo.</a:t>
            </a:r>
          </a:p>
        </p:txBody>
      </p:sp>
      <p:grpSp>
        <p:nvGrpSpPr>
          <p:cNvPr id="4" name="Group 3"/>
          <p:cNvGrpSpPr/>
          <p:nvPr/>
        </p:nvGrpSpPr>
        <p:grpSpPr>
          <a:xfrm>
            <a:off x="628554" y="91477"/>
            <a:ext cx="2151017" cy="2151017"/>
            <a:chOff x="-38462" y="-206722"/>
            <a:chExt cx="2151017" cy="2151017"/>
          </a:xfrm>
        </p:grpSpPr>
        <p:pic>
          <p:nvPicPr>
            <p:cNvPr id="13"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 y="-206722"/>
              <a:ext cx="2151017" cy="2151017"/>
            </a:xfrm>
            <a:prstGeom prst="rect">
              <a:avLst/>
            </a:prstGeom>
          </p:spPr>
        </p:pic>
        <p:sp>
          <p:nvSpPr>
            <p:cNvPr id="14" name="矩形 16">
              <a:extLst>
                <a:ext uri="{FF2B5EF4-FFF2-40B4-BE49-F238E27FC236}">
                  <a16:creationId xmlns:a16="http://schemas.microsoft.com/office/drawing/2014/main" xmlns="" id="{09EA123B-6ACA-46AA-8E8F-85B6115497DB}"/>
                </a:ext>
              </a:extLst>
            </p:cNvPr>
            <p:cNvSpPr/>
            <p:nvPr/>
          </p:nvSpPr>
          <p:spPr>
            <a:xfrm>
              <a:off x="180703" y="760354"/>
              <a:ext cx="17126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0">
                        <a:srgbClr val="56A031"/>
                      </a:gs>
                      <a:gs pos="30000">
                        <a:srgbClr val="56A031"/>
                      </a:gs>
                      <a:gs pos="85000">
                        <a:srgbClr val="25672E"/>
                      </a:gs>
                    </a:gsLst>
                    <a:lin ang="4800000" scaled="0"/>
                  </a:gradFill>
                  <a:effectLst/>
                  <a:uLnTx/>
                  <a:uFillTx/>
                  <a:latin typeface="Cambria" panose="02040503050406030204" pitchFamily="18" charset="0"/>
                  <a:ea typeface="Cambria" panose="02040503050406030204" pitchFamily="18" charset="0"/>
                  <a:sym typeface="Arial" panose="020B0604020202020204" pitchFamily="34" charset="0"/>
                </a:rPr>
                <a:t>02</a:t>
              </a:r>
            </a:p>
          </p:txBody>
        </p:sp>
      </p:grpSp>
      <p:sp>
        <p:nvSpPr>
          <p:cNvPr id="3" name="Arrow: Left 2">
            <a:hlinkClick r:id="" action="ppaction://noaction"/>
            <a:extLst>
              <a:ext uri="{FF2B5EF4-FFF2-40B4-BE49-F238E27FC236}">
                <a16:creationId xmlns:a16="http://schemas.microsoft.com/office/drawing/2014/main" xmlns="" id="{53BAC425-C5C0-5BA8-8793-E3448ACF05C5}"/>
              </a:ext>
            </a:extLst>
          </p:cNvPr>
          <p:cNvSpPr/>
          <p:nvPr/>
        </p:nvSpPr>
        <p:spPr>
          <a:xfrm>
            <a:off x="223284" y="6209414"/>
            <a:ext cx="1201479" cy="4146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72690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7A260DE-DA38-4E32-AEA8-4EE7358C10F9}"/>
              </a:ext>
            </a:extLst>
          </p:cNvPr>
          <p:cNvSpPr/>
          <p:nvPr/>
        </p:nvSpPr>
        <p:spPr>
          <a:xfrm>
            <a:off x="2331720" y="406233"/>
            <a:ext cx="7326811" cy="1169551"/>
          </a:xfrm>
          <a:prstGeom prst="rect">
            <a:avLst/>
          </a:prstGeom>
          <a:solidFill>
            <a:schemeClr val="accent2">
              <a:lumMod val="5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cối</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con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vật</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tả</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5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grpSp>
        <p:nvGrpSpPr>
          <p:cNvPr id="4" name="Group 3"/>
          <p:cNvGrpSpPr/>
          <p:nvPr/>
        </p:nvGrpSpPr>
        <p:grpSpPr>
          <a:xfrm>
            <a:off x="439057" y="-313636"/>
            <a:ext cx="2151017" cy="2151017"/>
            <a:chOff x="-38462" y="-206722"/>
            <a:chExt cx="2151017" cy="2151017"/>
          </a:xfrm>
        </p:grpSpPr>
        <p:pic>
          <p:nvPicPr>
            <p:cNvPr id="13"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 y="-206722"/>
              <a:ext cx="2151017" cy="2151017"/>
            </a:xfrm>
            <a:prstGeom prst="rect">
              <a:avLst/>
            </a:prstGeom>
          </p:spPr>
        </p:pic>
        <p:sp>
          <p:nvSpPr>
            <p:cNvPr id="14" name="矩形 16">
              <a:extLst>
                <a:ext uri="{FF2B5EF4-FFF2-40B4-BE49-F238E27FC236}">
                  <a16:creationId xmlns:a16="http://schemas.microsoft.com/office/drawing/2014/main" xmlns="" id="{09EA123B-6ACA-46AA-8E8F-85B6115497DB}"/>
                </a:ext>
              </a:extLst>
            </p:cNvPr>
            <p:cNvSpPr/>
            <p:nvPr/>
          </p:nvSpPr>
          <p:spPr>
            <a:xfrm>
              <a:off x="180703" y="760354"/>
              <a:ext cx="17126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0">
                        <a:srgbClr val="56A031"/>
                      </a:gs>
                      <a:gs pos="30000">
                        <a:srgbClr val="56A031"/>
                      </a:gs>
                      <a:gs pos="85000">
                        <a:srgbClr val="25672E"/>
                      </a:gs>
                    </a:gsLst>
                    <a:lin ang="4800000" scaled="0"/>
                  </a:gradFill>
                  <a:effectLst/>
                  <a:uLnTx/>
                  <a:uFillTx/>
                  <a:latin typeface="Cambria" panose="02040503050406030204" pitchFamily="18" charset="0"/>
                  <a:ea typeface="Cambria" panose="02040503050406030204" pitchFamily="18" charset="0"/>
                  <a:sym typeface="Arial" panose="020B0604020202020204" pitchFamily="34" charset="0"/>
                </a:rPr>
                <a:t>03</a:t>
              </a:r>
            </a:p>
          </p:txBody>
        </p:sp>
      </p:grpSp>
      <p:sp>
        <p:nvSpPr>
          <p:cNvPr id="7" name="TextBox 6"/>
          <p:cNvSpPr txBox="1"/>
          <p:nvPr/>
        </p:nvSpPr>
        <p:spPr>
          <a:xfrm>
            <a:off x="853440" y="1927294"/>
            <a:ext cx="8260080" cy="1754326"/>
          </a:xfrm>
          <a:prstGeom prst="rect">
            <a:avLst/>
          </a:prstGeom>
          <a:ln w="38100">
            <a:solidFill>
              <a:schemeClr val="tx1"/>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600" b="1" i="0" u="none" strike="noStrike" kern="1200" cap="none" spc="0" normalizeH="0" baseline="0" noProof="0" dirty="0">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cối</a:t>
            </a:r>
            <a:r>
              <a:rPr kumimoji="0" lang="en-US" sz="3600" b="1" i="0" u="none" strike="noStrike" kern="1200" cap="none" spc="0" normalizeH="0" baseline="0" noProof="0" dirty="0">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cối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vươn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ngọn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lên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tít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đón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nắng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thẳng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tắp</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tán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lá</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tròn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xoe</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p:cNvSpPr txBox="1"/>
          <p:nvPr/>
        </p:nvSpPr>
        <p:spPr>
          <a:xfrm>
            <a:off x="853440" y="4033130"/>
            <a:ext cx="8260080" cy="1754326"/>
          </a:xfrm>
          <a:prstGeom prst="rect">
            <a:avLst/>
          </a:prstGeom>
          <a:ln w="38100">
            <a:solidFill>
              <a:schemeClr val="tx1"/>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 Con </a:t>
            </a:r>
            <a:r>
              <a:rPr kumimoji="0" lang="en-US" sz="3600" b="1" i="0" u="none" strike="noStrike" kern="1200" cap="none" spc="0" normalizeH="0" baseline="0" noProof="0" dirty="0" err="1">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vật</a:t>
            </a:r>
            <a:r>
              <a:rPr kumimoji="0" lang="en-US" sz="3600" b="1" i="0" u="none" strike="noStrike" kern="1200" cap="none" spc="0" normalizeH="0" baseline="0" noProof="0" dirty="0">
                <a:ln>
                  <a:noFill/>
                </a:ln>
                <a:solidFill>
                  <a:srgbClr val="5D6D4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con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sóc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nhảy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thoăn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thoắt</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cành</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chúng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dừng</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nhìn</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ngơ</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ngác</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0222" y="3681620"/>
            <a:ext cx="3331778" cy="3064542"/>
          </a:xfrm>
          <a:prstGeom prst="rect">
            <a:avLst/>
          </a:prstGeom>
        </p:spPr>
      </p:pic>
      <p:sp>
        <p:nvSpPr>
          <p:cNvPr id="3" name="Arrow: Left 2">
            <a:hlinkClick r:id="" action="ppaction://noaction"/>
            <a:extLst>
              <a:ext uri="{FF2B5EF4-FFF2-40B4-BE49-F238E27FC236}">
                <a16:creationId xmlns:a16="http://schemas.microsoft.com/office/drawing/2014/main" xmlns="" id="{9293C387-3C53-C2B0-E9F7-1E6CF3D3BB5E}"/>
              </a:ext>
            </a:extLst>
          </p:cNvPr>
          <p:cNvSpPr/>
          <p:nvPr/>
        </p:nvSpPr>
        <p:spPr>
          <a:xfrm>
            <a:off x="223284" y="6209414"/>
            <a:ext cx="1201479" cy="4146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390926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7A260DE-DA38-4E32-AEA8-4EE7358C10F9}"/>
              </a:ext>
            </a:extLst>
          </p:cNvPr>
          <p:cNvSpPr/>
          <p:nvPr/>
        </p:nvSpPr>
        <p:spPr>
          <a:xfrm>
            <a:off x="2112554" y="314078"/>
            <a:ext cx="9667965" cy="1815882"/>
          </a:xfrm>
          <a:prstGeom prst="rect">
            <a:avLst/>
          </a:prstGeom>
          <a:solidFill>
            <a:schemeClr val="bg1"/>
          </a:solidFill>
          <a:ln w="38100">
            <a:solidFill>
              <a:srgbClr val="662A0E"/>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nắng</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nhạt</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màu</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trên những vòm cây là khi trời về</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tiếc</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nuối</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ông đã kể chuyện cho các bạn nhỏ</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28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ông</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endParaRPr kumimoji="0" lang="en-US" sz="2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Dựa vào đâu mà em biết ông kể </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vi-VN" sz="2800" b="0"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hlinkClick r:id="rId3"/>
              </a:rPr>
              <a:t> </a:t>
            </a:r>
            <a:r>
              <a:rPr kumimoji="0" lang="vi-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điều đó?</a:t>
            </a: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矩形 4">
            <a:extLst>
              <a:ext uri="{FF2B5EF4-FFF2-40B4-BE49-F238E27FC236}">
                <a16:creationId xmlns:a16="http://schemas.microsoft.com/office/drawing/2014/main" xmlns="" id="{84D8CF25-1EED-424C-8F3E-789009D3F795}"/>
              </a:ext>
            </a:extLst>
          </p:cNvPr>
          <p:cNvSpPr/>
          <p:nvPr/>
        </p:nvSpPr>
        <p:spPr>
          <a:xfrm>
            <a:off x="134983" y="2278575"/>
            <a:ext cx="7820296" cy="3970318"/>
          </a:xfrm>
          <a:prstGeom prst="rect">
            <a:avLst/>
          </a:prstGeom>
          <a:solidFill>
            <a:schemeClr val="accent1">
              <a:lumMod val="40000"/>
              <a:lumOff val="60000"/>
            </a:schemeClr>
          </a:solidFill>
          <a:ln w="38100">
            <a:solidFill>
              <a:srgbClr val="662A0E"/>
            </a:solidFill>
            <a:prstDash val="lgDash"/>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Trên đường, ông đã kể cho các bạn nhỏ nghe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thuở</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rừng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thuở</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rất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muông thú, cảnh vật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đẹp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mắt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bầy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vượn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nghịch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đánh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đu</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trên cành cao, những đàn hươu nai xinh đẹp và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hiền</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lành rủ nhau ra suối, những vạt cỏ đẫm sương long lanh trong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các bạn nhỏ như thấy hiện 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mắt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vậy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p>
        </p:txBody>
      </p:sp>
      <p:grpSp>
        <p:nvGrpSpPr>
          <p:cNvPr id="4" name="Group 3"/>
          <p:cNvGrpSpPr/>
          <p:nvPr/>
        </p:nvGrpSpPr>
        <p:grpSpPr>
          <a:xfrm>
            <a:off x="321492" y="-182204"/>
            <a:ext cx="1791062" cy="1944295"/>
            <a:chOff x="-38462" y="-206722"/>
            <a:chExt cx="2151017" cy="2151017"/>
          </a:xfrm>
        </p:grpSpPr>
        <p:pic>
          <p:nvPicPr>
            <p:cNvPr id="13"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62" y="-206722"/>
              <a:ext cx="2151017" cy="2151017"/>
            </a:xfrm>
            <a:prstGeom prst="rect">
              <a:avLst/>
            </a:prstGeom>
          </p:spPr>
        </p:pic>
        <p:sp>
          <p:nvSpPr>
            <p:cNvPr id="14" name="矩形 16">
              <a:extLst>
                <a:ext uri="{FF2B5EF4-FFF2-40B4-BE49-F238E27FC236}">
                  <a16:creationId xmlns:a16="http://schemas.microsoft.com/office/drawing/2014/main" xmlns="" id="{09EA123B-6ACA-46AA-8E8F-85B6115497DB}"/>
                </a:ext>
              </a:extLst>
            </p:cNvPr>
            <p:cNvSpPr/>
            <p:nvPr/>
          </p:nvSpPr>
          <p:spPr>
            <a:xfrm>
              <a:off x="180704" y="760354"/>
              <a:ext cx="1712686" cy="10215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0">
                        <a:srgbClr val="56A031"/>
                      </a:gs>
                      <a:gs pos="30000">
                        <a:srgbClr val="56A031"/>
                      </a:gs>
                      <a:gs pos="85000">
                        <a:srgbClr val="25672E"/>
                      </a:gs>
                    </a:gsLst>
                    <a:lin ang="4800000" scaled="0"/>
                  </a:gradFill>
                  <a:effectLst/>
                  <a:uLnTx/>
                  <a:uFillTx/>
                  <a:latin typeface="Cambria" panose="02040503050406030204" pitchFamily="18" charset="0"/>
                  <a:ea typeface="Cambria" panose="02040503050406030204" pitchFamily="18" charset="0"/>
                  <a:sym typeface="Arial" panose="020B0604020202020204" pitchFamily="34" charset="0"/>
                </a:rPr>
                <a:t>04</a:t>
              </a:r>
            </a:p>
          </p:txBody>
        </p:sp>
      </p:gr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5466" b="96559" l="23906" r="75434">
                        <a14:foregroundMark x1="53014" y1="73347" x2="52849" y2="87179"/>
                        <a14:foregroundMark x1="61643" y1="77260" x2="58753" y2="90891"/>
                        <a14:foregroundMark x1="60735" y1="93117" x2="65277" y2="92375"/>
                        <a14:foregroundMark x1="68167" y1="82726" x2="67258" y2="77530"/>
                        <a14:backgroundMark x1="33939" y1="85223" x2="34682" y2="78745"/>
                        <a14:backgroundMark x1="41206" y1="86437" x2="40421" y2="78543"/>
                        <a14:backgroundMark x1="35590" y1="75304" x2="35590" y2="72807"/>
                        <a14:backgroundMark x1="34723" y1="69028" x2="36953" y2="68623"/>
                        <a14:backgroundMark x1="28984" y1="70445" x2="32783" y2="65655"/>
                        <a14:backgroundMark x1="71305" y1="86032" x2="73369" y2="87652"/>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4527" t="53507" r="18200" b="1158"/>
          <a:stretch/>
        </p:blipFill>
        <p:spPr>
          <a:xfrm>
            <a:off x="6946536" y="3845772"/>
            <a:ext cx="6599729" cy="3195108"/>
          </a:xfrm>
          <a:prstGeom prst="rect">
            <a:avLst/>
          </a:prstGeom>
        </p:spPr>
      </p:pic>
      <p:sp>
        <p:nvSpPr>
          <p:cNvPr id="6" name="Arrow: Left 5">
            <a:hlinkClick r:id="" action="ppaction://noaction"/>
            <a:extLst>
              <a:ext uri="{FF2B5EF4-FFF2-40B4-BE49-F238E27FC236}">
                <a16:creationId xmlns:a16="http://schemas.microsoft.com/office/drawing/2014/main" xmlns="" id="{79E33226-A37E-7069-4A72-1BF45D07882E}"/>
              </a:ext>
            </a:extLst>
          </p:cNvPr>
          <p:cNvSpPr/>
          <p:nvPr/>
        </p:nvSpPr>
        <p:spPr>
          <a:xfrm>
            <a:off x="255181" y="6294474"/>
            <a:ext cx="1201479" cy="4146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về</a:t>
            </a:r>
            <a:endParaRPr lang="en-US" dirty="0"/>
          </a:p>
        </p:txBody>
      </p:sp>
    </p:spTree>
    <p:extLst>
      <p:ext uri="{BB962C8B-B14F-4D97-AF65-F5344CB8AC3E}">
        <p14:creationId xmlns:p14="http://schemas.microsoft.com/office/powerpoint/2010/main" val="20567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7A260DE-DA38-4E32-AEA8-4EE7358C10F9}"/>
              </a:ext>
            </a:extLst>
          </p:cNvPr>
          <p:cNvSpPr/>
          <p:nvPr/>
        </p:nvSpPr>
        <p:spPr>
          <a:xfrm>
            <a:off x="2112554" y="606466"/>
            <a:ext cx="9789885" cy="1200329"/>
          </a:xfrm>
          <a:prstGeom prst="rect">
            <a:avLst/>
          </a:prstGeom>
          <a:solidFill>
            <a:srgbClr val="7030A0"/>
          </a:solidFill>
          <a:ln w="38100"/>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Theo em, các bạn nhỏ có thấy thú vị với chuyến đi thăm rừng cùng ông không?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4" name="Group 3"/>
          <p:cNvGrpSpPr/>
          <p:nvPr/>
        </p:nvGrpSpPr>
        <p:grpSpPr>
          <a:xfrm>
            <a:off x="-38462" y="-206722"/>
            <a:ext cx="2151017" cy="2151017"/>
            <a:chOff x="-38462" y="-206722"/>
            <a:chExt cx="2151017" cy="2151017"/>
          </a:xfrm>
        </p:grpSpPr>
        <p:pic>
          <p:nvPicPr>
            <p:cNvPr id="13"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2" y="-206722"/>
              <a:ext cx="2151017" cy="2151017"/>
            </a:xfrm>
            <a:prstGeom prst="rect">
              <a:avLst/>
            </a:prstGeom>
          </p:spPr>
        </p:pic>
        <p:sp>
          <p:nvSpPr>
            <p:cNvPr id="14" name="矩形 16">
              <a:extLst>
                <a:ext uri="{FF2B5EF4-FFF2-40B4-BE49-F238E27FC236}">
                  <a16:creationId xmlns:a16="http://schemas.microsoft.com/office/drawing/2014/main" xmlns="" id="{09EA123B-6ACA-46AA-8E8F-85B6115497DB}"/>
                </a:ext>
              </a:extLst>
            </p:cNvPr>
            <p:cNvSpPr/>
            <p:nvPr/>
          </p:nvSpPr>
          <p:spPr>
            <a:xfrm>
              <a:off x="180703" y="760354"/>
              <a:ext cx="171268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gradFill>
                    <a:gsLst>
                      <a:gs pos="0">
                        <a:srgbClr val="56A031"/>
                      </a:gs>
                      <a:gs pos="30000">
                        <a:srgbClr val="56A031"/>
                      </a:gs>
                      <a:gs pos="85000">
                        <a:srgbClr val="25672E"/>
                      </a:gs>
                    </a:gsLst>
                    <a:lin ang="4800000" scaled="0"/>
                  </a:gradFill>
                  <a:effectLst/>
                  <a:uLnTx/>
                  <a:uFillTx/>
                  <a:latin typeface="Cambria" panose="02040503050406030204" pitchFamily="18" charset="0"/>
                  <a:ea typeface="Cambria" panose="02040503050406030204" pitchFamily="18" charset="0"/>
                  <a:sym typeface="Arial" panose="020B0604020202020204" pitchFamily="34" charset="0"/>
                </a:rPr>
                <a:t>05</a:t>
              </a:r>
            </a:p>
          </p:txBody>
        </p:sp>
      </p:grpSp>
      <p:sp>
        <p:nvSpPr>
          <p:cNvPr id="3" name="矩形 4">
            <a:extLst>
              <a:ext uri="{FF2B5EF4-FFF2-40B4-BE49-F238E27FC236}">
                <a16:creationId xmlns:a16="http://schemas.microsoft.com/office/drawing/2014/main" xmlns="" id="{EFE24D38-FC82-6587-B6D8-F6904E3436BB}"/>
              </a:ext>
            </a:extLst>
          </p:cNvPr>
          <p:cNvSpPr/>
          <p:nvPr/>
        </p:nvSpPr>
        <p:spPr>
          <a:xfrm>
            <a:off x="2408495" y="3203668"/>
            <a:ext cx="8845005" cy="2554545"/>
          </a:xfrm>
          <a:prstGeom prst="rect">
            <a:avLst/>
          </a:prstGeom>
          <a:solidFill>
            <a:schemeClr val="bg1"/>
          </a:solidFill>
          <a:ln w="57150">
            <a:prstDash val="dashDot"/>
          </a:ln>
        </p:spPr>
        <p:style>
          <a:lnRef idx="3">
            <a:schemeClr val="lt1"/>
          </a:lnRef>
          <a:fillRef idx="1">
            <a:schemeClr val="accent2"/>
          </a:fillRef>
          <a:effectRef idx="1">
            <a:schemeClr val="accent2"/>
          </a:effectRef>
          <a:fontRef idx="minor">
            <a:schemeClr val="lt1"/>
          </a:fontRef>
        </p:style>
        <p:txBody>
          <a:bodyPr wrap="square">
            <a:spAutoFit/>
          </a:bodyPr>
          <a:lstStyle/>
          <a:p>
            <a:pPr lvl="0" algn="ct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Ví</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dụ</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Theo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em</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các</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bạn</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nhỏ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cảm</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thấy</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rất</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thú</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vị</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với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chuyến</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đi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thăm</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rừng</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của</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cùng</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ông</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không</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vì</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khi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ra</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về</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các</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bạn</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cảm</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thấy</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tiếc</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nuối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khi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phải</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ra</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về</a:t>
            </a:r>
            <a:r>
              <a:rPr lang="en-US" sz="4000" dirty="0">
                <a:solidFill>
                  <a:prstClr val="black">
                    <a:lumMod val="85000"/>
                    <a:lumOff val="15000"/>
                  </a:prstClr>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2751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xmlns=""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xmlns="" id="{9E4E612C-CB01-4C4A-B8CC-B0526CB5A04E}"/>
              </a:ext>
            </a:extLst>
          </p:cNvPr>
          <p:cNvSpPr/>
          <p:nvPr/>
        </p:nvSpPr>
        <p:spPr>
          <a:xfrm>
            <a:off x="3466610" y="1561620"/>
            <a:ext cx="7027725" cy="291468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xmlns=""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xmlns=""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xmlns=""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xmlns="" id="{C36D24AC-A686-4679-91D6-670249A7B37D}"/>
              </a:ext>
            </a:extLst>
          </p:cNvPr>
          <p:cNvPicPr>
            <a:picLocks noChangeAspect="1"/>
          </p:cNvPicPr>
          <p:nvPr/>
        </p:nvPicPr>
        <p:blipFill>
          <a:blip r:embed="rId8"/>
          <a:stretch>
            <a:fillRect/>
          </a:stretch>
        </p:blipFill>
        <p:spPr>
          <a:xfrm>
            <a:off x="3143207" y="1347614"/>
            <a:ext cx="7808328" cy="3088926"/>
          </a:xfrm>
          <a:prstGeom prst="rect">
            <a:avLst/>
          </a:prstGeom>
        </p:spPr>
      </p:pic>
      <p:pic>
        <p:nvPicPr>
          <p:cNvPr id="3" name="图片 8" descr="图片包含 乐高, 玩具, 游戏机, 小&#10;&#10;描述已自动生成">
            <a:extLst>
              <a:ext uri="{FF2B5EF4-FFF2-40B4-BE49-F238E27FC236}">
                <a16:creationId xmlns:a16="http://schemas.microsoft.com/office/drawing/2014/main" xmlns="" id="{18713737-A143-4CEF-B9F2-B991228FA3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2513422"/>
            <a:ext cx="5504542" cy="5504542"/>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Vũ</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Hùng</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xmlns=""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3527616518"/>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11">
            <a:extLst>
              <a:ext uri="{FF2B5EF4-FFF2-40B4-BE49-F238E27FC236}">
                <a16:creationId xmlns:a16="http://schemas.microsoft.com/office/drawing/2014/main" xmlns="" id="{46B7EF1B-244B-4CAE-8FB8-F755D634E38D}"/>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xmlns="" id="{C9CF3805-C20A-4DA1-8500-4FE8FB1465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pic>
        <p:nvPicPr>
          <p:cNvPr id="6" name="Picture 5" descr="A blue and orange text&#10;&#10;AI-generated content may be incorrect.">
            <a:extLst>
              <a:ext uri="{FF2B5EF4-FFF2-40B4-BE49-F238E27FC236}">
                <a16:creationId xmlns:a16="http://schemas.microsoft.com/office/drawing/2014/main" xmlns="" id="{04711913-4558-B348-50E6-57E5E406A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5245" y="1885454"/>
            <a:ext cx="8254699" cy="2853175"/>
          </a:xfrm>
          <a:prstGeom prst="rect">
            <a:avLst/>
          </a:prstGeom>
        </p:spPr>
      </p:pic>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46"/>
                                        </p:tgtEl>
                                      </p:cBhvr>
                                    </p:animEffect>
                                    <p:animScale>
                                      <p:cBhvr>
                                        <p:cTn id="12" dur="250" autoRev="1" fill="hold"/>
                                        <p:tgtEl>
                                          <p:spTgt spid="46"/>
                                        </p:tgtEl>
                                      </p:cBhvr>
                                      <p:by x="105000" y="105000"/>
                                    </p:animScale>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1ECBF5A-C18E-7CFA-C153-B74AA5DB500E}"/>
              </a:ext>
            </a:extLst>
          </p:cNvPr>
          <p:cNvPicPr>
            <a:picLocks noChangeAspect="1"/>
          </p:cNvPicPr>
          <p:nvPr/>
        </p:nvPicPr>
        <p:blipFill>
          <a:blip r:embed="rId2"/>
          <a:srcRect b="3566"/>
          <a:stretch/>
        </p:blipFill>
        <p:spPr>
          <a:xfrm>
            <a:off x="0" y="0"/>
            <a:ext cx="12192000" cy="6858000"/>
          </a:xfrm>
          <a:prstGeom prst="rect">
            <a:avLst/>
          </a:prstGeom>
        </p:spPr>
      </p:pic>
      <p:pic>
        <p:nvPicPr>
          <p:cNvPr id="14" name="Picture 13" descr="A yellow circles with red lines&#10;&#10;AI-generated content may be incorrect.">
            <a:extLst>
              <a:ext uri="{FF2B5EF4-FFF2-40B4-BE49-F238E27FC236}">
                <a16:creationId xmlns:a16="http://schemas.microsoft.com/office/drawing/2014/main" xmlns="" id="{3A8F3CE5-8AD2-BB82-D3F3-259DA89EB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8" y="0"/>
            <a:ext cx="2020186" cy="1209349"/>
          </a:xfrm>
          <a:prstGeom prst="rect">
            <a:avLst/>
          </a:prstGeom>
        </p:spPr>
      </p:pic>
      <p:pic>
        <p:nvPicPr>
          <p:cNvPr id="17" name="Picture 16">
            <a:extLst>
              <a:ext uri="{FF2B5EF4-FFF2-40B4-BE49-F238E27FC236}">
                <a16:creationId xmlns:a16="http://schemas.microsoft.com/office/drawing/2014/main" xmlns="" id="{DB8990F5-4CED-4A57-2ECF-28179ECA3AEA}"/>
              </a:ext>
            </a:extLst>
          </p:cNvPr>
          <p:cNvPicPr>
            <a:picLocks noChangeAspect="1"/>
          </p:cNvPicPr>
          <p:nvPr/>
        </p:nvPicPr>
        <p:blipFill>
          <a:blip r:embed="rId4"/>
          <a:stretch>
            <a:fillRect/>
          </a:stretch>
        </p:blipFill>
        <p:spPr>
          <a:xfrm>
            <a:off x="1702287" y="0"/>
            <a:ext cx="9467909" cy="4828450"/>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xmlns=""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xmlns=""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xmlns=""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xmlns="" id="{81E499D6-7299-47F2-AFCF-13D81E777886}"/>
              </a:ext>
            </a:extLst>
          </p:cNvPr>
          <p:cNvSpPr/>
          <p:nvPr/>
        </p:nvSpPr>
        <p:spPr>
          <a:xfrm>
            <a:off x="1637414" y="1443250"/>
            <a:ext cx="9781953" cy="3075587"/>
          </a:xfrm>
          <a:custGeom>
            <a:avLst/>
            <a:gdLst>
              <a:gd name="connsiteX0" fmla="*/ 0 w 9781953"/>
              <a:gd name="connsiteY0" fmla="*/ 359997 h 3075587"/>
              <a:gd name="connsiteX1" fmla="*/ 359997 w 9781953"/>
              <a:gd name="connsiteY1" fmla="*/ 0 h 3075587"/>
              <a:gd name="connsiteX2" fmla="*/ 9421956 w 9781953"/>
              <a:gd name="connsiteY2" fmla="*/ 0 h 3075587"/>
              <a:gd name="connsiteX3" fmla="*/ 9781953 w 9781953"/>
              <a:gd name="connsiteY3" fmla="*/ 359997 h 3075587"/>
              <a:gd name="connsiteX4" fmla="*/ 9781953 w 9781953"/>
              <a:gd name="connsiteY4" fmla="*/ 2715590 h 3075587"/>
              <a:gd name="connsiteX5" fmla="*/ 9421956 w 9781953"/>
              <a:gd name="connsiteY5" fmla="*/ 3075587 h 3075587"/>
              <a:gd name="connsiteX6" fmla="*/ 359997 w 9781953"/>
              <a:gd name="connsiteY6" fmla="*/ 3075587 h 3075587"/>
              <a:gd name="connsiteX7" fmla="*/ 0 w 9781953"/>
              <a:gd name="connsiteY7" fmla="*/ 2715590 h 3075587"/>
              <a:gd name="connsiteX8" fmla="*/ 0 w 9781953"/>
              <a:gd name="connsiteY8" fmla="*/ 359997 h 307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3" h="3075587" fill="none" extrusionOk="0">
                <a:moveTo>
                  <a:pt x="0" y="359997"/>
                </a:moveTo>
                <a:cubicBezTo>
                  <a:pt x="494" y="174553"/>
                  <a:pt x="169255" y="13559"/>
                  <a:pt x="359997" y="0"/>
                </a:cubicBezTo>
                <a:cubicBezTo>
                  <a:pt x="3763725" y="72427"/>
                  <a:pt x="6109473" y="61419"/>
                  <a:pt x="9421956" y="0"/>
                </a:cubicBezTo>
                <a:cubicBezTo>
                  <a:pt x="9618808" y="-13557"/>
                  <a:pt x="9764188" y="155803"/>
                  <a:pt x="9781953" y="359997"/>
                </a:cubicBezTo>
                <a:cubicBezTo>
                  <a:pt x="9882829" y="906213"/>
                  <a:pt x="9674640" y="1675652"/>
                  <a:pt x="9781953" y="2715590"/>
                </a:cubicBezTo>
                <a:cubicBezTo>
                  <a:pt x="9786533" y="2891164"/>
                  <a:pt x="9599363" y="3051582"/>
                  <a:pt x="9421956" y="3075587"/>
                </a:cubicBezTo>
                <a:cubicBezTo>
                  <a:pt x="4944204" y="3105414"/>
                  <a:pt x="2698117" y="2996281"/>
                  <a:pt x="359997" y="3075587"/>
                </a:cubicBezTo>
                <a:cubicBezTo>
                  <a:pt x="190983" y="3072217"/>
                  <a:pt x="-25064" y="2919367"/>
                  <a:pt x="0" y="2715590"/>
                </a:cubicBezTo>
                <a:cubicBezTo>
                  <a:pt x="50037" y="1570080"/>
                  <a:pt x="770" y="1402804"/>
                  <a:pt x="0" y="359997"/>
                </a:cubicBezTo>
                <a:close/>
              </a:path>
              <a:path w="9781953" h="3075587" stroke="0" extrusionOk="0">
                <a:moveTo>
                  <a:pt x="0" y="359997"/>
                </a:moveTo>
                <a:cubicBezTo>
                  <a:pt x="34876" y="170682"/>
                  <a:pt x="178161" y="35388"/>
                  <a:pt x="359997" y="0"/>
                </a:cubicBezTo>
                <a:cubicBezTo>
                  <a:pt x="4374846" y="123000"/>
                  <a:pt x="6996001" y="-96860"/>
                  <a:pt x="9421956" y="0"/>
                </a:cubicBezTo>
                <a:cubicBezTo>
                  <a:pt x="9611315" y="-7211"/>
                  <a:pt x="9783395" y="158270"/>
                  <a:pt x="9781953" y="359997"/>
                </a:cubicBezTo>
                <a:cubicBezTo>
                  <a:pt x="9785126" y="1077476"/>
                  <a:pt x="9876220" y="2058032"/>
                  <a:pt x="9781953" y="2715590"/>
                </a:cubicBezTo>
                <a:cubicBezTo>
                  <a:pt x="9752634" y="2925033"/>
                  <a:pt x="9584266" y="3069612"/>
                  <a:pt x="9421956" y="3075587"/>
                </a:cubicBezTo>
                <a:cubicBezTo>
                  <a:pt x="7899824" y="2914880"/>
                  <a:pt x="4445365" y="3115254"/>
                  <a:pt x="359997" y="3075587"/>
                </a:cubicBezTo>
                <a:cubicBezTo>
                  <a:pt x="149488" y="3073226"/>
                  <a:pt x="-6644" y="2911401"/>
                  <a:pt x="0" y="2715590"/>
                </a:cubicBezTo>
                <a:cubicBezTo>
                  <a:pt x="32216" y="2252756"/>
                  <a:pt x="57206" y="824688"/>
                  <a:pt x="0" y="359997"/>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11" name="Picture 10" descr="A picture containing vector graphics&#10;&#10;Description automatically generated">
            <a:extLst>
              <a:ext uri="{FF2B5EF4-FFF2-40B4-BE49-F238E27FC236}">
                <a16:creationId xmlns:a16="http://schemas.microsoft.com/office/drawing/2014/main" xmlns="" id="{01235467-8413-4BFE-8E2C-5A5BB7519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xmlns="" id="{30F798CE-E3E5-455C-88CA-527E715DF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pic>
        <p:nvPicPr>
          <p:cNvPr id="10" name="Picture 9">
            <a:extLst>
              <a:ext uri="{FF2B5EF4-FFF2-40B4-BE49-F238E27FC236}">
                <a16:creationId xmlns:a16="http://schemas.microsoft.com/office/drawing/2014/main" xmlns="" id="{0038A25B-89E2-9B53-745E-7A3648DF10F3}"/>
              </a:ext>
            </a:extLst>
          </p:cNvPr>
          <p:cNvPicPr>
            <a:picLocks noChangeAspect="1"/>
          </p:cNvPicPr>
          <p:nvPr/>
        </p:nvPicPr>
        <p:blipFill>
          <a:blip r:embed="rId5"/>
          <a:stretch>
            <a:fillRect/>
          </a:stretch>
        </p:blipFill>
        <p:spPr>
          <a:xfrm>
            <a:off x="1818430" y="2352062"/>
            <a:ext cx="9352075" cy="1194920"/>
          </a:xfrm>
          <a:prstGeom prst="rect">
            <a:avLst/>
          </a:prstGeom>
        </p:spPr>
      </p:pic>
    </p:spTree>
    <p:extLst>
      <p:ext uri="{BB962C8B-B14F-4D97-AF65-F5344CB8AC3E}">
        <p14:creationId xmlns:p14="http://schemas.microsoft.com/office/powerpoint/2010/main" val="2682905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xmlns=""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xmlns=""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xmlns=""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xmlns=""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xmlns=""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xmlns=""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xmlns=""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xmlns=""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xmlns=""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xmlns=""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xmlns=""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xmlns=""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600" dirty="0">
                <a:solidFill>
                  <a:srgbClr val="002060"/>
                </a:solidFill>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err="1">
                <a:solidFill>
                  <a:srgbClr val="002060"/>
                </a:solidFill>
                <a:latin typeface="Cambria" panose="02040503050406030204" pitchFamily="18" charset="0"/>
                <a:ea typeface="Cambria" panose="02040503050406030204" pitchFamily="18" charset="0"/>
                <a:cs typeface="Arial" panose="020B0604020202020204" pitchFamily="34" charset="0"/>
              </a:rPr>
              <a:t>Vũ</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dirty="0" err="1">
                <a:solidFill>
                  <a:srgbClr val="002060"/>
                </a:solidFill>
                <a:latin typeface="Cambria" panose="02040503050406030204" pitchFamily="18" charset="0"/>
                <a:ea typeface="Cambria" panose="02040503050406030204" pitchFamily="18" charset="0"/>
                <a:cs typeface="Arial" panose="020B0604020202020204" pitchFamily="34" charset="0"/>
              </a:rPr>
              <a:t>Hùng</a:t>
            </a:r>
            <a:r>
              <a:rPr lang="en-US" sz="26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xmlns=""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xmlns=""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xmlns=""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xmlns=""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grpSp>
        <p:nvGrpSpPr>
          <p:cNvPr id="5" name="组合 33">
            <a:extLst>
              <a:ext uri="{FF2B5EF4-FFF2-40B4-BE49-F238E27FC236}">
                <a16:creationId xmlns:a16="http://schemas.microsoft.com/office/drawing/2014/main" xmlns="" id="{AACBA590-7C7F-34C6-D657-B3E62EC97D2D}"/>
              </a:ext>
            </a:extLst>
          </p:cNvPr>
          <p:cNvGrpSpPr/>
          <p:nvPr/>
        </p:nvGrpSpPr>
        <p:grpSpPr>
          <a:xfrm>
            <a:off x="2220112" y="311551"/>
            <a:ext cx="4123507" cy="1509368"/>
            <a:chOff x="4024610" y="837266"/>
            <a:chExt cx="4123507" cy="2428448"/>
          </a:xfrm>
        </p:grpSpPr>
        <p:pic>
          <p:nvPicPr>
            <p:cNvPr id="6" name="图片 20">
              <a:extLst>
                <a:ext uri="{FF2B5EF4-FFF2-40B4-BE49-F238E27FC236}">
                  <a16:creationId xmlns:a16="http://schemas.microsoft.com/office/drawing/2014/main" xmlns="" id="{04C5BC47-90CD-769B-B0C6-BE7B52ACC7EC}"/>
                </a:ext>
              </a:extLst>
            </p:cNvPr>
            <p:cNvPicPr>
              <a:picLocks noChangeAspect="1"/>
            </p:cNvPicPr>
            <p:nvPr/>
          </p:nvPicPr>
          <p:blipFill>
            <a:blip r:embed="rId5" cstate="print">
              <a:extLst>
                <a:ext uri="{28A0092B-C50C-407E-A947-70E740481C1C}">
                  <a14:useLocalDpi xmlns:a14="http://schemas.microsoft.com/office/drawing/2010/main" val="0"/>
                </a:ext>
              </a:extLst>
            </a:blip>
            <a:srcRect t="15714" b="15714"/>
            <a:stretch/>
          </p:blipFill>
          <p:spPr>
            <a:xfrm flipH="1">
              <a:off x="4325257" y="837266"/>
              <a:ext cx="3541486" cy="2428448"/>
            </a:xfrm>
            <a:prstGeom prst="rect">
              <a:avLst/>
            </a:prstGeom>
          </p:spPr>
        </p:pic>
        <p:sp>
          <p:nvSpPr>
            <p:cNvPr id="7" name="矩形 10">
              <a:extLst>
                <a:ext uri="{FF2B5EF4-FFF2-40B4-BE49-F238E27FC236}">
                  <a16:creationId xmlns:a16="http://schemas.microsoft.com/office/drawing/2014/main" xmlns="" id="{2A56C2CA-EE75-B4FD-9AD1-091B776BEE4E}"/>
                </a:ext>
              </a:extLst>
            </p:cNvPr>
            <p:cNvSpPr/>
            <p:nvPr/>
          </p:nvSpPr>
          <p:spPr>
            <a:xfrm>
              <a:off x="4024610" y="1519864"/>
              <a:ext cx="4123507" cy="11389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Chia</a:t>
              </a:r>
              <a:r>
                <a:rPr kumimoji="0" lang="en-US" altLang="zh-CN" sz="4000" b="1" i="0" u="none" strike="noStrike" kern="1200" cap="none" spc="0" normalizeH="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noProof="0" dirty="0" err="1">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rPr>
                <a:t>đoạn</a:t>
              </a:r>
              <a:endParaRPr kumimoji="0" lang="en-US" altLang="zh-CN" sz="4000" b="1" i="0" u="none" strike="noStrike" kern="1200" cap="none" spc="0" normalizeH="0" baseline="0" noProof="0" dirty="0">
                <a:ln>
                  <a:noFill/>
                </a:ln>
                <a:solidFill>
                  <a:schemeClr val="bg2">
                    <a:lumMod val="25000"/>
                  </a:schemeClr>
                </a:solidFill>
                <a:effectLst/>
                <a:uLnTx/>
                <a:uFillTx/>
                <a:latin typeface="Cambria" panose="02040503050406030204" pitchFamily="18" charset="0"/>
                <a:ea typeface="Cambria" panose="02040503050406030204" pitchFamily="18" charset="0"/>
                <a:sym typeface="Arial" panose="020B0604020202020204" pitchFamily="34" charset="0"/>
              </a:endParaRPr>
            </a:p>
          </p:txBody>
        </p:sp>
      </p:grpSp>
      <p:grpSp>
        <p:nvGrpSpPr>
          <p:cNvPr id="8" name="组合 4">
            <a:extLst>
              <a:ext uri="{FF2B5EF4-FFF2-40B4-BE49-F238E27FC236}">
                <a16:creationId xmlns:a16="http://schemas.microsoft.com/office/drawing/2014/main" xmlns="" id="{CD8C524A-A1E2-6887-9097-FC6489667540}"/>
              </a:ext>
            </a:extLst>
          </p:cNvPr>
          <p:cNvGrpSpPr/>
          <p:nvPr/>
        </p:nvGrpSpPr>
        <p:grpSpPr>
          <a:xfrm>
            <a:off x="1877922" y="1774778"/>
            <a:ext cx="1026546" cy="1026836"/>
            <a:chOff x="2181111" y="3626991"/>
            <a:chExt cx="1026546" cy="1026836"/>
          </a:xfrm>
        </p:grpSpPr>
        <p:pic>
          <p:nvPicPr>
            <p:cNvPr id="9" name="图片 3" descr="形状, 圆圈&#10;&#10;描述已自动生成">
              <a:extLst>
                <a:ext uri="{FF2B5EF4-FFF2-40B4-BE49-F238E27FC236}">
                  <a16:creationId xmlns:a16="http://schemas.microsoft.com/office/drawing/2014/main" xmlns="" id="{9010B078-70FB-F422-C774-8A0523B2D453}"/>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0" name="矩形 13">
              <a:extLst>
                <a:ext uri="{FF2B5EF4-FFF2-40B4-BE49-F238E27FC236}">
                  <a16:creationId xmlns:a16="http://schemas.microsoft.com/office/drawing/2014/main" xmlns="" id="{5AE217DC-3796-EC83-38F4-18D9ADE9D944}"/>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01</a:t>
              </a:r>
            </a:p>
          </p:txBody>
        </p:sp>
      </p:grpSp>
      <p:sp>
        <p:nvSpPr>
          <p:cNvPr id="11" name="文本框 16">
            <a:extLst>
              <a:ext uri="{FF2B5EF4-FFF2-40B4-BE49-F238E27FC236}">
                <a16:creationId xmlns:a16="http://schemas.microsoft.com/office/drawing/2014/main" xmlns="" id="{59BF9380-0E48-DF0A-9AE4-86F8213FAB77}"/>
              </a:ext>
            </a:extLst>
          </p:cNvPr>
          <p:cNvSpPr txBox="1"/>
          <p:nvPr/>
        </p:nvSpPr>
        <p:spPr>
          <a:xfrm>
            <a:off x="3169744" y="2086543"/>
            <a:ext cx="5642314" cy="584775"/>
          </a:xfrm>
          <a:prstGeom prst="rect">
            <a:avLst/>
          </a:prstGeom>
          <a:solidFill>
            <a:schemeClr val="bg1"/>
          </a:solidFill>
          <a:ln>
            <a:solidFill>
              <a:schemeClr val="accent6">
                <a:lumMod val="75000"/>
              </a:schemeClr>
            </a:solidFill>
            <a:prstDash val="lgDashDot"/>
          </a:ln>
        </p:spPr>
        <p:txBody>
          <a:bodyPr wrap="none" rtlCol="0">
            <a:spAutoFit/>
          </a:bodyPr>
          <a:lstStyle/>
          <a:p>
            <a:pPr lvl="0">
              <a:defRPr/>
            </a:pP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Từ</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đầu</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tiếng</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chim</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hót</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líu</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lo</a:t>
            </a:r>
            <a:endParaRPr kumimoji="0" lang="zh-CN" altLang="en-US" sz="32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52号-机甲超级黑" panose="00000500000000000000" pitchFamily="2" charset="-122"/>
              <a:cs typeface="Arial" panose="020B0604020202020204" pitchFamily="34" charset="0"/>
              <a:sym typeface="Arial" panose="020B0604020202020204" pitchFamily="34" charset="0"/>
            </a:endParaRPr>
          </a:p>
        </p:txBody>
      </p:sp>
      <p:pic>
        <p:nvPicPr>
          <p:cNvPr id="12" name="图片 31" descr="卡通人物&#10;&#10;低可信度描述已自动生成">
            <a:extLst>
              <a:ext uri="{FF2B5EF4-FFF2-40B4-BE49-F238E27FC236}">
                <a16:creationId xmlns:a16="http://schemas.microsoft.com/office/drawing/2014/main" xmlns="" id="{00179D75-9C53-684E-4A98-E6CFF9235323}"/>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14" name="图片 30" descr="几个人在黑暗中&#10;&#10;低可信度描述已自动生成">
            <a:extLst>
              <a:ext uri="{FF2B5EF4-FFF2-40B4-BE49-F238E27FC236}">
                <a16:creationId xmlns:a16="http://schemas.microsoft.com/office/drawing/2014/main" xmlns="" id="{2A95DF3D-A162-AACD-BDD1-0B48E418BD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03" r="27211" b="50320"/>
          <a:stretch/>
        </p:blipFill>
        <p:spPr>
          <a:xfrm flipH="1">
            <a:off x="8843113" y="166108"/>
            <a:ext cx="1939719" cy="1324281"/>
          </a:xfrm>
          <a:prstGeom prst="rect">
            <a:avLst/>
          </a:prstGeom>
        </p:spPr>
      </p:pic>
      <p:pic>
        <p:nvPicPr>
          <p:cNvPr id="15" name="图片 34" descr="几个人在黑暗中&#10;&#10;低可信度描述已自动生成">
            <a:extLst>
              <a:ext uri="{FF2B5EF4-FFF2-40B4-BE49-F238E27FC236}">
                <a16:creationId xmlns:a16="http://schemas.microsoft.com/office/drawing/2014/main" xmlns="" id="{5D1D4120-5F33-5608-C085-0110DD42417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6" t="70774" r="80335" b="6566"/>
          <a:stretch/>
        </p:blipFill>
        <p:spPr>
          <a:xfrm>
            <a:off x="1245629" y="1738571"/>
            <a:ext cx="1132384" cy="1026836"/>
          </a:xfrm>
          <a:prstGeom prst="rect">
            <a:avLst/>
          </a:prstGeom>
        </p:spPr>
      </p:pic>
      <p:grpSp>
        <p:nvGrpSpPr>
          <p:cNvPr id="16" name="组合 37">
            <a:extLst>
              <a:ext uri="{FF2B5EF4-FFF2-40B4-BE49-F238E27FC236}">
                <a16:creationId xmlns:a16="http://schemas.microsoft.com/office/drawing/2014/main" xmlns="" id="{0BCFB508-6E2C-72A4-0637-B11553585DC7}"/>
              </a:ext>
            </a:extLst>
          </p:cNvPr>
          <p:cNvGrpSpPr/>
          <p:nvPr/>
        </p:nvGrpSpPr>
        <p:grpSpPr>
          <a:xfrm>
            <a:off x="2227983" y="3266206"/>
            <a:ext cx="1026546" cy="1026836"/>
            <a:chOff x="2181111" y="3626991"/>
            <a:chExt cx="1026546" cy="1026836"/>
          </a:xfrm>
        </p:grpSpPr>
        <p:pic>
          <p:nvPicPr>
            <p:cNvPr id="18" name="图片 38" descr="形状, 圆圈&#10;&#10;描述已自动生成">
              <a:extLst>
                <a:ext uri="{FF2B5EF4-FFF2-40B4-BE49-F238E27FC236}">
                  <a16:creationId xmlns:a16="http://schemas.microsoft.com/office/drawing/2014/main" xmlns="" id="{316262E1-A73A-F598-7168-75AB64CD408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19" name="矩形 39">
              <a:extLst>
                <a:ext uri="{FF2B5EF4-FFF2-40B4-BE49-F238E27FC236}">
                  <a16:creationId xmlns:a16="http://schemas.microsoft.com/office/drawing/2014/main" xmlns="" id="{808DF69A-339A-C969-5F84-E240495E681A}"/>
                </a:ext>
              </a:extLst>
            </p:cNvPr>
            <p:cNvSpPr/>
            <p:nvPr/>
          </p:nvSpPr>
          <p:spPr>
            <a:xfrm>
              <a:off x="2193642" y="3848022"/>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02</a:t>
              </a:r>
            </a:p>
          </p:txBody>
        </p:sp>
      </p:grpSp>
      <p:sp>
        <p:nvSpPr>
          <p:cNvPr id="20" name="文本框 41">
            <a:extLst>
              <a:ext uri="{FF2B5EF4-FFF2-40B4-BE49-F238E27FC236}">
                <a16:creationId xmlns:a16="http://schemas.microsoft.com/office/drawing/2014/main" xmlns="" id="{AA0B5A9A-EA38-BA8C-7BE0-08B96227A38F}"/>
              </a:ext>
            </a:extLst>
          </p:cNvPr>
          <p:cNvSpPr txBox="1"/>
          <p:nvPr/>
        </p:nvSpPr>
        <p:spPr>
          <a:xfrm>
            <a:off x="3477347" y="3399753"/>
            <a:ext cx="5838842" cy="584775"/>
          </a:xfrm>
          <a:prstGeom prst="rect">
            <a:avLst/>
          </a:prstGeom>
          <a:solidFill>
            <a:schemeClr val="bg1"/>
          </a:solidFill>
          <a:ln>
            <a:solidFill>
              <a:schemeClr val="accent6">
                <a:lumMod val="75000"/>
              </a:schemeClr>
            </a:solidFill>
            <a:prstDash val="lgDashDot"/>
          </a:ln>
        </p:spPr>
        <p:txBody>
          <a:bodyPr wrap="none" rtlCol="0">
            <a:spAutoFit/>
          </a:bodyPr>
          <a:lstStyle/>
          <a:p>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Tiếp</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theo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nhìn</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ngơ</a:t>
            </a:r>
            <a:r>
              <a:rPr lang="en-US" sz="3200" i="1"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ngác</a:t>
            </a:r>
            <a:endPar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1" name="图片 43" descr="几个人在黑暗中&#10;&#10;低可信度描述已自动生成">
            <a:extLst>
              <a:ext uri="{FF2B5EF4-FFF2-40B4-BE49-F238E27FC236}">
                <a16:creationId xmlns:a16="http://schemas.microsoft.com/office/drawing/2014/main" xmlns="" id="{BE745448-CCD4-F65D-A9CF-3EB80ACAC0E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a:off x="2005165" y="2775136"/>
            <a:ext cx="1189179" cy="1034538"/>
          </a:xfrm>
          <a:prstGeom prst="rect">
            <a:avLst/>
          </a:prstGeom>
        </p:spPr>
      </p:pic>
      <p:pic>
        <p:nvPicPr>
          <p:cNvPr id="22" name="图片 46" descr="卡通人物&#10;&#10;低可信度描述已自动生成">
            <a:extLst>
              <a:ext uri="{FF2B5EF4-FFF2-40B4-BE49-F238E27FC236}">
                <a16:creationId xmlns:a16="http://schemas.microsoft.com/office/drawing/2014/main" xmlns="" id="{D9C4537B-13C0-F572-3A1C-6FFB93AD293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grpSp>
        <p:nvGrpSpPr>
          <p:cNvPr id="23" name="组合 37">
            <a:extLst>
              <a:ext uri="{FF2B5EF4-FFF2-40B4-BE49-F238E27FC236}">
                <a16:creationId xmlns:a16="http://schemas.microsoft.com/office/drawing/2014/main" xmlns="" id="{7965786C-CEFD-5B73-A0B4-A4A712677AF9}"/>
              </a:ext>
            </a:extLst>
          </p:cNvPr>
          <p:cNvGrpSpPr/>
          <p:nvPr/>
        </p:nvGrpSpPr>
        <p:grpSpPr>
          <a:xfrm>
            <a:off x="2656471" y="4696306"/>
            <a:ext cx="1026546" cy="1026836"/>
            <a:chOff x="2181111" y="3626991"/>
            <a:chExt cx="1026546" cy="1026836"/>
          </a:xfrm>
        </p:grpSpPr>
        <p:pic>
          <p:nvPicPr>
            <p:cNvPr id="25" name="图片 38" descr="形状, 圆圈&#10;&#10;描述已自动生成">
              <a:extLst>
                <a:ext uri="{FF2B5EF4-FFF2-40B4-BE49-F238E27FC236}">
                  <a16:creationId xmlns:a16="http://schemas.microsoft.com/office/drawing/2014/main" xmlns="" id="{E14E2138-9D0A-0169-1D03-E9A0E759CC94}"/>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181111" y="3626991"/>
              <a:ext cx="1026546" cy="1026836"/>
            </a:xfrm>
            <a:prstGeom prst="rect">
              <a:avLst/>
            </a:prstGeom>
          </p:spPr>
        </p:pic>
        <p:sp>
          <p:nvSpPr>
            <p:cNvPr id="26" name="矩形 39">
              <a:extLst>
                <a:ext uri="{FF2B5EF4-FFF2-40B4-BE49-F238E27FC236}">
                  <a16:creationId xmlns:a16="http://schemas.microsoft.com/office/drawing/2014/main" xmlns="" id="{DB818693-A28E-88C3-5EC8-90B256539344}"/>
                </a:ext>
              </a:extLst>
            </p:cNvPr>
            <p:cNvSpPr/>
            <p:nvPr/>
          </p:nvSpPr>
          <p:spPr>
            <a:xfrm>
              <a:off x="2181111" y="3755688"/>
              <a:ext cx="100148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sym typeface="Arial" panose="020B0604020202020204" pitchFamily="34" charset="0"/>
                </a:rPr>
                <a:t>03</a:t>
              </a:r>
            </a:p>
          </p:txBody>
        </p:sp>
      </p:grpSp>
      <p:sp>
        <p:nvSpPr>
          <p:cNvPr id="27" name="文本框 41">
            <a:extLst>
              <a:ext uri="{FF2B5EF4-FFF2-40B4-BE49-F238E27FC236}">
                <a16:creationId xmlns:a16="http://schemas.microsoft.com/office/drawing/2014/main" xmlns="" id="{97A02CD6-4F01-42B2-8824-7D748EF23977}"/>
              </a:ext>
            </a:extLst>
          </p:cNvPr>
          <p:cNvSpPr txBox="1"/>
          <p:nvPr/>
        </p:nvSpPr>
        <p:spPr>
          <a:xfrm>
            <a:off x="3863865" y="4905281"/>
            <a:ext cx="3942105" cy="584775"/>
          </a:xfrm>
          <a:prstGeom prst="rect">
            <a:avLst/>
          </a:prstGeom>
          <a:solidFill>
            <a:schemeClr val="bg1"/>
          </a:solidFill>
          <a:ln>
            <a:solidFill>
              <a:schemeClr val="accent6">
                <a:lumMod val="75000"/>
              </a:schemeClr>
            </a:solidFill>
            <a:prstDash val="lgDashDot"/>
          </a:ln>
        </p:spPr>
        <p:txBody>
          <a:bodyPr wrap="none" rtlCol="0">
            <a:spAutoFit/>
          </a:bodyPr>
          <a:lstStyle/>
          <a:p>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Tiếp</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theo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cho</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đến</a:t>
            </a:r>
            <a:r>
              <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 </a:t>
            </a:r>
            <a:r>
              <a:rPr lang="en-US" sz="3200" i="1" dirty="0" err="1">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hết</a:t>
            </a:r>
            <a:endParaRPr lang="en-US" sz="32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43" descr="几个人在黑暗中&#10;&#10;低可信度描述已自动生成">
            <a:extLst>
              <a:ext uri="{FF2B5EF4-FFF2-40B4-BE49-F238E27FC236}">
                <a16:creationId xmlns:a16="http://schemas.microsoft.com/office/drawing/2014/main" xmlns="" id="{4D7157A6-4F83-5474-92CD-6F63E77B54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xmlns="" id="{84E12544-DA78-8386-1115-C07FA4C2021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xmlns="" id="{052CDD77-82E2-3212-6AE4-51B1277B77A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0A0026C-7957-A254-0E70-00EDC0C389BF}"/>
              </a:ext>
            </a:extLst>
          </p:cNvPr>
          <p:cNvSpPr/>
          <p:nvPr/>
        </p:nvSpPr>
        <p:spPr>
          <a:xfrm>
            <a:off x="0" y="918411"/>
            <a:ext cx="12110484" cy="5293757"/>
          </a:xfrm>
          <a:prstGeom prst="rect">
            <a:avLst/>
          </a:prstGeom>
          <a:solidFill>
            <a:schemeClr val="bg1"/>
          </a:solidFill>
          <a:ln w="38100">
            <a:solidFill>
              <a:srgbClr val="662A0E"/>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6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en-US" sz="26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Vũ</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Hùng</a:t>
            </a: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xmlns="" id="{701C811D-00AF-E2DA-AF3D-F26EAD3437BD}"/>
              </a:ext>
            </a:extLst>
          </p:cNvPr>
          <p:cNvPicPr>
            <a:picLocks noChangeAspect="1"/>
          </p:cNvPicPr>
          <p:nvPr/>
        </p:nvPicPr>
        <p:blipFill>
          <a:blip r:embed="rId2"/>
          <a:stretch>
            <a:fillRect/>
          </a:stretch>
        </p:blipFill>
        <p:spPr>
          <a:xfrm>
            <a:off x="3506099" y="0"/>
            <a:ext cx="5413717" cy="1176630"/>
          </a:xfrm>
          <a:prstGeom prst="rect">
            <a:avLst/>
          </a:prstGeom>
        </p:spPr>
      </p:pic>
    </p:spTree>
    <p:extLst>
      <p:ext uri="{BB962C8B-B14F-4D97-AF65-F5344CB8AC3E}">
        <p14:creationId xmlns:p14="http://schemas.microsoft.com/office/powerpoint/2010/main" val="4132455723"/>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鱼, 游戏机&#10;&#10;描述已自动生成">
            <a:extLst>
              <a:ext uri="{FF2B5EF4-FFF2-40B4-BE49-F238E27FC236}">
                <a16:creationId xmlns:a16="http://schemas.microsoft.com/office/drawing/2014/main" xmlns="" id="{45641CCE-E6FE-32BC-69B6-D7351B430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9" descr="图片包含 游戏机, 蛋糕, 食物, 动物&#10;&#10;描述已自动生成">
            <a:extLst>
              <a:ext uri="{FF2B5EF4-FFF2-40B4-BE49-F238E27FC236}">
                <a16:creationId xmlns:a16="http://schemas.microsoft.com/office/drawing/2014/main" xmlns="" id="{0ED0F140-CDC9-AB40-020E-9FA94EEA285C}"/>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4" name="图片 28" descr="图片包含 游戏机, 花&#10;&#10;描述已自动生成">
            <a:extLst>
              <a:ext uri="{FF2B5EF4-FFF2-40B4-BE49-F238E27FC236}">
                <a16:creationId xmlns:a16="http://schemas.microsoft.com/office/drawing/2014/main" xmlns="" id="{8D3A9C2B-D7E0-C4EB-FD79-D5B704D09D7A}"/>
              </a:ext>
            </a:extLst>
          </p:cNvPr>
          <p:cNvPicPr>
            <a:picLocks noChangeAspect="1"/>
          </p:cNvPicPr>
          <p:nvPr/>
        </p:nvPicPr>
        <p:blipFill rotWithShape="1">
          <a:blip r:embed="rId4">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2" name="图片 31" descr="卡通人物&#10;&#10;低可信度描述已自动生成">
            <a:extLst>
              <a:ext uri="{FF2B5EF4-FFF2-40B4-BE49-F238E27FC236}">
                <a16:creationId xmlns:a16="http://schemas.microsoft.com/office/drawing/2014/main" xmlns="" id="{00179D75-9C53-684E-4A98-E6CFF92353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pic>
        <p:nvPicPr>
          <p:cNvPr id="22" name="图片 46" descr="卡通人物&#10;&#10;低可信度描述已自动生成">
            <a:extLst>
              <a:ext uri="{FF2B5EF4-FFF2-40B4-BE49-F238E27FC236}">
                <a16:creationId xmlns:a16="http://schemas.microsoft.com/office/drawing/2014/main" xmlns="" id="{D9C4537B-13C0-F572-3A1C-6FFB93AD293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28" name="图片 43" descr="几个人在黑暗中&#10;&#10;低可信度描述已自动生成">
            <a:extLst>
              <a:ext uri="{FF2B5EF4-FFF2-40B4-BE49-F238E27FC236}">
                <a16:creationId xmlns:a16="http://schemas.microsoft.com/office/drawing/2014/main" xmlns="" id="{4D7157A6-4F83-5474-92CD-6F63E77B54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087" t="50000" r="3127" b="30774"/>
          <a:stretch/>
        </p:blipFill>
        <p:spPr>
          <a:xfrm rot="5400000">
            <a:off x="3122724" y="4861110"/>
            <a:ext cx="1189179" cy="1034538"/>
          </a:xfrm>
          <a:prstGeom prst="rect">
            <a:avLst/>
          </a:prstGeom>
        </p:spPr>
      </p:pic>
      <p:pic>
        <p:nvPicPr>
          <p:cNvPr id="31" name="Picture 30">
            <a:extLst>
              <a:ext uri="{FF2B5EF4-FFF2-40B4-BE49-F238E27FC236}">
                <a16:creationId xmlns:a16="http://schemas.microsoft.com/office/drawing/2014/main" xmlns="" id="{84E12544-DA78-8386-1115-C07FA4C2021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a:off x="8933986" y="2668998"/>
            <a:ext cx="3697692" cy="4312009"/>
          </a:xfrm>
          <a:prstGeom prst="rect">
            <a:avLst/>
          </a:prstGeom>
        </p:spPr>
      </p:pic>
      <p:pic>
        <p:nvPicPr>
          <p:cNvPr id="35" name="图片 17" descr="卡通人物&#10;&#10;低可信度描述已自动生成">
            <a:extLst>
              <a:ext uri="{FF2B5EF4-FFF2-40B4-BE49-F238E27FC236}">
                <a16:creationId xmlns:a16="http://schemas.microsoft.com/office/drawing/2014/main" xmlns="" id="{052CDD77-82E2-3212-6AE4-51B1277B7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72" y="4568108"/>
            <a:ext cx="2307993" cy="2307993"/>
          </a:xfrm>
          <a:prstGeom prst="rect">
            <a:avLst/>
          </a:prstGeom>
        </p:spPr>
      </p:pic>
      <p:grpSp>
        <p:nvGrpSpPr>
          <p:cNvPr id="13" name="Group 12">
            <a:extLst>
              <a:ext uri="{FF2B5EF4-FFF2-40B4-BE49-F238E27FC236}">
                <a16:creationId xmlns:a16="http://schemas.microsoft.com/office/drawing/2014/main" xmlns="" id="{97C35424-0056-E994-F6E6-6C85F197498F}"/>
              </a:ext>
            </a:extLst>
          </p:cNvPr>
          <p:cNvGrpSpPr/>
          <p:nvPr/>
        </p:nvGrpSpPr>
        <p:grpSpPr>
          <a:xfrm>
            <a:off x="1676720" y="2301967"/>
            <a:ext cx="4535254" cy="1031631"/>
            <a:chOff x="6308591" y="1081302"/>
            <a:chExt cx="4535254" cy="1031631"/>
          </a:xfrm>
        </p:grpSpPr>
        <p:sp>
          <p:nvSpPr>
            <p:cNvPr id="17" name="Rectangle: Rounded Corners 16">
              <a:extLst>
                <a:ext uri="{FF2B5EF4-FFF2-40B4-BE49-F238E27FC236}">
                  <a16:creationId xmlns:a16="http://schemas.microsoft.com/office/drawing/2014/main" xmlns="" id="{097BB7B2-6068-2675-191D-5FF0330650D9}"/>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róc</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rách</a:t>
              </a:r>
              <a:endPar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endParaRPr>
            </a:p>
          </p:txBody>
        </p:sp>
        <p:pic>
          <p:nvPicPr>
            <p:cNvPr id="24" name="Picture 23">
              <a:extLst>
                <a:ext uri="{FF2B5EF4-FFF2-40B4-BE49-F238E27FC236}">
                  <a16:creationId xmlns:a16="http://schemas.microsoft.com/office/drawing/2014/main" xmlns="" id="{F4906CB1-1E4D-5772-6AD5-DF35C476B5FD}"/>
                </a:ext>
              </a:extLst>
            </p:cNvPr>
            <p:cNvPicPr>
              <a:picLocks noChangeAspect="1"/>
            </p:cNvPicPr>
            <p:nvPr/>
          </p:nvPicPr>
          <p:blipFill>
            <a:blip r:embed="rId11"/>
            <a:stretch>
              <a:fillRect/>
            </a:stretch>
          </p:blipFill>
          <p:spPr>
            <a:xfrm>
              <a:off x="6308591" y="1081302"/>
              <a:ext cx="1031631" cy="1031631"/>
            </a:xfrm>
            <a:prstGeom prst="rect">
              <a:avLst/>
            </a:prstGeom>
          </p:spPr>
        </p:pic>
      </p:grpSp>
      <p:grpSp>
        <p:nvGrpSpPr>
          <p:cNvPr id="29" name="Group 28">
            <a:extLst>
              <a:ext uri="{FF2B5EF4-FFF2-40B4-BE49-F238E27FC236}">
                <a16:creationId xmlns:a16="http://schemas.microsoft.com/office/drawing/2014/main" xmlns="" id="{74A83291-77FB-905C-345C-8AF1C68297F1}"/>
              </a:ext>
            </a:extLst>
          </p:cNvPr>
          <p:cNvGrpSpPr/>
          <p:nvPr/>
        </p:nvGrpSpPr>
        <p:grpSpPr>
          <a:xfrm>
            <a:off x="3548050" y="3499777"/>
            <a:ext cx="7031344" cy="1035920"/>
            <a:chOff x="6308591" y="2204685"/>
            <a:chExt cx="7031344" cy="1035920"/>
          </a:xfrm>
        </p:grpSpPr>
        <p:sp>
          <p:nvSpPr>
            <p:cNvPr id="30" name="Rectangle: Rounded Corners 29">
              <a:extLst>
                <a:ext uri="{FF2B5EF4-FFF2-40B4-BE49-F238E27FC236}">
                  <a16:creationId xmlns:a16="http://schemas.microsoft.com/office/drawing/2014/main" xmlns="" id="{59EDFE35-D4A9-62AC-4EEF-10469B3FD463}"/>
                </a:ext>
              </a:extLst>
            </p:cNvPr>
            <p:cNvSpPr/>
            <p:nvPr/>
          </p:nvSpPr>
          <p:spPr>
            <a:xfrm>
              <a:off x="6824406" y="2395883"/>
              <a:ext cx="651552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núi</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non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trùng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điệp</a:t>
              </a:r>
              <a:endPar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a:extLst>
                <a:ext uri="{FF2B5EF4-FFF2-40B4-BE49-F238E27FC236}">
                  <a16:creationId xmlns:a16="http://schemas.microsoft.com/office/drawing/2014/main" xmlns="" id="{42E29722-3B54-ABEB-8CD9-C075719A51DE}"/>
                </a:ext>
              </a:extLst>
            </p:cNvPr>
            <p:cNvPicPr>
              <a:picLocks noChangeAspect="1"/>
            </p:cNvPicPr>
            <p:nvPr/>
          </p:nvPicPr>
          <p:blipFill>
            <a:blip r:embed="rId12"/>
            <a:stretch>
              <a:fillRect/>
            </a:stretch>
          </p:blipFill>
          <p:spPr>
            <a:xfrm>
              <a:off x="6308591" y="2204685"/>
              <a:ext cx="1031631" cy="1031631"/>
            </a:xfrm>
            <a:prstGeom prst="rect">
              <a:avLst/>
            </a:prstGeom>
          </p:spPr>
        </p:pic>
      </p:grpSp>
      <p:sp>
        <p:nvSpPr>
          <p:cNvPr id="33" name="Rectangle: Rounded Corners 32">
            <a:extLst>
              <a:ext uri="{FF2B5EF4-FFF2-40B4-BE49-F238E27FC236}">
                <a16:creationId xmlns:a16="http://schemas.microsoft.com/office/drawing/2014/main" xmlns="" id="{73EA73CD-701B-C83C-2846-AB4CB533D93C}"/>
              </a:ext>
            </a:extLst>
          </p:cNvPr>
          <p:cNvSpPr/>
          <p:nvPr/>
        </p:nvSpPr>
        <p:spPr>
          <a:xfrm>
            <a:off x="3735635" y="98063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Luyện</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từ</a:t>
            </a:r>
            <a:r>
              <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khó</a:t>
            </a:r>
            <a:endParaRPr lang="en-US" sz="40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4" name="Group 33">
            <a:extLst>
              <a:ext uri="{FF2B5EF4-FFF2-40B4-BE49-F238E27FC236}">
                <a16:creationId xmlns:a16="http://schemas.microsoft.com/office/drawing/2014/main" xmlns="" id="{5D1A04E0-630E-2630-AF05-0E8B5A564DC1}"/>
              </a:ext>
            </a:extLst>
          </p:cNvPr>
          <p:cNvGrpSpPr/>
          <p:nvPr/>
        </p:nvGrpSpPr>
        <p:grpSpPr>
          <a:xfrm>
            <a:off x="5647810" y="4977976"/>
            <a:ext cx="5229296" cy="1121791"/>
            <a:chOff x="6273421" y="3334445"/>
            <a:chExt cx="5229296" cy="1121791"/>
          </a:xfrm>
        </p:grpSpPr>
        <p:sp>
          <p:nvSpPr>
            <p:cNvPr id="36" name="Rectangle: Rounded Corners 35">
              <a:extLst>
                <a:ext uri="{FF2B5EF4-FFF2-40B4-BE49-F238E27FC236}">
                  <a16:creationId xmlns:a16="http://schemas.microsoft.com/office/drawing/2014/main" xmlns="" id="{5E1C6DDC-F87E-4F18-A5AE-EF89A54DE8CE}"/>
                </a:ext>
              </a:extLst>
            </p:cNvPr>
            <p:cNvSpPr/>
            <p:nvPr/>
          </p:nvSpPr>
          <p:spPr>
            <a:xfrm>
              <a:off x="6972298" y="3523556"/>
              <a:ext cx="4530419"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lưng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Trường</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Sơn</a:t>
              </a:r>
              <a:r>
                <a:rPr lang="en-US" sz="4000" b="1" dirty="0">
                  <a:solidFill>
                    <a:srgbClr val="662A0E"/>
                  </a:solidFill>
                  <a:latin typeface="Cambria" panose="02040503050406030204" pitchFamily="18" charset="0"/>
                  <a:ea typeface="Cambria" panose="02040503050406030204" pitchFamily="18" charset="0"/>
                  <a:cs typeface="Arial" panose="020B0604020202020204" pitchFamily="34" charset="0"/>
                </a:rPr>
                <a:t>.</a:t>
              </a:r>
            </a:p>
          </p:txBody>
        </p:sp>
        <p:pic>
          <p:nvPicPr>
            <p:cNvPr id="37" name="Picture 36">
              <a:extLst>
                <a:ext uri="{FF2B5EF4-FFF2-40B4-BE49-F238E27FC236}">
                  <a16:creationId xmlns:a16="http://schemas.microsoft.com/office/drawing/2014/main" xmlns="" id="{D182D993-8644-E8DF-A102-488375512401}"/>
                </a:ext>
              </a:extLst>
            </p:cNvPr>
            <p:cNvPicPr>
              <a:picLocks noChangeAspect="1"/>
            </p:cNvPicPr>
            <p:nvPr/>
          </p:nvPicPr>
          <p:blipFill>
            <a:blip r:embed="rId13"/>
            <a:stretch>
              <a:fillRect/>
            </a:stretch>
          </p:blipFill>
          <p:spPr>
            <a:xfrm>
              <a:off x="6273421" y="3334445"/>
              <a:ext cx="1031631" cy="1031631"/>
            </a:xfrm>
            <a:prstGeom prst="rect">
              <a:avLst/>
            </a:prstGeom>
          </p:spPr>
        </p:pic>
      </p:grpSp>
    </p:spTree>
    <p:extLst>
      <p:ext uri="{BB962C8B-B14F-4D97-AF65-F5344CB8AC3E}">
        <p14:creationId xmlns:p14="http://schemas.microsoft.com/office/powerpoint/2010/main" val="261074686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14:presetBounceEnd="68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8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14:presetBounceEnd="68000">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14:bounceEnd="68000">
                                          <p:cBhvr additive="base">
                                            <p:cTn id="22" dur="1000" fill="hold"/>
                                            <p:tgtEl>
                                              <p:spTgt spid="29"/>
                                            </p:tgtEl>
                                            <p:attrNameLst>
                                              <p:attrName>ppt_x</p:attrName>
                                            </p:attrNameLst>
                                          </p:cBhvr>
                                          <p:tavLst>
                                            <p:tav tm="0">
                                              <p:val>
                                                <p:strVal val="#ppt_x"/>
                                              </p:val>
                                            </p:tav>
                                            <p:tav tm="100000">
                                              <p:val>
                                                <p:strVal val="#ppt_x"/>
                                              </p:val>
                                            </p:tav>
                                          </p:tavLst>
                                        </p:anim>
                                        <p:anim calcmode="lin" valueType="num" p14:bounceEnd="68000">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14:presetBounceEnd="68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68000">
                                          <p:cBhvr additive="base">
                                            <p:cTn id="27"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1000" fill="hold"/>
                                            <p:tgtEl>
                                              <p:spTgt spid="29"/>
                                            </p:tgtEl>
                                            <p:attrNameLst>
                                              <p:attrName>ppt_x</p:attrName>
                                            </p:attrNameLst>
                                          </p:cBhvr>
                                          <p:tavLst>
                                            <p:tav tm="0">
                                              <p:val>
                                                <p:strVal val="#ppt_x"/>
                                              </p:val>
                                            </p:tav>
                                            <p:tav tm="100000">
                                              <p:val>
                                                <p:strVal val="#ppt_x"/>
                                              </p:val>
                                            </p:tav>
                                          </p:tavLst>
                                        </p:anim>
                                        <p:anim calcmode="lin" valueType="num">
                                          <p:cBhvr additive="base">
                                            <p:cTn id="23" dur="10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758</Words>
  <Application>Microsoft Office PowerPoint</Application>
  <PresentationFormat>Widescreen</PresentationFormat>
  <Paragraphs>87</Paragraphs>
  <Slides>26</Slides>
  <Notes>4</Notes>
  <HiddenSlides>0</HiddenSlides>
  <MMClips>1</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26</vt:i4>
      </vt:variant>
    </vt:vector>
  </HeadingPairs>
  <TitlesOfParts>
    <vt:vector size="54" baseType="lpstr">
      <vt:lpstr>微软雅黑</vt:lpstr>
      <vt:lpstr>#9Slide03 AmpleSoft Bold</vt:lpstr>
      <vt:lpstr>#9Slide05 IcielRukola</vt:lpstr>
      <vt:lpstr>Abril Fatface</vt:lpstr>
      <vt:lpstr>Aldrich</vt:lpstr>
      <vt:lpstr>Arial</vt:lpstr>
      <vt:lpstr>Arial-Rounded</vt:lpstr>
      <vt:lpstr>Calibri</vt:lpstr>
      <vt:lpstr>Calibri Light</vt:lpstr>
      <vt:lpstr>Cambria</vt:lpstr>
      <vt:lpstr>Coiny</vt:lpstr>
      <vt:lpstr>HP001 4 hàng</vt:lpstr>
      <vt:lpstr>Indie Flower</vt:lpstr>
      <vt:lpstr>inpin heiti</vt:lpstr>
      <vt:lpstr>Just Another Hand</vt:lpstr>
      <vt:lpstr>Lobster</vt:lpstr>
      <vt:lpstr>Maven Pro</vt:lpstr>
      <vt:lpstr>SVN-Genica Pro</vt:lpstr>
      <vt:lpstr>Times New Roman</vt:lpstr>
      <vt:lpstr>字魂152号-机甲超级黑</vt:lpstr>
      <vt:lpstr>思源黑体 CN Bold</vt:lpstr>
      <vt:lpstr>思源黑体 CN Medium</vt:lpstr>
      <vt:lpstr>方正卡通简体</vt:lpstr>
      <vt:lpstr>等线</vt:lpstr>
      <vt:lpstr>Office 主题​​</vt:lpstr>
      <vt:lpstr>1_SlidesMania</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User</cp:lastModifiedBy>
  <cp:revision>66</cp:revision>
  <dcterms:created xsi:type="dcterms:W3CDTF">2022-06-02T14:40:37Z</dcterms:created>
  <dcterms:modified xsi:type="dcterms:W3CDTF">2025-12-23T09:30:36Z</dcterms:modified>
</cp:coreProperties>
</file>