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688" r:id="rId4"/>
    <p:sldMasterId id="2147483711" r:id="rId5"/>
    <p:sldMasterId id="2147483723" r:id="rId6"/>
  </p:sldMasterIdLst>
  <p:notesMasterIdLst>
    <p:notesMasterId r:id="rId23"/>
  </p:notesMasterIdLst>
  <p:sldIdLst>
    <p:sldId id="572" r:id="rId7"/>
    <p:sldId id="257" r:id="rId8"/>
    <p:sldId id="266" r:id="rId9"/>
    <p:sldId id="279" r:id="rId10"/>
    <p:sldId id="2636" r:id="rId11"/>
    <p:sldId id="286" r:id="rId12"/>
    <p:sldId id="311" r:id="rId13"/>
    <p:sldId id="312" r:id="rId14"/>
    <p:sldId id="273" r:id="rId15"/>
    <p:sldId id="270" r:id="rId16"/>
    <p:sldId id="260" r:id="rId17"/>
    <p:sldId id="292" r:id="rId18"/>
    <p:sldId id="274" r:id="rId19"/>
    <p:sldId id="2631" r:id="rId20"/>
    <p:sldId id="262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9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672368-8F33-42C1-B318-F8A3D5825F35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D73FEC-9D53-4A7D-B89A-CD8D557BF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788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0BCD39-FD86-4C2C-A50D-C3C9FAA237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094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F2A32-1D1D-4789-A1CC-88A875F20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168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F2A32-1D1D-4789-A1CC-88A875F20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167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F2A32-1D1D-4789-A1CC-88A875F20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61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0BCD39-FD86-4C2C-A50D-C3C9FAA237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501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0BCD39-FD86-4C2C-A50D-C3C9FAA237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138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F2A32-1D1D-4789-A1CC-88A875F20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524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0BCD39-FD86-4C2C-A50D-C3C9FAA237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313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0BCD39-FD86-4C2C-A50D-C3C9FAA237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852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2568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357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805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852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669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9333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02468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0304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7430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5381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7254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4028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7196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71818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9158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5173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01500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2135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303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793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531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137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04711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9007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68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3197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47D65-1F1C-C8BA-54C0-2079DBCAE8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554D88-DBC5-B9DD-A721-8ECF45C931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86CE3-5E8E-997A-E68C-A47D1E9DB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8FFFC-378D-1D08-289F-90E1CC26C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F5C579-C950-38FC-B7CF-B9502750F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5F9780B-F70E-92D8-39D6-E93DA01D86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7" y="123137"/>
            <a:ext cx="1411373" cy="141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1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2F1EF-F709-64F4-345D-1F7166E5F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AC914-D150-0601-E54F-9AE1C8C90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F89EF-AC53-7149-D5EF-EBE6C7E68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5FB64-9B93-2580-A866-5B9D2C561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BC3A4-2B1C-5C6E-5791-9E3B5E28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video game screen with a cartoon scene&#10;&#10;Description automatically generated with medium confidence">
            <a:extLst>
              <a:ext uri="{FF2B5EF4-FFF2-40B4-BE49-F238E27FC236}">
                <a16:creationId xmlns:a16="http://schemas.microsoft.com/office/drawing/2014/main" id="{D58BE6BA-AB77-AE94-8239-19CC3DBE6F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F8A98B56-5B9B-B467-1792-569FAB99AE75}"/>
              </a:ext>
            </a:extLst>
          </p:cNvPr>
          <p:cNvSpPr/>
          <p:nvPr userDrawn="1"/>
        </p:nvSpPr>
        <p:spPr>
          <a:xfrm>
            <a:off x="177801" y="249766"/>
            <a:ext cx="11616266" cy="6358467"/>
          </a:xfrm>
          <a:custGeom>
            <a:avLst/>
            <a:gdLst>
              <a:gd name="csX0" fmla="*/ 1059766 w 11616266"/>
              <a:gd name="csY0" fmla="*/ 0 h 6358467"/>
              <a:gd name="csX1" fmla="*/ 1930677 w 11616266"/>
              <a:gd name="csY1" fmla="*/ 0 h 6358467"/>
              <a:gd name="csX2" fmla="*/ 2484894 w 11616266"/>
              <a:gd name="csY2" fmla="*/ 0 h 6358467"/>
              <a:gd name="csX3" fmla="*/ 2933545 w 11616266"/>
              <a:gd name="csY3" fmla="*/ 0 h 6358467"/>
              <a:gd name="csX4" fmla="*/ 3382196 w 11616266"/>
              <a:gd name="csY4" fmla="*/ 0 h 6358467"/>
              <a:gd name="csX5" fmla="*/ 4147542 w 11616266"/>
              <a:gd name="csY5" fmla="*/ 0 h 6358467"/>
              <a:gd name="csX6" fmla="*/ 4596193 w 11616266"/>
              <a:gd name="csY6" fmla="*/ 0 h 6358467"/>
              <a:gd name="csX7" fmla="*/ 4939280 w 11616266"/>
              <a:gd name="csY7" fmla="*/ 0 h 6358467"/>
              <a:gd name="csX8" fmla="*/ 5493496 w 11616266"/>
              <a:gd name="csY8" fmla="*/ 0 h 6358467"/>
              <a:gd name="csX9" fmla="*/ 6364407 w 11616266"/>
              <a:gd name="csY9" fmla="*/ 0 h 6358467"/>
              <a:gd name="csX10" fmla="*/ 7024188 w 11616266"/>
              <a:gd name="csY10" fmla="*/ 0 h 6358467"/>
              <a:gd name="csX11" fmla="*/ 7789535 w 11616266"/>
              <a:gd name="csY11" fmla="*/ 0 h 6358467"/>
              <a:gd name="csX12" fmla="*/ 8554881 w 11616266"/>
              <a:gd name="csY12" fmla="*/ 0 h 6358467"/>
              <a:gd name="csX13" fmla="*/ 9214662 w 11616266"/>
              <a:gd name="csY13" fmla="*/ 0 h 6358467"/>
              <a:gd name="csX14" fmla="*/ 9557748 w 11616266"/>
              <a:gd name="csY14" fmla="*/ 0 h 6358467"/>
              <a:gd name="csX15" fmla="*/ 10217530 w 11616266"/>
              <a:gd name="csY15" fmla="*/ 0 h 6358467"/>
              <a:gd name="csX16" fmla="*/ 10560616 w 11616266"/>
              <a:gd name="csY16" fmla="*/ 0 h 6358467"/>
              <a:gd name="csX17" fmla="*/ 11616266 w 11616266"/>
              <a:gd name="csY17" fmla="*/ 0 h 6358467"/>
              <a:gd name="csX18" fmla="*/ 11616266 w 11616266"/>
              <a:gd name="csY18" fmla="*/ 0 h 6358467"/>
              <a:gd name="csX19" fmla="*/ 11616266 w 11616266"/>
              <a:gd name="csY19" fmla="*/ 768312 h 6358467"/>
              <a:gd name="csX20" fmla="*/ 11616266 w 11616266"/>
              <a:gd name="csY20" fmla="*/ 1271688 h 6358467"/>
              <a:gd name="csX21" fmla="*/ 11616266 w 11616266"/>
              <a:gd name="csY21" fmla="*/ 1775065 h 6358467"/>
              <a:gd name="csX22" fmla="*/ 11616266 w 11616266"/>
              <a:gd name="csY22" fmla="*/ 2331428 h 6358467"/>
              <a:gd name="csX23" fmla="*/ 11616266 w 11616266"/>
              <a:gd name="csY23" fmla="*/ 2993766 h 6358467"/>
              <a:gd name="csX24" fmla="*/ 11616266 w 11616266"/>
              <a:gd name="csY24" fmla="*/ 3603117 h 6358467"/>
              <a:gd name="csX25" fmla="*/ 11616266 w 11616266"/>
              <a:gd name="csY25" fmla="*/ 4212467 h 6358467"/>
              <a:gd name="csX26" fmla="*/ 11616266 w 11616266"/>
              <a:gd name="csY26" fmla="*/ 4715844 h 6358467"/>
              <a:gd name="csX27" fmla="*/ 11616266 w 11616266"/>
              <a:gd name="csY27" fmla="*/ 5298701 h 6358467"/>
              <a:gd name="csX28" fmla="*/ 10556500 w 11616266"/>
              <a:gd name="csY28" fmla="*/ 6358467 h 6358467"/>
              <a:gd name="csX29" fmla="*/ 10002284 w 11616266"/>
              <a:gd name="csY29" fmla="*/ 6358467 h 6358467"/>
              <a:gd name="csX30" fmla="*/ 9131373 w 11616266"/>
              <a:gd name="csY30" fmla="*/ 6358467 h 6358467"/>
              <a:gd name="csX31" fmla="*/ 8260461 w 11616266"/>
              <a:gd name="csY31" fmla="*/ 6358467 h 6358467"/>
              <a:gd name="csX32" fmla="*/ 7389550 w 11616266"/>
              <a:gd name="csY32" fmla="*/ 6358467 h 6358467"/>
              <a:gd name="csX33" fmla="*/ 7046464 w 11616266"/>
              <a:gd name="csY33" fmla="*/ 6358467 h 6358467"/>
              <a:gd name="csX34" fmla="*/ 6175553 w 11616266"/>
              <a:gd name="csY34" fmla="*/ 6358467 h 6358467"/>
              <a:gd name="csX35" fmla="*/ 5410206 w 11616266"/>
              <a:gd name="csY35" fmla="*/ 6358467 h 6358467"/>
              <a:gd name="csX36" fmla="*/ 5067120 w 11616266"/>
              <a:gd name="csY36" fmla="*/ 6358467 h 6358467"/>
              <a:gd name="csX37" fmla="*/ 4618469 w 11616266"/>
              <a:gd name="csY37" fmla="*/ 6358467 h 6358467"/>
              <a:gd name="csX38" fmla="*/ 3853123 w 11616266"/>
              <a:gd name="csY38" fmla="*/ 6358467 h 6358467"/>
              <a:gd name="csX39" fmla="*/ 3087776 w 11616266"/>
              <a:gd name="csY39" fmla="*/ 6358467 h 6358467"/>
              <a:gd name="csX40" fmla="*/ 2639125 w 11616266"/>
              <a:gd name="csY40" fmla="*/ 6358467 h 6358467"/>
              <a:gd name="csX41" fmla="*/ 1979344 w 11616266"/>
              <a:gd name="csY41" fmla="*/ 6358467 h 6358467"/>
              <a:gd name="csX42" fmla="*/ 1530693 w 11616266"/>
              <a:gd name="csY42" fmla="*/ 6358467 h 6358467"/>
              <a:gd name="csX43" fmla="*/ 765346 w 11616266"/>
              <a:gd name="csY43" fmla="*/ 6358467 h 6358467"/>
              <a:gd name="csX44" fmla="*/ 0 w 11616266"/>
              <a:gd name="csY44" fmla="*/ 6358467 h 6358467"/>
              <a:gd name="csX45" fmla="*/ 0 w 11616266"/>
              <a:gd name="csY45" fmla="*/ 6358467 h 6358467"/>
              <a:gd name="csX46" fmla="*/ 0 w 11616266"/>
              <a:gd name="csY46" fmla="*/ 5749116 h 6358467"/>
              <a:gd name="csX47" fmla="*/ 0 w 11616266"/>
              <a:gd name="csY47" fmla="*/ 5192753 h 6358467"/>
              <a:gd name="csX48" fmla="*/ 0 w 11616266"/>
              <a:gd name="csY48" fmla="*/ 4424441 h 6358467"/>
              <a:gd name="csX49" fmla="*/ 0 w 11616266"/>
              <a:gd name="csY49" fmla="*/ 3656129 h 6358467"/>
              <a:gd name="csX50" fmla="*/ 0 w 11616266"/>
              <a:gd name="csY50" fmla="*/ 3152753 h 6358467"/>
              <a:gd name="csX51" fmla="*/ 0 w 11616266"/>
              <a:gd name="csY51" fmla="*/ 2437428 h 6358467"/>
              <a:gd name="csX52" fmla="*/ 0 w 11616266"/>
              <a:gd name="csY52" fmla="*/ 1881065 h 6358467"/>
              <a:gd name="csX53" fmla="*/ 0 w 11616266"/>
              <a:gd name="csY53" fmla="*/ 1059766 h 6358467"/>
              <a:gd name="csX54" fmla="*/ 1059766 w 11616266"/>
              <a:gd name="csY54" fmla="*/ 0 h 63584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</a:cxnLst>
            <a:rect l="l" t="t" r="r" b="b"/>
            <a:pathLst>
              <a:path w="11616266" h="6358467" fill="none" extrusionOk="0">
                <a:moveTo>
                  <a:pt x="1059766" y="0"/>
                </a:moveTo>
                <a:cubicBezTo>
                  <a:pt x="1438940" y="-1426"/>
                  <a:pt x="1699940" y="-18091"/>
                  <a:pt x="1930677" y="0"/>
                </a:cubicBezTo>
                <a:cubicBezTo>
                  <a:pt x="2161414" y="18091"/>
                  <a:pt x="2283381" y="7387"/>
                  <a:pt x="2484894" y="0"/>
                </a:cubicBezTo>
                <a:cubicBezTo>
                  <a:pt x="2686407" y="-7387"/>
                  <a:pt x="2823671" y="-10394"/>
                  <a:pt x="2933545" y="0"/>
                </a:cubicBezTo>
                <a:cubicBezTo>
                  <a:pt x="3043419" y="10394"/>
                  <a:pt x="3187816" y="-7284"/>
                  <a:pt x="3382196" y="0"/>
                </a:cubicBezTo>
                <a:cubicBezTo>
                  <a:pt x="3576576" y="7284"/>
                  <a:pt x="3788749" y="36179"/>
                  <a:pt x="4147542" y="0"/>
                </a:cubicBezTo>
                <a:cubicBezTo>
                  <a:pt x="4506335" y="-36179"/>
                  <a:pt x="4503647" y="16517"/>
                  <a:pt x="4596193" y="0"/>
                </a:cubicBezTo>
                <a:cubicBezTo>
                  <a:pt x="4688739" y="-16517"/>
                  <a:pt x="4852772" y="16042"/>
                  <a:pt x="4939280" y="0"/>
                </a:cubicBezTo>
                <a:cubicBezTo>
                  <a:pt x="5025788" y="-16042"/>
                  <a:pt x="5332413" y="-19854"/>
                  <a:pt x="5493496" y="0"/>
                </a:cubicBezTo>
                <a:cubicBezTo>
                  <a:pt x="5654579" y="19854"/>
                  <a:pt x="6180572" y="-28940"/>
                  <a:pt x="6364407" y="0"/>
                </a:cubicBezTo>
                <a:cubicBezTo>
                  <a:pt x="6548242" y="28940"/>
                  <a:pt x="6730700" y="-2319"/>
                  <a:pt x="7024188" y="0"/>
                </a:cubicBezTo>
                <a:cubicBezTo>
                  <a:pt x="7317676" y="2319"/>
                  <a:pt x="7553564" y="1861"/>
                  <a:pt x="7789535" y="0"/>
                </a:cubicBezTo>
                <a:cubicBezTo>
                  <a:pt x="8025506" y="-1861"/>
                  <a:pt x="8345167" y="30087"/>
                  <a:pt x="8554881" y="0"/>
                </a:cubicBezTo>
                <a:cubicBezTo>
                  <a:pt x="8764595" y="-30087"/>
                  <a:pt x="8962523" y="17660"/>
                  <a:pt x="9214662" y="0"/>
                </a:cubicBezTo>
                <a:cubicBezTo>
                  <a:pt x="9466801" y="-17660"/>
                  <a:pt x="9395136" y="12520"/>
                  <a:pt x="9557748" y="0"/>
                </a:cubicBezTo>
                <a:cubicBezTo>
                  <a:pt x="9720360" y="-12520"/>
                  <a:pt x="9901981" y="26774"/>
                  <a:pt x="10217530" y="0"/>
                </a:cubicBezTo>
                <a:cubicBezTo>
                  <a:pt x="10533079" y="-26774"/>
                  <a:pt x="10423312" y="-4510"/>
                  <a:pt x="10560616" y="0"/>
                </a:cubicBezTo>
                <a:cubicBezTo>
                  <a:pt x="10697920" y="4510"/>
                  <a:pt x="11135642" y="-29970"/>
                  <a:pt x="11616266" y="0"/>
                </a:cubicBezTo>
                <a:lnTo>
                  <a:pt x="11616266" y="0"/>
                </a:lnTo>
                <a:cubicBezTo>
                  <a:pt x="11625814" y="175042"/>
                  <a:pt x="11626165" y="590483"/>
                  <a:pt x="11616266" y="768312"/>
                </a:cubicBezTo>
                <a:cubicBezTo>
                  <a:pt x="11606367" y="946141"/>
                  <a:pt x="11607581" y="1025061"/>
                  <a:pt x="11616266" y="1271688"/>
                </a:cubicBezTo>
                <a:cubicBezTo>
                  <a:pt x="11624951" y="1518315"/>
                  <a:pt x="11593253" y="1603734"/>
                  <a:pt x="11616266" y="1775065"/>
                </a:cubicBezTo>
                <a:cubicBezTo>
                  <a:pt x="11639279" y="1946396"/>
                  <a:pt x="11643776" y="2151455"/>
                  <a:pt x="11616266" y="2331428"/>
                </a:cubicBezTo>
                <a:cubicBezTo>
                  <a:pt x="11588756" y="2511401"/>
                  <a:pt x="11641980" y="2765237"/>
                  <a:pt x="11616266" y="2993766"/>
                </a:cubicBezTo>
                <a:cubicBezTo>
                  <a:pt x="11590552" y="3222295"/>
                  <a:pt x="11622645" y="3433485"/>
                  <a:pt x="11616266" y="3603117"/>
                </a:cubicBezTo>
                <a:cubicBezTo>
                  <a:pt x="11609887" y="3772749"/>
                  <a:pt x="11594297" y="4088909"/>
                  <a:pt x="11616266" y="4212467"/>
                </a:cubicBezTo>
                <a:cubicBezTo>
                  <a:pt x="11638236" y="4336025"/>
                  <a:pt x="11613826" y="4475946"/>
                  <a:pt x="11616266" y="4715844"/>
                </a:cubicBezTo>
                <a:cubicBezTo>
                  <a:pt x="11618706" y="4955742"/>
                  <a:pt x="11605660" y="5022768"/>
                  <a:pt x="11616266" y="5298701"/>
                </a:cubicBezTo>
                <a:cubicBezTo>
                  <a:pt x="11620293" y="5857718"/>
                  <a:pt x="11137217" y="6443525"/>
                  <a:pt x="10556500" y="6358467"/>
                </a:cubicBezTo>
                <a:cubicBezTo>
                  <a:pt x="10444082" y="6339191"/>
                  <a:pt x="10178073" y="6369059"/>
                  <a:pt x="10002284" y="6358467"/>
                </a:cubicBezTo>
                <a:cubicBezTo>
                  <a:pt x="9826495" y="6347875"/>
                  <a:pt x="9536113" y="6353681"/>
                  <a:pt x="9131373" y="6358467"/>
                </a:cubicBezTo>
                <a:cubicBezTo>
                  <a:pt x="8726633" y="6363253"/>
                  <a:pt x="8445569" y="6327900"/>
                  <a:pt x="8260461" y="6358467"/>
                </a:cubicBezTo>
                <a:cubicBezTo>
                  <a:pt x="8075353" y="6389034"/>
                  <a:pt x="7791877" y="6322501"/>
                  <a:pt x="7389550" y="6358467"/>
                </a:cubicBezTo>
                <a:cubicBezTo>
                  <a:pt x="6987223" y="6394433"/>
                  <a:pt x="7215884" y="6362073"/>
                  <a:pt x="7046464" y="6358467"/>
                </a:cubicBezTo>
                <a:cubicBezTo>
                  <a:pt x="6877044" y="6354861"/>
                  <a:pt x="6455818" y="6385177"/>
                  <a:pt x="6175553" y="6358467"/>
                </a:cubicBezTo>
                <a:cubicBezTo>
                  <a:pt x="5895288" y="6331757"/>
                  <a:pt x="5675508" y="6370345"/>
                  <a:pt x="5410206" y="6358467"/>
                </a:cubicBezTo>
                <a:cubicBezTo>
                  <a:pt x="5144904" y="6346589"/>
                  <a:pt x="5173306" y="6372801"/>
                  <a:pt x="5067120" y="6358467"/>
                </a:cubicBezTo>
                <a:cubicBezTo>
                  <a:pt x="4960934" y="6344133"/>
                  <a:pt x="4722479" y="6364380"/>
                  <a:pt x="4618469" y="6358467"/>
                </a:cubicBezTo>
                <a:cubicBezTo>
                  <a:pt x="4514459" y="6352554"/>
                  <a:pt x="4209652" y="6364500"/>
                  <a:pt x="3853123" y="6358467"/>
                </a:cubicBezTo>
                <a:cubicBezTo>
                  <a:pt x="3496594" y="6352434"/>
                  <a:pt x="3256521" y="6346099"/>
                  <a:pt x="3087776" y="6358467"/>
                </a:cubicBezTo>
                <a:cubicBezTo>
                  <a:pt x="2919031" y="6370835"/>
                  <a:pt x="2734846" y="6370015"/>
                  <a:pt x="2639125" y="6358467"/>
                </a:cubicBezTo>
                <a:cubicBezTo>
                  <a:pt x="2543404" y="6346919"/>
                  <a:pt x="2235806" y="6377185"/>
                  <a:pt x="1979344" y="6358467"/>
                </a:cubicBezTo>
                <a:cubicBezTo>
                  <a:pt x="1722882" y="6339749"/>
                  <a:pt x="1730048" y="6344355"/>
                  <a:pt x="1530693" y="6358467"/>
                </a:cubicBezTo>
                <a:cubicBezTo>
                  <a:pt x="1331338" y="6372579"/>
                  <a:pt x="958679" y="6352263"/>
                  <a:pt x="765346" y="6358467"/>
                </a:cubicBezTo>
                <a:cubicBezTo>
                  <a:pt x="572013" y="6364671"/>
                  <a:pt x="267171" y="6395154"/>
                  <a:pt x="0" y="6358467"/>
                </a:cubicBezTo>
                <a:lnTo>
                  <a:pt x="0" y="6358467"/>
                </a:lnTo>
                <a:cubicBezTo>
                  <a:pt x="-14720" y="6060584"/>
                  <a:pt x="2899" y="5940530"/>
                  <a:pt x="0" y="5749116"/>
                </a:cubicBezTo>
                <a:cubicBezTo>
                  <a:pt x="-2899" y="5557702"/>
                  <a:pt x="2851" y="5415246"/>
                  <a:pt x="0" y="5192753"/>
                </a:cubicBezTo>
                <a:cubicBezTo>
                  <a:pt x="-2851" y="4970260"/>
                  <a:pt x="4031" y="4691970"/>
                  <a:pt x="0" y="4424441"/>
                </a:cubicBezTo>
                <a:cubicBezTo>
                  <a:pt x="-4031" y="4156912"/>
                  <a:pt x="20049" y="3852685"/>
                  <a:pt x="0" y="3656129"/>
                </a:cubicBezTo>
                <a:cubicBezTo>
                  <a:pt x="-20049" y="3459573"/>
                  <a:pt x="-10227" y="3354775"/>
                  <a:pt x="0" y="3152753"/>
                </a:cubicBezTo>
                <a:cubicBezTo>
                  <a:pt x="10227" y="2950731"/>
                  <a:pt x="13111" y="2662196"/>
                  <a:pt x="0" y="2437428"/>
                </a:cubicBezTo>
                <a:cubicBezTo>
                  <a:pt x="-13111" y="2212660"/>
                  <a:pt x="13706" y="2048190"/>
                  <a:pt x="0" y="1881065"/>
                </a:cubicBezTo>
                <a:cubicBezTo>
                  <a:pt x="-13706" y="1713940"/>
                  <a:pt x="33909" y="1391647"/>
                  <a:pt x="0" y="1059766"/>
                </a:cubicBezTo>
                <a:cubicBezTo>
                  <a:pt x="-5817" y="492575"/>
                  <a:pt x="413709" y="-69681"/>
                  <a:pt x="1059766" y="0"/>
                </a:cubicBezTo>
                <a:close/>
              </a:path>
              <a:path w="11616266" h="6358467" stroke="0" extrusionOk="0">
                <a:moveTo>
                  <a:pt x="1059766" y="0"/>
                </a:moveTo>
                <a:cubicBezTo>
                  <a:pt x="1186156" y="-3518"/>
                  <a:pt x="1327983" y="14780"/>
                  <a:pt x="1402852" y="0"/>
                </a:cubicBezTo>
                <a:cubicBezTo>
                  <a:pt x="1477721" y="-14780"/>
                  <a:pt x="1651713" y="-12156"/>
                  <a:pt x="1851504" y="0"/>
                </a:cubicBezTo>
                <a:cubicBezTo>
                  <a:pt x="2051295" y="12156"/>
                  <a:pt x="2187580" y="13959"/>
                  <a:pt x="2300155" y="0"/>
                </a:cubicBezTo>
                <a:cubicBezTo>
                  <a:pt x="2412730" y="-13959"/>
                  <a:pt x="2683400" y="166"/>
                  <a:pt x="2854371" y="0"/>
                </a:cubicBezTo>
                <a:cubicBezTo>
                  <a:pt x="3025342" y="-166"/>
                  <a:pt x="3439516" y="17485"/>
                  <a:pt x="3725282" y="0"/>
                </a:cubicBezTo>
                <a:cubicBezTo>
                  <a:pt x="4011048" y="-17485"/>
                  <a:pt x="4175842" y="30744"/>
                  <a:pt x="4596194" y="0"/>
                </a:cubicBezTo>
                <a:cubicBezTo>
                  <a:pt x="5016546" y="-30744"/>
                  <a:pt x="5121145" y="24021"/>
                  <a:pt x="5255975" y="0"/>
                </a:cubicBezTo>
                <a:cubicBezTo>
                  <a:pt x="5390805" y="-24021"/>
                  <a:pt x="5511440" y="-16681"/>
                  <a:pt x="5599061" y="0"/>
                </a:cubicBezTo>
                <a:cubicBezTo>
                  <a:pt x="5686682" y="16681"/>
                  <a:pt x="5918410" y="-20482"/>
                  <a:pt x="6047712" y="0"/>
                </a:cubicBezTo>
                <a:cubicBezTo>
                  <a:pt x="6177014" y="20482"/>
                  <a:pt x="6229555" y="13970"/>
                  <a:pt x="6390799" y="0"/>
                </a:cubicBezTo>
                <a:cubicBezTo>
                  <a:pt x="6552043" y="-13970"/>
                  <a:pt x="6734869" y="8780"/>
                  <a:pt x="6839450" y="0"/>
                </a:cubicBezTo>
                <a:cubicBezTo>
                  <a:pt x="6944031" y="-8780"/>
                  <a:pt x="7528986" y="-28427"/>
                  <a:pt x="7710361" y="0"/>
                </a:cubicBezTo>
                <a:cubicBezTo>
                  <a:pt x="7891736" y="28427"/>
                  <a:pt x="7980461" y="-8095"/>
                  <a:pt x="8053447" y="0"/>
                </a:cubicBezTo>
                <a:cubicBezTo>
                  <a:pt x="8126433" y="8095"/>
                  <a:pt x="8342579" y="4541"/>
                  <a:pt x="8502099" y="0"/>
                </a:cubicBezTo>
                <a:cubicBezTo>
                  <a:pt x="8661619" y="-4541"/>
                  <a:pt x="8985892" y="-1743"/>
                  <a:pt x="9267445" y="0"/>
                </a:cubicBezTo>
                <a:cubicBezTo>
                  <a:pt x="9548998" y="1743"/>
                  <a:pt x="9741080" y="-9274"/>
                  <a:pt x="10032791" y="0"/>
                </a:cubicBezTo>
                <a:cubicBezTo>
                  <a:pt x="10324502" y="9274"/>
                  <a:pt x="10204815" y="9821"/>
                  <a:pt x="10375877" y="0"/>
                </a:cubicBezTo>
                <a:cubicBezTo>
                  <a:pt x="10546939" y="-9821"/>
                  <a:pt x="10859621" y="2616"/>
                  <a:pt x="11035659" y="0"/>
                </a:cubicBezTo>
                <a:cubicBezTo>
                  <a:pt x="11211697" y="-2616"/>
                  <a:pt x="11360435" y="-15103"/>
                  <a:pt x="11616266" y="0"/>
                </a:cubicBezTo>
                <a:lnTo>
                  <a:pt x="11616266" y="0"/>
                </a:lnTo>
                <a:cubicBezTo>
                  <a:pt x="11621361" y="262572"/>
                  <a:pt x="11591442" y="389280"/>
                  <a:pt x="11616266" y="662338"/>
                </a:cubicBezTo>
                <a:cubicBezTo>
                  <a:pt x="11641090" y="935396"/>
                  <a:pt x="11611092" y="1153835"/>
                  <a:pt x="11616266" y="1377662"/>
                </a:cubicBezTo>
                <a:cubicBezTo>
                  <a:pt x="11621440" y="1601489"/>
                  <a:pt x="11625363" y="1640305"/>
                  <a:pt x="11616266" y="1881039"/>
                </a:cubicBezTo>
                <a:cubicBezTo>
                  <a:pt x="11607169" y="2121773"/>
                  <a:pt x="11622451" y="2305524"/>
                  <a:pt x="11616266" y="2596363"/>
                </a:cubicBezTo>
                <a:cubicBezTo>
                  <a:pt x="11610081" y="2887202"/>
                  <a:pt x="11608470" y="3167218"/>
                  <a:pt x="11616266" y="3364675"/>
                </a:cubicBezTo>
                <a:cubicBezTo>
                  <a:pt x="11624062" y="3562132"/>
                  <a:pt x="11625564" y="3749283"/>
                  <a:pt x="11616266" y="3868052"/>
                </a:cubicBezTo>
                <a:cubicBezTo>
                  <a:pt x="11606968" y="3986821"/>
                  <a:pt x="11600036" y="4268692"/>
                  <a:pt x="11616266" y="4583376"/>
                </a:cubicBezTo>
                <a:cubicBezTo>
                  <a:pt x="11632496" y="4898060"/>
                  <a:pt x="11647536" y="5130326"/>
                  <a:pt x="11616266" y="5298701"/>
                </a:cubicBezTo>
                <a:cubicBezTo>
                  <a:pt x="11640515" y="5987283"/>
                  <a:pt x="11148872" y="6372606"/>
                  <a:pt x="10556500" y="6358467"/>
                </a:cubicBezTo>
                <a:cubicBezTo>
                  <a:pt x="10294787" y="6372496"/>
                  <a:pt x="10213561" y="6342913"/>
                  <a:pt x="9896719" y="6358467"/>
                </a:cubicBezTo>
                <a:cubicBezTo>
                  <a:pt x="9579877" y="6374021"/>
                  <a:pt x="9358516" y="6379196"/>
                  <a:pt x="9131373" y="6358467"/>
                </a:cubicBezTo>
                <a:cubicBezTo>
                  <a:pt x="8904230" y="6337738"/>
                  <a:pt x="8529594" y="6316141"/>
                  <a:pt x="8260461" y="6358467"/>
                </a:cubicBezTo>
                <a:cubicBezTo>
                  <a:pt x="7991328" y="6400793"/>
                  <a:pt x="7872729" y="6366040"/>
                  <a:pt x="7706245" y="6358467"/>
                </a:cubicBezTo>
                <a:cubicBezTo>
                  <a:pt x="7539761" y="6350894"/>
                  <a:pt x="7369270" y="6339468"/>
                  <a:pt x="7257594" y="6358467"/>
                </a:cubicBezTo>
                <a:cubicBezTo>
                  <a:pt x="7145918" y="6377466"/>
                  <a:pt x="6922429" y="6342519"/>
                  <a:pt x="6808943" y="6358467"/>
                </a:cubicBezTo>
                <a:cubicBezTo>
                  <a:pt x="6695457" y="6374415"/>
                  <a:pt x="6506733" y="6368711"/>
                  <a:pt x="6360291" y="6358467"/>
                </a:cubicBezTo>
                <a:cubicBezTo>
                  <a:pt x="6213849" y="6348223"/>
                  <a:pt x="5960995" y="6362060"/>
                  <a:pt x="5806075" y="6358467"/>
                </a:cubicBezTo>
                <a:cubicBezTo>
                  <a:pt x="5651155" y="6354874"/>
                  <a:pt x="5136478" y="6333644"/>
                  <a:pt x="4935164" y="6358467"/>
                </a:cubicBezTo>
                <a:cubicBezTo>
                  <a:pt x="4733850" y="6383290"/>
                  <a:pt x="4407892" y="6342708"/>
                  <a:pt x="4064253" y="6358467"/>
                </a:cubicBezTo>
                <a:cubicBezTo>
                  <a:pt x="3720614" y="6374226"/>
                  <a:pt x="3822872" y="6336849"/>
                  <a:pt x="3615601" y="6358467"/>
                </a:cubicBezTo>
                <a:cubicBezTo>
                  <a:pt x="3408330" y="6380085"/>
                  <a:pt x="3207697" y="6367493"/>
                  <a:pt x="3061385" y="6358467"/>
                </a:cubicBezTo>
                <a:cubicBezTo>
                  <a:pt x="2915073" y="6349441"/>
                  <a:pt x="2721426" y="6362366"/>
                  <a:pt x="2507169" y="6358467"/>
                </a:cubicBezTo>
                <a:cubicBezTo>
                  <a:pt x="2292912" y="6354568"/>
                  <a:pt x="1939975" y="6374036"/>
                  <a:pt x="1636258" y="6358467"/>
                </a:cubicBezTo>
                <a:cubicBezTo>
                  <a:pt x="1332541" y="6342898"/>
                  <a:pt x="1188113" y="6357028"/>
                  <a:pt x="765346" y="6358467"/>
                </a:cubicBezTo>
                <a:cubicBezTo>
                  <a:pt x="342579" y="6359906"/>
                  <a:pt x="228482" y="6371630"/>
                  <a:pt x="0" y="6358467"/>
                </a:cubicBezTo>
                <a:lnTo>
                  <a:pt x="0" y="6358467"/>
                </a:lnTo>
                <a:cubicBezTo>
                  <a:pt x="-10831" y="6203870"/>
                  <a:pt x="-7077" y="6089673"/>
                  <a:pt x="0" y="5855090"/>
                </a:cubicBezTo>
                <a:cubicBezTo>
                  <a:pt x="7077" y="5620507"/>
                  <a:pt x="26308" y="5538034"/>
                  <a:pt x="0" y="5245740"/>
                </a:cubicBezTo>
                <a:cubicBezTo>
                  <a:pt x="-26308" y="4953446"/>
                  <a:pt x="-11230" y="4986532"/>
                  <a:pt x="0" y="4742363"/>
                </a:cubicBezTo>
                <a:cubicBezTo>
                  <a:pt x="11230" y="4498194"/>
                  <a:pt x="5450" y="4210497"/>
                  <a:pt x="0" y="4027039"/>
                </a:cubicBezTo>
                <a:cubicBezTo>
                  <a:pt x="-5450" y="3843581"/>
                  <a:pt x="-18832" y="3660931"/>
                  <a:pt x="0" y="3417688"/>
                </a:cubicBezTo>
                <a:cubicBezTo>
                  <a:pt x="18832" y="3174445"/>
                  <a:pt x="-28869" y="2976093"/>
                  <a:pt x="0" y="2702363"/>
                </a:cubicBezTo>
                <a:cubicBezTo>
                  <a:pt x="28869" y="2428633"/>
                  <a:pt x="-23678" y="2345678"/>
                  <a:pt x="0" y="2093013"/>
                </a:cubicBezTo>
                <a:cubicBezTo>
                  <a:pt x="23678" y="1840348"/>
                  <a:pt x="-19551" y="1360645"/>
                  <a:pt x="0" y="1059766"/>
                </a:cubicBezTo>
                <a:cubicBezTo>
                  <a:pt x="109605" y="504990"/>
                  <a:pt x="401562" y="-48130"/>
                  <a:pt x="1059766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62268093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3B9081C-D9A7-849E-469D-39CB8B7174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7" y="123137"/>
            <a:ext cx="1411373" cy="141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0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EB937-D30F-BAC1-A459-A2B5F7CFE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F67309-D181-2FE3-FF9A-30CB6B2DE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EEC5E-8CDD-449D-152E-8B75092F2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51FC9-AA12-D2C4-90FF-C482EB04A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E2F49-BF5E-0B9E-1B97-DB14321A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012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C1918-687A-E9E8-8AD9-292A516AE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7A55F-1891-E045-3ADD-DB3A6B36C7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847312-E896-E299-9DA2-F36ED8921B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DED4A9-F4C8-6195-C820-5927C2A34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D96391-2475-FD34-66B5-1A1B1E6F0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8A0366-5CE0-B0C3-E698-DD97B0287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362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FA4EA-23EF-3015-9E7D-68ACF10B5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97756-C3C2-6255-4901-9A0530958B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55BBF1-5CE3-88B2-7FA9-466981401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D7095D-5D17-5231-E6A0-2BA3887FBA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52F094-AD85-0199-699D-70E76806F1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5B7EC2-87A1-C2B1-B055-FFB9698E5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757253-B038-0C71-7769-94EF6346B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2F1E41-C104-790F-A69D-D86C1AE17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439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5D59D-E4E0-FECA-4B14-203C7508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F654E7-6AFB-B8A7-767D-2668FEC5E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81C2E4-32A5-3BAD-4638-54CA033B1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6D6F3C-01D1-284E-3154-02D3F5151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778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A1B0FF-20B8-417F-6400-455A38725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B91BB8-096D-9BEB-2A32-8993F80E0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78450-E4D1-F177-447B-868E47A2F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099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4623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FEEED-8D34-40DF-A952-00AD9D1AA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FCF9D-DEA5-4256-D5E7-69AB64D33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73E54-6808-1F18-24EA-AB20542912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4994D1-2605-A86E-CAF3-AF1F5F051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9310C9-055C-D853-5543-490F6830C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23AE77-5D89-DDA6-99BB-35290258B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775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C2329-D9B8-C042-F3AA-6466193E8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E99EA9-3CB6-7C61-0F0F-EBD3E76143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43837D-1D1E-FD63-FA35-1009BAACC0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8FE8F-FD2D-5A7A-56B6-E14B21D2B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0855EB-BD18-F3F9-322E-3CF6DD6D5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B1E551-25A4-D232-EF60-8322B6976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892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E139-D920-D122-816E-484B60C7B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7A6237-CEAF-47C7-E52B-C30B17BA99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0CB57-112D-3E28-1552-53B19D115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6A698-116F-2D42-C3A1-61E88D84D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69D6C-B4B4-3D16-1C09-CB328E623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88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80267-E4E9-9778-7C3D-B3E21E223D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CC2716-4456-B8AD-8CE3-442C7DFCC5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89854-B9C6-B082-CBE2-BE06A35B2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51363-3FC8-AC32-AD13-802D7D0EE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23BC6-A710-8186-E830-0F3972B62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91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F61FD-24F5-3523-A89D-19A28235FA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F579EE-56F7-9E9E-116F-2F9AEBE4FD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E06D0-5F17-AF58-A3DB-972BF5530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C36D9-43E1-0628-D770-1068BA603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2B8AF-9601-035D-A895-4AA0DC9E2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3742869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B1C29-8119-22DA-2891-AEA185D0A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FD04A-13CD-AAF8-6D38-85929B6AB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0DB045-2BDD-EF0E-413D-CAD7C8734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36B85-0EE5-0C96-5279-399B48E1D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93144-2A12-24FB-840D-D0DDD2256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8435185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ACFFF-12AF-E843-A5C2-3D4402917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06EDC-3563-C1F1-3D7C-AB649D971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51942-28E8-849F-1CD7-70DA2FF6F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59678-BCAD-D2AD-A6A5-9F083149A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27A12-53AD-10AA-8716-6604220D1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9538003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33B49-EBBA-C8D4-63A4-342F8FC3A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0E3F4-7879-7D81-06CE-6059698AE6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8AEC7-112A-B3DF-0A89-B75D231B3C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B42B7D-7D61-BF32-E4FE-28F277900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3BF5A7-DEBD-5CBF-E438-27A20899E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1C19A-7098-8F7F-7139-94599D624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3840226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A70DF-336F-15D1-6DCE-27210AD57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11099-F16C-BDA1-26BC-4E4CAC623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162133-02B6-32E2-1386-19E212A40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D09FF6-2EC3-1914-70B5-2E885BBD0B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B2E5AE-23D9-AC17-5E19-58E5A1688B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7B9483-3D52-724C-C0D8-2F3D41E45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FB59D3-88A9-E5E5-DC66-DB8F7B808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688351-4CF3-F539-CBAD-B4C2B27F0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5968311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F824C-0B6F-A4DB-3F7E-78245065C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2B18F4-9253-D0B9-62EA-8F2404825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5F85E5-1DCF-45CF-2B41-E08BDAF03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92BB2B-0DCD-D2E3-4D79-E6A5EA14A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431179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7926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197897-7BED-37C2-DD2D-006066618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D7CFF8-7F0A-A6C4-E839-EE8CD6FB2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A0659-D8F6-D965-578A-BE3CE39B0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9687959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215FB-AA1F-EE8C-9DF6-1EFC7435B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E03DF-7F39-CCFC-7CE5-CBE9C8EBC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C2B0C-948E-2CAA-1B5C-650E843B6E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1D0E42-18CA-7499-51D3-70ADE1310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D65C2B-0187-02B7-9274-7D6485E58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5225C1-DB19-205A-1CC1-C2BD7FFCC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8514952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0908D-B972-F069-0914-942A369F4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D64E61-AD1C-83A2-FF0D-933FF14F90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6F6F6C-B6AF-8FDE-4724-9AFBFDB75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B43792-79C1-6746-9C68-56DBF6174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4D3B2-479E-F6AF-3953-33D956329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85279-265C-5F9F-10CB-4B34BEA96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6674382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1722D-3DE9-0C84-78BF-946AD6626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40BA9F-0A9A-E932-D986-CF8920B74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AB846-92FC-4F35-FF69-F2F97767C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27FE3-ECED-0F5A-30C9-8AB3F1CF2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D0C36-F664-AA22-42CF-FA4ECE06C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4826745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90FBC9-5562-2D9E-5E93-631BA1C7E9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47AEEE-5346-72F8-AC31-C6D9AFC7C6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E3D409-C912-708C-8F01-61E0DDDC9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1EBBF-8028-545B-61AC-28C7DF142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BCBAB-8274-0EC7-BC40-0E1C5FE2F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653055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635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680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457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799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5.jp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4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2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0CF7C14F-8834-1DF2-A87E-0B6E8BBCD60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86EF3DD-8EED-4822-61F1-033166FA18DF}"/>
              </a:ext>
            </a:extLst>
          </p:cNvPr>
          <p:cNvSpPr/>
          <p:nvPr userDrawn="1"/>
        </p:nvSpPr>
        <p:spPr>
          <a:xfrm>
            <a:off x="301752" y="329184"/>
            <a:ext cx="11384280" cy="6108192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764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D9D28-7B71-4956-910D-465A55C6B4C6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5F6FC8-C1E9-4364-AFB1-1C48DBCE630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094FA4-2543-4B5C-878C-E293A5710DA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378556-68EC-4C83-9B44-9B89F2B6336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FD74DEF-728B-E649-78A1-759CB46C536B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1F44857-2485-0598-9E9F-0EF4821DA5DE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187907E-C78B-681B-7D71-8D82F9A68661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085349-B5CE-44C7-B0B2-29035AF09E6E}" type="datetimeFigureOut">
              <a:rPr lang="vi-VN" smtClean="0"/>
              <a:pPr/>
              <a:t>23/12/2025</a:t>
            </a:fld>
            <a:endParaRPr lang="vi-VN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BACFBA1-693C-A90D-CBE1-C749EACCFA06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9A9C7D-F69F-44F5-B15A-B9B41B7DC19F}" type="slidenum">
              <a:rPr lang="vi-VN" smtClean="0"/>
              <a:pPr/>
              <a:t>‹#›</a:t>
            </a:fld>
            <a:endParaRPr lang="vi-VN"/>
          </a:p>
        </p:txBody>
      </p:sp>
      <p:pic>
        <p:nvPicPr>
          <p:cNvPr id="14" name="Picture 13" descr="A video game screen with a cartoon scene&#10;&#10;Description automatically generated with medium confidence">
            <a:extLst>
              <a:ext uri="{FF2B5EF4-FFF2-40B4-BE49-F238E27FC236}">
                <a16:creationId xmlns:a16="http://schemas.microsoft.com/office/drawing/2014/main" id="{F592B6AE-11A8-3EF7-5EC9-32B362C5982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: Diagonal Corners Rounded 8">
            <a:extLst>
              <a:ext uri="{FF2B5EF4-FFF2-40B4-BE49-F238E27FC236}">
                <a16:creationId xmlns:a16="http://schemas.microsoft.com/office/drawing/2014/main" id="{98BF4178-F704-15AD-5DEF-F79C15296B78}"/>
              </a:ext>
            </a:extLst>
          </p:cNvPr>
          <p:cNvSpPr/>
          <p:nvPr userDrawn="1"/>
        </p:nvSpPr>
        <p:spPr>
          <a:xfrm>
            <a:off x="177801" y="249766"/>
            <a:ext cx="11616266" cy="6358467"/>
          </a:xfrm>
          <a:custGeom>
            <a:avLst/>
            <a:gdLst>
              <a:gd name="csX0" fmla="*/ 1059766 w 11616266"/>
              <a:gd name="csY0" fmla="*/ 0 h 6358467"/>
              <a:gd name="csX1" fmla="*/ 1930677 w 11616266"/>
              <a:gd name="csY1" fmla="*/ 0 h 6358467"/>
              <a:gd name="csX2" fmla="*/ 2484894 w 11616266"/>
              <a:gd name="csY2" fmla="*/ 0 h 6358467"/>
              <a:gd name="csX3" fmla="*/ 2933545 w 11616266"/>
              <a:gd name="csY3" fmla="*/ 0 h 6358467"/>
              <a:gd name="csX4" fmla="*/ 3382196 w 11616266"/>
              <a:gd name="csY4" fmla="*/ 0 h 6358467"/>
              <a:gd name="csX5" fmla="*/ 4147542 w 11616266"/>
              <a:gd name="csY5" fmla="*/ 0 h 6358467"/>
              <a:gd name="csX6" fmla="*/ 4596193 w 11616266"/>
              <a:gd name="csY6" fmla="*/ 0 h 6358467"/>
              <a:gd name="csX7" fmla="*/ 4939280 w 11616266"/>
              <a:gd name="csY7" fmla="*/ 0 h 6358467"/>
              <a:gd name="csX8" fmla="*/ 5493496 w 11616266"/>
              <a:gd name="csY8" fmla="*/ 0 h 6358467"/>
              <a:gd name="csX9" fmla="*/ 6364407 w 11616266"/>
              <a:gd name="csY9" fmla="*/ 0 h 6358467"/>
              <a:gd name="csX10" fmla="*/ 7024188 w 11616266"/>
              <a:gd name="csY10" fmla="*/ 0 h 6358467"/>
              <a:gd name="csX11" fmla="*/ 7789535 w 11616266"/>
              <a:gd name="csY11" fmla="*/ 0 h 6358467"/>
              <a:gd name="csX12" fmla="*/ 8554881 w 11616266"/>
              <a:gd name="csY12" fmla="*/ 0 h 6358467"/>
              <a:gd name="csX13" fmla="*/ 9214662 w 11616266"/>
              <a:gd name="csY13" fmla="*/ 0 h 6358467"/>
              <a:gd name="csX14" fmla="*/ 9557748 w 11616266"/>
              <a:gd name="csY14" fmla="*/ 0 h 6358467"/>
              <a:gd name="csX15" fmla="*/ 10217530 w 11616266"/>
              <a:gd name="csY15" fmla="*/ 0 h 6358467"/>
              <a:gd name="csX16" fmla="*/ 10560616 w 11616266"/>
              <a:gd name="csY16" fmla="*/ 0 h 6358467"/>
              <a:gd name="csX17" fmla="*/ 11616266 w 11616266"/>
              <a:gd name="csY17" fmla="*/ 0 h 6358467"/>
              <a:gd name="csX18" fmla="*/ 11616266 w 11616266"/>
              <a:gd name="csY18" fmla="*/ 0 h 6358467"/>
              <a:gd name="csX19" fmla="*/ 11616266 w 11616266"/>
              <a:gd name="csY19" fmla="*/ 768312 h 6358467"/>
              <a:gd name="csX20" fmla="*/ 11616266 w 11616266"/>
              <a:gd name="csY20" fmla="*/ 1271688 h 6358467"/>
              <a:gd name="csX21" fmla="*/ 11616266 w 11616266"/>
              <a:gd name="csY21" fmla="*/ 1775065 h 6358467"/>
              <a:gd name="csX22" fmla="*/ 11616266 w 11616266"/>
              <a:gd name="csY22" fmla="*/ 2331428 h 6358467"/>
              <a:gd name="csX23" fmla="*/ 11616266 w 11616266"/>
              <a:gd name="csY23" fmla="*/ 2993766 h 6358467"/>
              <a:gd name="csX24" fmla="*/ 11616266 w 11616266"/>
              <a:gd name="csY24" fmla="*/ 3603117 h 6358467"/>
              <a:gd name="csX25" fmla="*/ 11616266 w 11616266"/>
              <a:gd name="csY25" fmla="*/ 4212467 h 6358467"/>
              <a:gd name="csX26" fmla="*/ 11616266 w 11616266"/>
              <a:gd name="csY26" fmla="*/ 4715844 h 6358467"/>
              <a:gd name="csX27" fmla="*/ 11616266 w 11616266"/>
              <a:gd name="csY27" fmla="*/ 5298701 h 6358467"/>
              <a:gd name="csX28" fmla="*/ 10556500 w 11616266"/>
              <a:gd name="csY28" fmla="*/ 6358467 h 6358467"/>
              <a:gd name="csX29" fmla="*/ 10002284 w 11616266"/>
              <a:gd name="csY29" fmla="*/ 6358467 h 6358467"/>
              <a:gd name="csX30" fmla="*/ 9131373 w 11616266"/>
              <a:gd name="csY30" fmla="*/ 6358467 h 6358467"/>
              <a:gd name="csX31" fmla="*/ 8260461 w 11616266"/>
              <a:gd name="csY31" fmla="*/ 6358467 h 6358467"/>
              <a:gd name="csX32" fmla="*/ 7389550 w 11616266"/>
              <a:gd name="csY32" fmla="*/ 6358467 h 6358467"/>
              <a:gd name="csX33" fmla="*/ 7046464 w 11616266"/>
              <a:gd name="csY33" fmla="*/ 6358467 h 6358467"/>
              <a:gd name="csX34" fmla="*/ 6175553 w 11616266"/>
              <a:gd name="csY34" fmla="*/ 6358467 h 6358467"/>
              <a:gd name="csX35" fmla="*/ 5410206 w 11616266"/>
              <a:gd name="csY35" fmla="*/ 6358467 h 6358467"/>
              <a:gd name="csX36" fmla="*/ 5067120 w 11616266"/>
              <a:gd name="csY36" fmla="*/ 6358467 h 6358467"/>
              <a:gd name="csX37" fmla="*/ 4618469 w 11616266"/>
              <a:gd name="csY37" fmla="*/ 6358467 h 6358467"/>
              <a:gd name="csX38" fmla="*/ 3853123 w 11616266"/>
              <a:gd name="csY38" fmla="*/ 6358467 h 6358467"/>
              <a:gd name="csX39" fmla="*/ 3087776 w 11616266"/>
              <a:gd name="csY39" fmla="*/ 6358467 h 6358467"/>
              <a:gd name="csX40" fmla="*/ 2639125 w 11616266"/>
              <a:gd name="csY40" fmla="*/ 6358467 h 6358467"/>
              <a:gd name="csX41" fmla="*/ 1979344 w 11616266"/>
              <a:gd name="csY41" fmla="*/ 6358467 h 6358467"/>
              <a:gd name="csX42" fmla="*/ 1530693 w 11616266"/>
              <a:gd name="csY42" fmla="*/ 6358467 h 6358467"/>
              <a:gd name="csX43" fmla="*/ 765346 w 11616266"/>
              <a:gd name="csY43" fmla="*/ 6358467 h 6358467"/>
              <a:gd name="csX44" fmla="*/ 0 w 11616266"/>
              <a:gd name="csY44" fmla="*/ 6358467 h 6358467"/>
              <a:gd name="csX45" fmla="*/ 0 w 11616266"/>
              <a:gd name="csY45" fmla="*/ 6358467 h 6358467"/>
              <a:gd name="csX46" fmla="*/ 0 w 11616266"/>
              <a:gd name="csY46" fmla="*/ 5749116 h 6358467"/>
              <a:gd name="csX47" fmla="*/ 0 w 11616266"/>
              <a:gd name="csY47" fmla="*/ 5192753 h 6358467"/>
              <a:gd name="csX48" fmla="*/ 0 w 11616266"/>
              <a:gd name="csY48" fmla="*/ 4424441 h 6358467"/>
              <a:gd name="csX49" fmla="*/ 0 w 11616266"/>
              <a:gd name="csY49" fmla="*/ 3656129 h 6358467"/>
              <a:gd name="csX50" fmla="*/ 0 w 11616266"/>
              <a:gd name="csY50" fmla="*/ 3152753 h 6358467"/>
              <a:gd name="csX51" fmla="*/ 0 w 11616266"/>
              <a:gd name="csY51" fmla="*/ 2437428 h 6358467"/>
              <a:gd name="csX52" fmla="*/ 0 w 11616266"/>
              <a:gd name="csY52" fmla="*/ 1881065 h 6358467"/>
              <a:gd name="csX53" fmla="*/ 0 w 11616266"/>
              <a:gd name="csY53" fmla="*/ 1059766 h 6358467"/>
              <a:gd name="csX54" fmla="*/ 1059766 w 11616266"/>
              <a:gd name="csY54" fmla="*/ 0 h 63584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</a:cxnLst>
            <a:rect l="l" t="t" r="r" b="b"/>
            <a:pathLst>
              <a:path w="11616266" h="6358467" fill="none" extrusionOk="0">
                <a:moveTo>
                  <a:pt x="1059766" y="0"/>
                </a:moveTo>
                <a:cubicBezTo>
                  <a:pt x="1438940" y="-1426"/>
                  <a:pt x="1699940" y="-18091"/>
                  <a:pt x="1930677" y="0"/>
                </a:cubicBezTo>
                <a:cubicBezTo>
                  <a:pt x="2161414" y="18091"/>
                  <a:pt x="2283381" y="7387"/>
                  <a:pt x="2484894" y="0"/>
                </a:cubicBezTo>
                <a:cubicBezTo>
                  <a:pt x="2686407" y="-7387"/>
                  <a:pt x="2823671" y="-10394"/>
                  <a:pt x="2933545" y="0"/>
                </a:cubicBezTo>
                <a:cubicBezTo>
                  <a:pt x="3043419" y="10394"/>
                  <a:pt x="3187816" y="-7284"/>
                  <a:pt x="3382196" y="0"/>
                </a:cubicBezTo>
                <a:cubicBezTo>
                  <a:pt x="3576576" y="7284"/>
                  <a:pt x="3788749" y="36179"/>
                  <a:pt x="4147542" y="0"/>
                </a:cubicBezTo>
                <a:cubicBezTo>
                  <a:pt x="4506335" y="-36179"/>
                  <a:pt x="4503647" y="16517"/>
                  <a:pt x="4596193" y="0"/>
                </a:cubicBezTo>
                <a:cubicBezTo>
                  <a:pt x="4688739" y="-16517"/>
                  <a:pt x="4852772" y="16042"/>
                  <a:pt x="4939280" y="0"/>
                </a:cubicBezTo>
                <a:cubicBezTo>
                  <a:pt x="5025788" y="-16042"/>
                  <a:pt x="5332413" y="-19854"/>
                  <a:pt x="5493496" y="0"/>
                </a:cubicBezTo>
                <a:cubicBezTo>
                  <a:pt x="5654579" y="19854"/>
                  <a:pt x="6180572" y="-28940"/>
                  <a:pt x="6364407" y="0"/>
                </a:cubicBezTo>
                <a:cubicBezTo>
                  <a:pt x="6548242" y="28940"/>
                  <a:pt x="6730700" y="-2319"/>
                  <a:pt x="7024188" y="0"/>
                </a:cubicBezTo>
                <a:cubicBezTo>
                  <a:pt x="7317676" y="2319"/>
                  <a:pt x="7553564" y="1861"/>
                  <a:pt x="7789535" y="0"/>
                </a:cubicBezTo>
                <a:cubicBezTo>
                  <a:pt x="8025506" y="-1861"/>
                  <a:pt x="8345167" y="30087"/>
                  <a:pt x="8554881" y="0"/>
                </a:cubicBezTo>
                <a:cubicBezTo>
                  <a:pt x="8764595" y="-30087"/>
                  <a:pt x="8962523" y="17660"/>
                  <a:pt x="9214662" y="0"/>
                </a:cubicBezTo>
                <a:cubicBezTo>
                  <a:pt x="9466801" y="-17660"/>
                  <a:pt x="9395136" y="12520"/>
                  <a:pt x="9557748" y="0"/>
                </a:cubicBezTo>
                <a:cubicBezTo>
                  <a:pt x="9720360" y="-12520"/>
                  <a:pt x="9901981" y="26774"/>
                  <a:pt x="10217530" y="0"/>
                </a:cubicBezTo>
                <a:cubicBezTo>
                  <a:pt x="10533079" y="-26774"/>
                  <a:pt x="10423312" y="-4510"/>
                  <a:pt x="10560616" y="0"/>
                </a:cubicBezTo>
                <a:cubicBezTo>
                  <a:pt x="10697920" y="4510"/>
                  <a:pt x="11135642" y="-29970"/>
                  <a:pt x="11616266" y="0"/>
                </a:cubicBezTo>
                <a:lnTo>
                  <a:pt x="11616266" y="0"/>
                </a:lnTo>
                <a:cubicBezTo>
                  <a:pt x="11625814" y="175042"/>
                  <a:pt x="11626165" y="590483"/>
                  <a:pt x="11616266" y="768312"/>
                </a:cubicBezTo>
                <a:cubicBezTo>
                  <a:pt x="11606367" y="946141"/>
                  <a:pt x="11607581" y="1025061"/>
                  <a:pt x="11616266" y="1271688"/>
                </a:cubicBezTo>
                <a:cubicBezTo>
                  <a:pt x="11624951" y="1518315"/>
                  <a:pt x="11593253" y="1603734"/>
                  <a:pt x="11616266" y="1775065"/>
                </a:cubicBezTo>
                <a:cubicBezTo>
                  <a:pt x="11639279" y="1946396"/>
                  <a:pt x="11643776" y="2151455"/>
                  <a:pt x="11616266" y="2331428"/>
                </a:cubicBezTo>
                <a:cubicBezTo>
                  <a:pt x="11588756" y="2511401"/>
                  <a:pt x="11641980" y="2765237"/>
                  <a:pt x="11616266" y="2993766"/>
                </a:cubicBezTo>
                <a:cubicBezTo>
                  <a:pt x="11590552" y="3222295"/>
                  <a:pt x="11622645" y="3433485"/>
                  <a:pt x="11616266" y="3603117"/>
                </a:cubicBezTo>
                <a:cubicBezTo>
                  <a:pt x="11609887" y="3772749"/>
                  <a:pt x="11594297" y="4088909"/>
                  <a:pt x="11616266" y="4212467"/>
                </a:cubicBezTo>
                <a:cubicBezTo>
                  <a:pt x="11638236" y="4336025"/>
                  <a:pt x="11613826" y="4475946"/>
                  <a:pt x="11616266" y="4715844"/>
                </a:cubicBezTo>
                <a:cubicBezTo>
                  <a:pt x="11618706" y="4955742"/>
                  <a:pt x="11605660" y="5022768"/>
                  <a:pt x="11616266" y="5298701"/>
                </a:cubicBezTo>
                <a:cubicBezTo>
                  <a:pt x="11620293" y="5857718"/>
                  <a:pt x="11137217" y="6443525"/>
                  <a:pt x="10556500" y="6358467"/>
                </a:cubicBezTo>
                <a:cubicBezTo>
                  <a:pt x="10444082" y="6339191"/>
                  <a:pt x="10178073" y="6369059"/>
                  <a:pt x="10002284" y="6358467"/>
                </a:cubicBezTo>
                <a:cubicBezTo>
                  <a:pt x="9826495" y="6347875"/>
                  <a:pt x="9536113" y="6353681"/>
                  <a:pt x="9131373" y="6358467"/>
                </a:cubicBezTo>
                <a:cubicBezTo>
                  <a:pt x="8726633" y="6363253"/>
                  <a:pt x="8445569" y="6327900"/>
                  <a:pt x="8260461" y="6358467"/>
                </a:cubicBezTo>
                <a:cubicBezTo>
                  <a:pt x="8075353" y="6389034"/>
                  <a:pt x="7791877" y="6322501"/>
                  <a:pt x="7389550" y="6358467"/>
                </a:cubicBezTo>
                <a:cubicBezTo>
                  <a:pt x="6987223" y="6394433"/>
                  <a:pt x="7215884" y="6362073"/>
                  <a:pt x="7046464" y="6358467"/>
                </a:cubicBezTo>
                <a:cubicBezTo>
                  <a:pt x="6877044" y="6354861"/>
                  <a:pt x="6455818" y="6385177"/>
                  <a:pt x="6175553" y="6358467"/>
                </a:cubicBezTo>
                <a:cubicBezTo>
                  <a:pt x="5895288" y="6331757"/>
                  <a:pt x="5675508" y="6370345"/>
                  <a:pt x="5410206" y="6358467"/>
                </a:cubicBezTo>
                <a:cubicBezTo>
                  <a:pt x="5144904" y="6346589"/>
                  <a:pt x="5173306" y="6372801"/>
                  <a:pt x="5067120" y="6358467"/>
                </a:cubicBezTo>
                <a:cubicBezTo>
                  <a:pt x="4960934" y="6344133"/>
                  <a:pt x="4722479" y="6364380"/>
                  <a:pt x="4618469" y="6358467"/>
                </a:cubicBezTo>
                <a:cubicBezTo>
                  <a:pt x="4514459" y="6352554"/>
                  <a:pt x="4209652" y="6364500"/>
                  <a:pt x="3853123" y="6358467"/>
                </a:cubicBezTo>
                <a:cubicBezTo>
                  <a:pt x="3496594" y="6352434"/>
                  <a:pt x="3256521" y="6346099"/>
                  <a:pt x="3087776" y="6358467"/>
                </a:cubicBezTo>
                <a:cubicBezTo>
                  <a:pt x="2919031" y="6370835"/>
                  <a:pt x="2734846" y="6370015"/>
                  <a:pt x="2639125" y="6358467"/>
                </a:cubicBezTo>
                <a:cubicBezTo>
                  <a:pt x="2543404" y="6346919"/>
                  <a:pt x="2235806" y="6377185"/>
                  <a:pt x="1979344" y="6358467"/>
                </a:cubicBezTo>
                <a:cubicBezTo>
                  <a:pt x="1722882" y="6339749"/>
                  <a:pt x="1730048" y="6344355"/>
                  <a:pt x="1530693" y="6358467"/>
                </a:cubicBezTo>
                <a:cubicBezTo>
                  <a:pt x="1331338" y="6372579"/>
                  <a:pt x="958679" y="6352263"/>
                  <a:pt x="765346" y="6358467"/>
                </a:cubicBezTo>
                <a:cubicBezTo>
                  <a:pt x="572013" y="6364671"/>
                  <a:pt x="267171" y="6395154"/>
                  <a:pt x="0" y="6358467"/>
                </a:cubicBezTo>
                <a:lnTo>
                  <a:pt x="0" y="6358467"/>
                </a:lnTo>
                <a:cubicBezTo>
                  <a:pt x="-14720" y="6060584"/>
                  <a:pt x="2899" y="5940530"/>
                  <a:pt x="0" y="5749116"/>
                </a:cubicBezTo>
                <a:cubicBezTo>
                  <a:pt x="-2899" y="5557702"/>
                  <a:pt x="2851" y="5415246"/>
                  <a:pt x="0" y="5192753"/>
                </a:cubicBezTo>
                <a:cubicBezTo>
                  <a:pt x="-2851" y="4970260"/>
                  <a:pt x="4031" y="4691970"/>
                  <a:pt x="0" y="4424441"/>
                </a:cubicBezTo>
                <a:cubicBezTo>
                  <a:pt x="-4031" y="4156912"/>
                  <a:pt x="20049" y="3852685"/>
                  <a:pt x="0" y="3656129"/>
                </a:cubicBezTo>
                <a:cubicBezTo>
                  <a:pt x="-20049" y="3459573"/>
                  <a:pt x="-10227" y="3354775"/>
                  <a:pt x="0" y="3152753"/>
                </a:cubicBezTo>
                <a:cubicBezTo>
                  <a:pt x="10227" y="2950731"/>
                  <a:pt x="13111" y="2662196"/>
                  <a:pt x="0" y="2437428"/>
                </a:cubicBezTo>
                <a:cubicBezTo>
                  <a:pt x="-13111" y="2212660"/>
                  <a:pt x="13706" y="2048190"/>
                  <a:pt x="0" y="1881065"/>
                </a:cubicBezTo>
                <a:cubicBezTo>
                  <a:pt x="-13706" y="1713940"/>
                  <a:pt x="33909" y="1391647"/>
                  <a:pt x="0" y="1059766"/>
                </a:cubicBezTo>
                <a:cubicBezTo>
                  <a:pt x="-5817" y="492575"/>
                  <a:pt x="413709" y="-69681"/>
                  <a:pt x="1059766" y="0"/>
                </a:cubicBezTo>
                <a:close/>
              </a:path>
              <a:path w="11616266" h="6358467" stroke="0" extrusionOk="0">
                <a:moveTo>
                  <a:pt x="1059766" y="0"/>
                </a:moveTo>
                <a:cubicBezTo>
                  <a:pt x="1186156" y="-3518"/>
                  <a:pt x="1327983" y="14780"/>
                  <a:pt x="1402852" y="0"/>
                </a:cubicBezTo>
                <a:cubicBezTo>
                  <a:pt x="1477721" y="-14780"/>
                  <a:pt x="1651713" y="-12156"/>
                  <a:pt x="1851504" y="0"/>
                </a:cubicBezTo>
                <a:cubicBezTo>
                  <a:pt x="2051295" y="12156"/>
                  <a:pt x="2187580" y="13959"/>
                  <a:pt x="2300155" y="0"/>
                </a:cubicBezTo>
                <a:cubicBezTo>
                  <a:pt x="2412730" y="-13959"/>
                  <a:pt x="2683400" y="166"/>
                  <a:pt x="2854371" y="0"/>
                </a:cubicBezTo>
                <a:cubicBezTo>
                  <a:pt x="3025342" y="-166"/>
                  <a:pt x="3439516" y="17485"/>
                  <a:pt x="3725282" y="0"/>
                </a:cubicBezTo>
                <a:cubicBezTo>
                  <a:pt x="4011048" y="-17485"/>
                  <a:pt x="4175842" y="30744"/>
                  <a:pt x="4596194" y="0"/>
                </a:cubicBezTo>
                <a:cubicBezTo>
                  <a:pt x="5016546" y="-30744"/>
                  <a:pt x="5121145" y="24021"/>
                  <a:pt x="5255975" y="0"/>
                </a:cubicBezTo>
                <a:cubicBezTo>
                  <a:pt x="5390805" y="-24021"/>
                  <a:pt x="5511440" y="-16681"/>
                  <a:pt x="5599061" y="0"/>
                </a:cubicBezTo>
                <a:cubicBezTo>
                  <a:pt x="5686682" y="16681"/>
                  <a:pt x="5918410" y="-20482"/>
                  <a:pt x="6047712" y="0"/>
                </a:cubicBezTo>
                <a:cubicBezTo>
                  <a:pt x="6177014" y="20482"/>
                  <a:pt x="6229555" y="13970"/>
                  <a:pt x="6390799" y="0"/>
                </a:cubicBezTo>
                <a:cubicBezTo>
                  <a:pt x="6552043" y="-13970"/>
                  <a:pt x="6734869" y="8780"/>
                  <a:pt x="6839450" y="0"/>
                </a:cubicBezTo>
                <a:cubicBezTo>
                  <a:pt x="6944031" y="-8780"/>
                  <a:pt x="7528986" y="-28427"/>
                  <a:pt x="7710361" y="0"/>
                </a:cubicBezTo>
                <a:cubicBezTo>
                  <a:pt x="7891736" y="28427"/>
                  <a:pt x="7980461" y="-8095"/>
                  <a:pt x="8053447" y="0"/>
                </a:cubicBezTo>
                <a:cubicBezTo>
                  <a:pt x="8126433" y="8095"/>
                  <a:pt x="8342579" y="4541"/>
                  <a:pt x="8502099" y="0"/>
                </a:cubicBezTo>
                <a:cubicBezTo>
                  <a:pt x="8661619" y="-4541"/>
                  <a:pt x="8985892" y="-1743"/>
                  <a:pt x="9267445" y="0"/>
                </a:cubicBezTo>
                <a:cubicBezTo>
                  <a:pt x="9548998" y="1743"/>
                  <a:pt x="9741080" y="-9274"/>
                  <a:pt x="10032791" y="0"/>
                </a:cubicBezTo>
                <a:cubicBezTo>
                  <a:pt x="10324502" y="9274"/>
                  <a:pt x="10204815" y="9821"/>
                  <a:pt x="10375877" y="0"/>
                </a:cubicBezTo>
                <a:cubicBezTo>
                  <a:pt x="10546939" y="-9821"/>
                  <a:pt x="10859621" y="2616"/>
                  <a:pt x="11035659" y="0"/>
                </a:cubicBezTo>
                <a:cubicBezTo>
                  <a:pt x="11211697" y="-2616"/>
                  <a:pt x="11360435" y="-15103"/>
                  <a:pt x="11616266" y="0"/>
                </a:cubicBezTo>
                <a:lnTo>
                  <a:pt x="11616266" y="0"/>
                </a:lnTo>
                <a:cubicBezTo>
                  <a:pt x="11621361" y="262572"/>
                  <a:pt x="11591442" y="389280"/>
                  <a:pt x="11616266" y="662338"/>
                </a:cubicBezTo>
                <a:cubicBezTo>
                  <a:pt x="11641090" y="935396"/>
                  <a:pt x="11611092" y="1153835"/>
                  <a:pt x="11616266" y="1377662"/>
                </a:cubicBezTo>
                <a:cubicBezTo>
                  <a:pt x="11621440" y="1601489"/>
                  <a:pt x="11625363" y="1640305"/>
                  <a:pt x="11616266" y="1881039"/>
                </a:cubicBezTo>
                <a:cubicBezTo>
                  <a:pt x="11607169" y="2121773"/>
                  <a:pt x="11622451" y="2305524"/>
                  <a:pt x="11616266" y="2596363"/>
                </a:cubicBezTo>
                <a:cubicBezTo>
                  <a:pt x="11610081" y="2887202"/>
                  <a:pt x="11608470" y="3167218"/>
                  <a:pt x="11616266" y="3364675"/>
                </a:cubicBezTo>
                <a:cubicBezTo>
                  <a:pt x="11624062" y="3562132"/>
                  <a:pt x="11625564" y="3749283"/>
                  <a:pt x="11616266" y="3868052"/>
                </a:cubicBezTo>
                <a:cubicBezTo>
                  <a:pt x="11606968" y="3986821"/>
                  <a:pt x="11600036" y="4268692"/>
                  <a:pt x="11616266" y="4583376"/>
                </a:cubicBezTo>
                <a:cubicBezTo>
                  <a:pt x="11632496" y="4898060"/>
                  <a:pt x="11647536" y="5130326"/>
                  <a:pt x="11616266" y="5298701"/>
                </a:cubicBezTo>
                <a:cubicBezTo>
                  <a:pt x="11640515" y="5987283"/>
                  <a:pt x="11148872" y="6372606"/>
                  <a:pt x="10556500" y="6358467"/>
                </a:cubicBezTo>
                <a:cubicBezTo>
                  <a:pt x="10294787" y="6372496"/>
                  <a:pt x="10213561" y="6342913"/>
                  <a:pt x="9896719" y="6358467"/>
                </a:cubicBezTo>
                <a:cubicBezTo>
                  <a:pt x="9579877" y="6374021"/>
                  <a:pt x="9358516" y="6379196"/>
                  <a:pt x="9131373" y="6358467"/>
                </a:cubicBezTo>
                <a:cubicBezTo>
                  <a:pt x="8904230" y="6337738"/>
                  <a:pt x="8529594" y="6316141"/>
                  <a:pt x="8260461" y="6358467"/>
                </a:cubicBezTo>
                <a:cubicBezTo>
                  <a:pt x="7991328" y="6400793"/>
                  <a:pt x="7872729" y="6366040"/>
                  <a:pt x="7706245" y="6358467"/>
                </a:cubicBezTo>
                <a:cubicBezTo>
                  <a:pt x="7539761" y="6350894"/>
                  <a:pt x="7369270" y="6339468"/>
                  <a:pt x="7257594" y="6358467"/>
                </a:cubicBezTo>
                <a:cubicBezTo>
                  <a:pt x="7145918" y="6377466"/>
                  <a:pt x="6922429" y="6342519"/>
                  <a:pt x="6808943" y="6358467"/>
                </a:cubicBezTo>
                <a:cubicBezTo>
                  <a:pt x="6695457" y="6374415"/>
                  <a:pt x="6506733" y="6368711"/>
                  <a:pt x="6360291" y="6358467"/>
                </a:cubicBezTo>
                <a:cubicBezTo>
                  <a:pt x="6213849" y="6348223"/>
                  <a:pt x="5960995" y="6362060"/>
                  <a:pt x="5806075" y="6358467"/>
                </a:cubicBezTo>
                <a:cubicBezTo>
                  <a:pt x="5651155" y="6354874"/>
                  <a:pt x="5136478" y="6333644"/>
                  <a:pt x="4935164" y="6358467"/>
                </a:cubicBezTo>
                <a:cubicBezTo>
                  <a:pt x="4733850" y="6383290"/>
                  <a:pt x="4407892" y="6342708"/>
                  <a:pt x="4064253" y="6358467"/>
                </a:cubicBezTo>
                <a:cubicBezTo>
                  <a:pt x="3720614" y="6374226"/>
                  <a:pt x="3822872" y="6336849"/>
                  <a:pt x="3615601" y="6358467"/>
                </a:cubicBezTo>
                <a:cubicBezTo>
                  <a:pt x="3408330" y="6380085"/>
                  <a:pt x="3207697" y="6367493"/>
                  <a:pt x="3061385" y="6358467"/>
                </a:cubicBezTo>
                <a:cubicBezTo>
                  <a:pt x="2915073" y="6349441"/>
                  <a:pt x="2721426" y="6362366"/>
                  <a:pt x="2507169" y="6358467"/>
                </a:cubicBezTo>
                <a:cubicBezTo>
                  <a:pt x="2292912" y="6354568"/>
                  <a:pt x="1939975" y="6374036"/>
                  <a:pt x="1636258" y="6358467"/>
                </a:cubicBezTo>
                <a:cubicBezTo>
                  <a:pt x="1332541" y="6342898"/>
                  <a:pt x="1188113" y="6357028"/>
                  <a:pt x="765346" y="6358467"/>
                </a:cubicBezTo>
                <a:cubicBezTo>
                  <a:pt x="342579" y="6359906"/>
                  <a:pt x="228482" y="6371630"/>
                  <a:pt x="0" y="6358467"/>
                </a:cubicBezTo>
                <a:lnTo>
                  <a:pt x="0" y="6358467"/>
                </a:lnTo>
                <a:cubicBezTo>
                  <a:pt x="-10831" y="6203870"/>
                  <a:pt x="-7077" y="6089673"/>
                  <a:pt x="0" y="5855090"/>
                </a:cubicBezTo>
                <a:cubicBezTo>
                  <a:pt x="7077" y="5620507"/>
                  <a:pt x="26308" y="5538034"/>
                  <a:pt x="0" y="5245740"/>
                </a:cubicBezTo>
                <a:cubicBezTo>
                  <a:pt x="-26308" y="4953446"/>
                  <a:pt x="-11230" y="4986532"/>
                  <a:pt x="0" y="4742363"/>
                </a:cubicBezTo>
                <a:cubicBezTo>
                  <a:pt x="11230" y="4498194"/>
                  <a:pt x="5450" y="4210497"/>
                  <a:pt x="0" y="4027039"/>
                </a:cubicBezTo>
                <a:cubicBezTo>
                  <a:pt x="-5450" y="3843581"/>
                  <a:pt x="-18832" y="3660931"/>
                  <a:pt x="0" y="3417688"/>
                </a:cubicBezTo>
                <a:cubicBezTo>
                  <a:pt x="18832" y="3174445"/>
                  <a:pt x="-28869" y="2976093"/>
                  <a:pt x="0" y="2702363"/>
                </a:cubicBezTo>
                <a:cubicBezTo>
                  <a:pt x="28869" y="2428633"/>
                  <a:pt x="-23678" y="2345678"/>
                  <a:pt x="0" y="2093013"/>
                </a:cubicBezTo>
                <a:cubicBezTo>
                  <a:pt x="23678" y="1840348"/>
                  <a:pt x="-19551" y="1360645"/>
                  <a:pt x="0" y="1059766"/>
                </a:cubicBezTo>
                <a:cubicBezTo>
                  <a:pt x="109605" y="504990"/>
                  <a:pt x="401562" y="-48130"/>
                  <a:pt x="1059766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62268093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8646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DBF0C31A-11F6-4509-9C59-4DEAF70CB60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D9D28-7B71-4956-910D-465A55C6B4C6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4130F4-34E5-7E69-0769-1CC0A5D4334C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5F0185F-C8FA-0337-2BD8-F5C2621D9093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56D360C-4569-6A9E-8AE6-A6A4658DD181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085349-B5CE-44C7-B0B2-29035AF09E6E}" type="datetimeFigureOut">
              <a:rPr lang="vi-VN" smtClean="0"/>
              <a:pPr/>
              <a:t>23/12/2025</a:t>
            </a:fld>
            <a:endParaRPr lang="vi-VN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E392C89-4C0A-04B4-05C8-887573CBF446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9A9C7D-F69F-44F5-B15A-B9B41B7DC19F}" type="slidenum">
              <a:rPr lang="vi-VN" smtClean="0"/>
              <a:pPr/>
              <a:t>‹#›</a:t>
            </a:fld>
            <a:endParaRPr lang="vi-VN"/>
          </a:p>
        </p:txBody>
      </p:sp>
      <p:pic>
        <p:nvPicPr>
          <p:cNvPr id="11" name="Picture 10" descr="A video game screen with a cartoon scene&#10;&#10;Description automatically generated with medium confidence">
            <a:extLst>
              <a:ext uri="{FF2B5EF4-FFF2-40B4-BE49-F238E27FC236}">
                <a16:creationId xmlns:a16="http://schemas.microsoft.com/office/drawing/2014/main" id="{94B4C3B3-46E2-8A59-D610-19551288F18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: Diagonal Corners Rounded 8">
            <a:extLst>
              <a:ext uri="{FF2B5EF4-FFF2-40B4-BE49-F238E27FC236}">
                <a16:creationId xmlns:a16="http://schemas.microsoft.com/office/drawing/2014/main" id="{C66BBE88-58E3-DEBE-B2B1-00FCF71ACE86}"/>
              </a:ext>
            </a:extLst>
          </p:cNvPr>
          <p:cNvSpPr/>
          <p:nvPr userDrawn="1"/>
        </p:nvSpPr>
        <p:spPr>
          <a:xfrm>
            <a:off x="177801" y="249766"/>
            <a:ext cx="11616266" cy="6358467"/>
          </a:xfrm>
          <a:custGeom>
            <a:avLst/>
            <a:gdLst>
              <a:gd name="csX0" fmla="*/ 1059766 w 11616266"/>
              <a:gd name="csY0" fmla="*/ 0 h 6358467"/>
              <a:gd name="csX1" fmla="*/ 1930677 w 11616266"/>
              <a:gd name="csY1" fmla="*/ 0 h 6358467"/>
              <a:gd name="csX2" fmla="*/ 2484894 w 11616266"/>
              <a:gd name="csY2" fmla="*/ 0 h 6358467"/>
              <a:gd name="csX3" fmla="*/ 2933545 w 11616266"/>
              <a:gd name="csY3" fmla="*/ 0 h 6358467"/>
              <a:gd name="csX4" fmla="*/ 3382196 w 11616266"/>
              <a:gd name="csY4" fmla="*/ 0 h 6358467"/>
              <a:gd name="csX5" fmla="*/ 4147542 w 11616266"/>
              <a:gd name="csY5" fmla="*/ 0 h 6358467"/>
              <a:gd name="csX6" fmla="*/ 4596193 w 11616266"/>
              <a:gd name="csY6" fmla="*/ 0 h 6358467"/>
              <a:gd name="csX7" fmla="*/ 4939280 w 11616266"/>
              <a:gd name="csY7" fmla="*/ 0 h 6358467"/>
              <a:gd name="csX8" fmla="*/ 5493496 w 11616266"/>
              <a:gd name="csY8" fmla="*/ 0 h 6358467"/>
              <a:gd name="csX9" fmla="*/ 6364407 w 11616266"/>
              <a:gd name="csY9" fmla="*/ 0 h 6358467"/>
              <a:gd name="csX10" fmla="*/ 7024188 w 11616266"/>
              <a:gd name="csY10" fmla="*/ 0 h 6358467"/>
              <a:gd name="csX11" fmla="*/ 7789535 w 11616266"/>
              <a:gd name="csY11" fmla="*/ 0 h 6358467"/>
              <a:gd name="csX12" fmla="*/ 8554881 w 11616266"/>
              <a:gd name="csY12" fmla="*/ 0 h 6358467"/>
              <a:gd name="csX13" fmla="*/ 9214662 w 11616266"/>
              <a:gd name="csY13" fmla="*/ 0 h 6358467"/>
              <a:gd name="csX14" fmla="*/ 9557748 w 11616266"/>
              <a:gd name="csY14" fmla="*/ 0 h 6358467"/>
              <a:gd name="csX15" fmla="*/ 10217530 w 11616266"/>
              <a:gd name="csY15" fmla="*/ 0 h 6358467"/>
              <a:gd name="csX16" fmla="*/ 10560616 w 11616266"/>
              <a:gd name="csY16" fmla="*/ 0 h 6358467"/>
              <a:gd name="csX17" fmla="*/ 11616266 w 11616266"/>
              <a:gd name="csY17" fmla="*/ 0 h 6358467"/>
              <a:gd name="csX18" fmla="*/ 11616266 w 11616266"/>
              <a:gd name="csY18" fmla="*/ 0 h 6358467"/>
              <a:gd name="csX19" fmla="*/ 11616266 w 11616266"/>
              <a:gd name="csY19" fmla="*/ 768312 h 6358467"/>
              <a:gd name="csX20" fmla="*/ 11616266 w 11616266"/>
              <a:gd name="csY20" fmla="*/ 1271688 h 6358467"/>
              <a:gd name="csX21" fmla="*/ 11616266 w 11616266"/>
              <a:gd name="csY21" fmla="*/ 1775065 h 6358467"/>
              <a:gd name="csX22" fmla="*/ 11616266 w 11616266"/>
              <a:gd name="csY22" fmla="*/ 2331428 h 6358467"/>
              <a:gd name="csX23" fmla="*/ 11616266 w 11616266"/>
              <a:gd name="csY23" fmla="*/ 2993766 h 6358467"/>
              <a:gd name="csX24" fmla="*/ 11616266 w 11616266"/>
              <a:gd name="csY24" fmla="*/ 3603117 h 6358467"/>
              <a:gd name="csX25" fmla="*/ 11616266 w 11616266"/>
              <a:gd name="csY25" fmla="*/ 4212467 h 6358467"/>
              <a:gd name="csX26" fmla="*/ 11616266 w 11616266"/>
              <a:gd name="csY26" fmla="*/ 4715844 h 6358467"/>
              <a:gd name="csX27" fmla="*/ 11616266 w 11616266"/>
              <a:gd name="csY27" fmla="*/ 5298701 h 6358467"/>
              <a:gd name="csX28" fmla="*/ 10556500 w 11616266"/>
              <a:gd name="csY28" fmla="*/ 6358467 h 6358467"/>
              <a:gd name="csX29" fmla="*/ 10002284 w 11616266"/>
              <a:gd name="csY29" fmla="*/ 6358467 h 6358467"/>
              <a:gd name="csX30" fmla="*/ 9131373 w 11616266"/>
              <a:gd name="csY30" fmla="*/ 6358467 h 6358467"/>
              <a:gd name="csX31" fmla="*/ 8260461 w 11616266"/>
              <a:gd name="csY31" fmla="*/ 6358467 h 6358467"/>
              <a:gd name="csX32" fmla="*/ 7389550 w 11616266"/>
              <a:gd name="csY32" fmla="*/ 6358467 h 6358467"/>
              <a:gd name="csX33" fmla="*/ 7046464 w 11616266"/>
              <a:gd name="csY33" fmla="*/ 6358467 h 6358467"/>
              <a:gd name="csX34" fmla="*/ 6175553 w 11616266"/>
              <a:gd name="csY34" fmla="*/ 6358467 h 6358467"/>
              <a:gd name="csX35" fmla="*/ 5410206 w 11616266"/>
              <a:gd name="csY35" fmla="*/ 6358467 h 6358467"/>
              <a:gd name="csX36" fmla="*/ 5067120 w 11616266"/>
              <a:gd name="csY36" fmla="*/ 6358467 h 6358467"/>
              <a:gd name="csX37" fmla="*/ 4618469 w 11616266"/>
              <a:gd name="csY37" fmla="*/ 6358467 h 6358467"/>
              <a:gd name="csX38" fmla="*/ 3853123 w 11616266"/>
              <a:gd name="csY38" fmla="*/ 6358467 h 6358467"/>
              <a:gd name="csX39" fmla="*/ 3087776 w 11616266"/>
              <a:gd name="csY39" fmla="*/ 6358467 h 6358467"/>
              <a:gd name="csX40" fmla="*/ 2639125 w 11616266"/>
              <a:gd name="csY40" fmla="*/ 6358467 h 6358467"/>
              <a:gd name="csX41" fmla="*/ 1979344 w 11616266"/>
              <a:gd name="csY41" fmla="*/ 6358467 h 6358467"/>
              <a:gd name="csX42" fmla="*/ 1530693 w 11616266"/>
              <a:gd name="csY42" fmla="*/ 6358467 h 6358467"/>
              <a:gd name="csX43" fmla="*/ 765346 w 11616266"/>
              <a:gd name="csY43" fmla="*/ 6358467 h 6358467"/>
              <a:gd name="csX44" fmla="*/ 0 w 11616266"/>
              <a:gd name="csY44" fmla="*/ 6358467 h 6358467"/>
              <a:gd name="csX45" fmla="*/ 0 w 11616266"/>
              <a:gd name="csY45" fmla="*/ 6358467 h 6358467"/>
              <a:gd name="csX46" fmla="*/ 0 w 11616266"/>
              <a:gd name="csY46" fmla="*/ 5749116 h 6358467"/>
              <a:gd name="csX47" fmla="*/ 0 w 11616266"/>
              <a:gd name="csY47" fmla="*/ 5192753 h 6358467"/>
              <a:gd name="csX48" fmla="*/ 0 w 11616266"/>
              <a:gd name="csY48" fmla="*/ 4424441 h 6358467"/>
              <a:gd name="csX49" fmla="*/ 0 w 11616266"/>
              <a:gd name="csY49" fmla="*/ 3656129 h 6358467"/>
              <a:gd name="csX50" fmla="*/ 0 w 11616266"/>
              <a:gd name="csY50" fmla="*/ 3152753 h 6358467"/>
              <a:gd name="csX51" fmla="*/ 0 w 11616266"/>
              <a:gd name="csY51" fmla="*/ 2437428 h 6358467"/>
              <a:gd name="csX52" fmla="*/ 0 w 11616266"/>
              <a:gd name="csY52" fmla="*/ 1881065 h 6358467"/>
              <a:gd name="csX53" fmla="*/ 0 w 11616266"/>
              <a:gd name="csY53" fmla="*/ 1059766 h 6358467"/>
              <a:gd name="csX54" fmla="*/ 1059766 w 11616266"/>
              <a:gd name="csY54" fmla="*/ 0 h 63584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</a:cxnLst>
            <a:rect l="l" t="t" r="r" b="b"/>
            <a:pathLst>
              <a:path w="11616266" h="6358467" fill="none" extrusionOk="0">
                <a:moveTo>
                  <a:pt x="1059766" y="0"/>
                </a:moveTo>
                <a:cubicBezTo>
                  <a:pt x="1438940" y="-1426"/>
                  <a:pt x="1699940" y="-18091"/>
                  <a:pt x="1930677" y="0"/>
                </a:cubicBezTo>
                <a:cubicBezTo>
                  <a:pt x="2161414" y="18091"/>
                  <a:pt x="2283381" y="7387"/>
                  <a:pt x="2484894" y="0"/>
                </a:cubicBezTo>
                <a:cubicBezTo>
                  <a:pt x="2686407" y="-7387"/>
                  <a:pt x="2823671" y="-10394"/>
                  <a:pt x="2933545" y="0"/>
                </a:cubicBezTo>
                <a:cubicBezTo>
                  <a:pt x="3043419" y="10394"/>
                  <a:pt x="3187816" y="-7284"/>
                  <a:pt x="3382196" y="0"/>
                </a:cubicBezTo>
                <a:cubicBezTo>
                  <a:pt x="3576576" y="7284"/>
                  <a:pt x="3788749" y="36179"/>
                  <a:pt x="4147542" y="0"/>
                </a:cubicBezTo>
                <a:cubicBezTo>
                  <a:pt x="4506335" y="-36179"/>
                  <a:pt x="4503647" y="16517"/>
                  <a:pt x="4596193" y="0"/>
                </a:cubicBezTo>
                <a:cubicBezTo>
                  <a:pt x="4688739" y="-16517"/>
                  <a:pt x="4852772" y="16042"/>
                  <a:pt x="4939280" y="0"/>
                </a:cubicBezTo>
                <a:cubicBezTo>
                  <a:pt x="5025788" y="-16042"/>
                  <a:pt x="5332413" y="-19854"/>
                  <a:pt x="5493496" y="0"/>
                </a:cubicBezTo>
                <a:cubicBezTo>
                  <a:pt x="5654579" y="19854"/>
                  <a:pt x="6180572" y="-28940"/>
                  <a:pt x="6364407" y="0"/>
                </a:cubicBezTo>
                <a:cubicBezTo>
                  <a:pt x="6548242" y="28940"/>
                  <a:pt x="6730700" y="-2319"/>
                  <a:pt x="7024188" y="0"/>
                </a:cubicBezTo>
                <a:cubicBezTo>
                  <a:pt x="7317676" y="2319"/>
                  <a:pt x="7553564" y="1861"/>
                  <a:pt x="7789535" y="0"/>
                </a:cubicBezTo>
                <a:cubicBezTo>
                  <a:pt x="8025506" y="-1861"/>
                  <a:pt x="8345167" y="30087"/>
                  <a:pt x="8554881" y="0"/>
                </a:cubicBezTo>
                <a:cubicBezTo>
                  <a:pt x="8764595" y="-30087"/>
                  <a:pt x="8962523" y="17660"/>
                  <a:pt x="9214662" y="0"/>
                </a:cubicBezTo>
                <a:cubicBezTo>
                  <a:pt x="9466801" y="-17660"/>
                  <a:pt x="9395136" y="12520"/>
                  <a:pt x="9557748" y="0"/>
                </a:cubicBezTo>
                <a:cubicBezTo>
                  <a:pt x="9720360" y="-12520"/>
                  <a:pt x="9901981" y="26774"/>
                  <a:pt x="10217530" y="0"/>
                </a:cubicBezTo>
                <a:cubicBezTo>
                  <a:pt x="10533079" y="-26774"/>
                  <a:pt x="10423312" y="-4510"/>
                  <a:pt x="10560616" y="0"/>
                </a:cubicBezTo>
                <a:cubicBezTo>
                  <a:pt x="10697920" y="4510"/>
                  <a:pt x="11135642" y="-29970"/>
                  <a:pt x="11616266" y="0"/>
                </a:cubicBezTo>
                <a:lnTo>
                  <a:pt x="11616266" y="0"/>
                </a:lnTo>
                <a:cubicBezTo>
                  <a:pt x="11625814" y="175042"/>
                  <a:pt x="11626165" y="590483"/>
                  <a:pt x="11616266" y="768312"/>
                </a:cubicBezTo>
                <a:cubicBezTo>
                  <a:pt x="11606367" y="946141"/>
                  <a:pt x="11607581" y="1025061"/>
                  <a:pt x="11616266" y="1271688"/>
                </a:cubicBezTo>
                <a:cubicBezTo>
                  <a:pt x="11624951" y="1518315"/>
                  <a:pt x="11593253" y="1603734"/>
                  <a:pt x="11616266" y="1775065"/>
                </a:cubicBezTo>
                <a:cubicBezTo>
                  <a:pt x="11639279" y="1946396"/>
                  <a:pt x="11643776" y="2151455"/>
                  <a:pt x="11616266" y="2331428"/>
                </a:cubicBezTo>
                <a:cubicBezTo>
                  <a:pt x="11588756" y="2511401"/>
                  <a:pt x="11641980" y="2765237"/>
                  <a:pt x="11616266" y="2993766"/>
                </a:cubicBezTo>
                <a:cubicBezTo>
                  <a:pt x="11590552" y="3222295"/>
                  <a:pt x="11622645" y="3433485"/>
                  <a:pt x="11616266" y="3603117"/>
                </a:cubicBezTo>
                <a:cubicBezTo>
                  <a:pt x="11609887" y="3772749"/>
                  <a:pt x="11594297" y="4088909"/>
                  <a:pt x="11616266" y="4212467"/>
                </a:cubicBezTo>
                <a:cubicBezTo>
                  <a:pt x="11638236" y="4336025"/>
                  <a:pt x="11613826" y="4475946"/>
                  <a:pt x="11616266" y="4715844"/>
                </a:cubicBezTo>
                <a:cubicBezTo>
                  <a:pt x="11618706" y="4955742"/>
                  <a:pt x="11605660" y="5022768"/>
                  <a:pt x="11616266" y="5298701"/>
                </a:cubicBezTo>
                <a:cubicBezTo>
                  <a:pt x="11620293" y="5857718"/>
                  <a:pt x="11137217" y="6443525"/>
                  <a:pt x="10556500" y="6358467"/>
                </a:cubicBezTo>
                <a:cubicBezTo>
                  <a:pt x="10444082" y="6339191"/>
                  <a:pt x="10178073" y="6369059"/>
                  <a:pt x="10002284" y="6358467"/>
                </a:cubicBezTo>
                <a:cubicBezTo>
                  <a:pt x="9826495" y="6347875"/>
                  <a:pt x="9536113" y="6353681"/>
                  <a:pt x="9131373" y="6358467"/>
                </a:cubicBezTo>
                <a:cubicBezTo>
                  <a:pt x="8726633" y="6363253"/>
                  <a:pt x="8445569" y="6327900"/>
                  <a:pt x="8260461" y="6358467"/>
                </a:cubicBezTo>
                <a:cubicBezTo>
                  <a:pt x="8075353" y="6389034"/>
                  <a:pt x="7791877" y="6322501"/>
                  <a:pt x="7389550" y="6358467"/>
                </a:cubicBezTo>
                <a:cubicBezTo>
                  <a:pt x="6987223" y="6394433"/>
                  <a:pt x="7215884" y="6362073"/>
                  <a:pt x="7046464" y="6358467"/>
                </a:cubicBezTo>
                <a:cubicBezTo>
                  <a:pt x="6877044" y="6354861"/>
                  <a:pt x="6455818" y="6385177"/>
                  <a:pt x="6175553" y="6358467"/>
                </a:cubicBezTo>
                <a:cubicBezTo>
                  <a:pt x="5895288" y="6331757"/>
                  <a:pt x="5675508" y="6370345"/>
                  <a:pt x="5410206" y="6358467"/>
                </a:cubicBezTo>
                <a:cubicBezTo>
                  <a:pt x="5144904" y="6346589"/>
                  <a:pt x="5173306" y="6372801"/>
                  <a:pt x="5067120" y="6358467"/>
                </a:cubicBezTo>
                <a:cubicBezTo>
                  <a:pt x="4960934" y="6344133"/>
                  <a:pt x="4722479" y="6364380"/>
                  <a:pt x="4618469" y="6358467"/>
                </a:cubicBezTo>
                <a:cubicBezTo>
                  <a:pt x="4514459" y="6352554"/>
                  <a:pt x="4209652" y="6364500"/>
                  <a:pt x="3853123" y="6358467"/>
                </a:cubicBezTo>
                <a:cubicBezTo>
                  <a:pt x="3496594" y="6352434"/>
                  <a:pt x="3256521" y="6346099"/>
                  <a:pt x="3087776" y="6358467"/>
                </a:cubicBezTo>
                <a:cubicBezTo>
                  <a:pt x="2919031" y="6370835"/>
                  <a:pt x="2734846" y="6370015"/>
                  <a:pt x="2639125" y="6358467"/>
                </a:cubicBezTo>
                <a:cubicBezTo>
                  <a:pt x="2543404" y="6346919"/>
                  <a:pt x="2235806" y="6377185"/>
                  <a:pt x="1979344" y="6358467"/>
                </a:cubicBezTo>
                <a:cubicBezTo>
                  <a:pt x="1722882" y="6339749"/>
                  <a:pt x="1730048" y="6344355"/>
                  <a:pt x="1530693" y="6358467"/>
                </a:cubicBezTo>
                <a:cubicBezTo>
                  <a:pt x="1331338" y="6372579"/>
                  <a:pt x="958679" y="6352263"/>
                  <a:pt x="765346" y="6358467"/>
                </a:cubicBezTo>
                <a:cubicBezTo>
                  <a:pt x="572013" y="6364671"/>
                  <a:pt x="267171" y="6395154"/>
                  <a:pt x="0" y="6358467"/>
                </a:cubicBezTo>
                <a:lnTo>
                  <a:pt x="0" y="6358467"/>
                </a:lnTo>
                <a:cubicBezTo>
                  <a:pt x="-14720" y="6060584"/>
                  <a:pt x="2899" y="5940530"/>
                  <a:pt x="0" y="5749116"/>
                </a:cubicBezTo>
                <a:cubicBezTo>
                  <a:pt x="-2899" y="5557702"/>
                  <a:pt x="2851" y="5415246"/>
                  <a:pt x="0" y="5192753"/>
                </a:cubicBezTo>
                <a:cubicBezTo>
                  <a:pt x="-2851" y="4970260"/>
                  <a:pt x="4031" y="4691970"/>
                  <a:pt x="0" y="4424441"/>
                </a:cubicBezTo>
                <a:cubicBezTo>
                  <a:pt x="-4031" y="4156912"/>
                  <a:pt x="20049" y="3852685"/>
                  <a:pt x="0" y="3656129"/>
                </a:cubicBezTo>
                <a:cubicBezTo>
                  <a:pt x="-20049" y="3459573"/>
                  <a:pt x="-10227" y="3354775"/>
                  <a:pt x="0" y="3152753"/>
                </a:cubicBezTo>
                <a:cubicBezTo>
                  <a:pt x="10227" y="2950731"/>
                  <a:pt x="13111" y="2662196"/>
                  <a:pt x="0" y="2437428"/>
                </a:cubicBezTo>
                <a:cubicBezTo>
                  <a:pt x="-13111" y="2212660"/>
                  <a:pt x="13706" y="2048190"/>
                  <a:pt x="0" y="1881065"/>
                </a:cubicBezTo>
                <a:cubicBezTo>
                  <a:pt x="-13706" y="1713940"/>
                  <a:pt x="33909" y="1391647"/>
                  <a:pt x="0" y="1059766"/>
                </a:cubicBezTo>
                <a:cubicBezTo>
                  <a:pt x="-5817" y="492575"/>
                  <a:pt x="413709" y="-69681"/>
                  <a:pt x="1059766" y="0"/>
                </a:cubicBezTo>
                <a:close/>
              </a:path>
              <a:path w="11616266" h="6358467" stroke="0" extrusionOk="0">
                <a:moveTo>
                  <a:pt x="1059766" y="0"/>
                </a:moveTo>
                <a:cubicBezTo>
                  <a:pt x="1186156" y="-3518"/>
                  <a:pt x="1327983" y="14780"/>
                  <a:pt x="1402852" y="0"/>
                </a:cubicBezTo>
                <a:cubicBezTo>
                  <a:pt x="1477721" y="-14780"/>
                  <a:pt x="1651713" y="-12156"/>
                  <a:pt x="1851504" y="0"/>
                </a:cubicBezTo>
                <a:cubicBezTo>
                  <a:pt x="2051295" y="12156"/>
                  <a:pt x="2187580" y="13959"/>
                  <a:pt x="2300155" y="0"/>
                </a:cubicBezTo>
                <a:cubicBezTo>
                  <a:pt x="2412730" y="-13959"/>
                  <a:pt x="2683400" y="166"/>
                  <a:pt x="2854371" y="0"/>
                </a:cubicBezTo>
                <a:cubicBezTo>
                  <a:pt x="3025342" y="-166"/>
                  <a:pt x="3439516" y="17485"/>
                  <a:pt x="3725282" y="0"/>
                </a:cubicBezTo>
                <a:cubicBezTo>
                  <a:pt x="4011048" y="-17485"/>
                  <a:pt x="4175842" y="30744"/>
                  <a:pt x="4596194" y="0"/>
                </a:cubicBezTo>
                <a:cubicBezTo>
                  <a:pt x="5016546" y="-30744"/>
                  <a:pt x="5121145" y="24021"/>
                  <a:pt x="5255975" y="0"/>
                </a:cubicBezTo>
                <a:cubicBezTo>
                  <a:pt x="5390805" y="-24021"/>
                  <a:pt x="5511440" y="-16681"/>
                  <a:pt x="5599061" y="0"/>
                </a:cubicBezTo>
                <a:cubicBezTo>
                  <a:pt x="5686682" y="16681"/>
                  <a:pt x="5918410" y="-20482"/>
                  <a:pt x="6047712" y="0"/>
                </a:cubicBezTo>
                <a:cubicBezTo>
                  <a:pt x="6177014" y="20482"/>
                  <a:pt x="6229555" y="13970"/>
                  <a:pt x="6390799" y="0"/>
                </a:cubicBezTo>
                <a:cubicBezTo>
                  <a:pt x="6552043" y="-13970"/>
                  <a:pt x="6734869" y="8780"/>
                  <a:pt x="6839450" y="0"/>
                </a:cubicBezTo>
                <a:cubicBezTo>
                  <a:pt x="6944031" y="-8780"/>
                  <a:pt x="7528986" y="-28427"/>
                  <a:pt x="7710361" y="0"/>
                </a:cubicBezTo>
                <a:cubicBezTo>
                  <a:pt x="7891736" y="28427"/>
                  <a:pt x="7980461" y="-8095"/>
                  <a:pt x="8053447" y="0"/>
                </a:cubicBezTo>
                <a:cubicBezTo>
                  <a:pt x="8126433" y="8095"/>
                  <a:pt x="8342579" y="4541"/>
                  <a:pt x="8502099" y="0"/>
                </a:cubicBezTo>
                <a:cubicBezTo>
                  <a:pt x="8661619" y="-4541"/>
                  <a:pt x="8985892" y="-1743"/>
                  <a:pt x="9267445" y="0"/>
                </a:cubicBezTo>
                <a:cubicBezTo>
                  <a:pt x="9548998" y="1743"/>
                  <a:pt x="9741080" y="-9274"/>
                  <a:pt x="10032791" y="0"/>
                </a:cubicBezTo>
                <a:cubicBezTo>
                  <a:pt x="10324502" y="9274"/>
                  <a:pt x="10204815" y="9821"/>
                  <a:pt x="10375877" y="0"/>
                </a:cubicBezTo>
                <a:cubicBezTo>
                  <a:pt x="10546939" y="-9821"/>
                  <a:pt x="10859621" y="2616"/>
                  <a:pt x="11035659" y="0"/>
                </a:cubicBezTo>
                <a:cubicBezTo>
                  <a:pt x="11211697" y="-2616"/>
                  <a:pt x="11360435" y="-15103"/>
                  <a:pt x="11616266" y="0"/>
                </a:cubicBezTo>
                <a:lnTo>
                  <a:pt x="11616266" y="0"/>
                </a:lnTo>
                <a:cubicBezTo>
                  <a:pt x="11621361" y="262572"/>
                  <a:pt x="11591442" y="389280"/>
                  <a:pt x="11616266" y="662338"/>
                </a:cubicBezTo>
                <a:cubicBezTo>
                  <a:pt x="11641090" y="935396"/>
                  <a:pt x="11611092" y="1153835"/>
                  <a:pt x="11616266" y="1377662"/>
                </a:cubicBezTo>
                <a:cubicBezTo>
                  <a:pt x="11621440" y="1601489"/>
                  <a:pt x="11625363" y="1640305"/>
                  <a:pt x="11616266" y="1881039"/>
                </a:cubicBezTo>
                <a:cubicBezTo>
                  <a:pt x="11607169" y="2121773"/>
                  <a:pt x="11622451" y="2305524"/>
                  <a:pt x="11616266" y="2596363"/>
                </a:cubicBezTo>
                <a:cubicBezTo>
                  <a:pt x="11610081" y="2887202"/>
                  <a:pt x="11608470" y="3167218"/>
                  <a:pt x="11616266" y="3364675"/>
                </a:cubicBezTo>
                <a:cubicBezTo>
                  <a:pt x="11624062" y="3562132"/>
                  <a:pt x="11625564" y="3749283"/>
                  <a:pt x="11616266" y="3868052"/>
                </a:cubicBezTo>
                <a:cubicBezTo>
                  <a:pt x="11606968" y="3986821"/>
                  <a:pt x="11600036" y="4268692"/>
                  <a:pt x="11616266" y="4583376"/>
                </a:cubicBezTo>
                <a:cubicBezTo>
                  <a:pt x="11632496" y="4898060"/>
                  <a:pt x="11647536" y="5130326"/>
                  <a:pt x="11616266" y="5298701"/>
                </a:cubicBezTo>
                <a:cubicBezTo>
                  <a:pt x="11640515" y="5987283"/>
                  <a:pt x="11148872" y="6372606"/>
                  <a:pt x="10556500" y="6358467"/>
                </a:cubicBezTo>
                <a:cubicBezTo>
                  <a:pt x="10294787" y="6372496"/>
                  <a:pt x="10213561" y="6342913"/>
                  <a:pt x="9896719" y="6358467"/>
                </a:cubicBezTo>
                <a:cubicBezTo>
                  <a:pt x="9579877" y="6374021"/>
                  <a:pt x="9358516" y="6379196"/>
                  <a:pt x="9131373" y="6358467"/>
                </a:cubicBezTo>
                <a:cubicBezTo>
                  <a:pt x="8904230" y="6337738"/>
                  <a:pt x="8529594" y="6316141"/>
                  <a:pt x="8260461" y="6358467"/>
                </a:cubicBezTo>
                <a:cubicBezTo>
                  <a:pt x="7991328" y="6400793"/>
                  <a:pt x="7872729" y="6366040"/>
                  <a:pt x="7706245" y="6358467"/>
                </a:cubicBezTo>
                <a:cubicBezTo>
                  <a:pt x="7539761" y="6350894"/>
                  <a:pt x="7369270" y="6339468"/>
                  <a:pt x="7257594" y="6358467"/>
                </a:cubicBezTo>
                <a:cubicBezTo>
                  <a:pt x="7145918" y="6377466"/>
                  <a:pt x="6922429" y="6342519"/>
                  <a:pt x="6808943" y="6358467"/>
                </a:cubicBezTo>
                <a:cubicBezTo>
                  <a:pt x="6695457" y="6374415"/>
                  <a:pt x="6506733" y="6368711"/>
                  <a:pt x="6360291" y="6358467"/>
                </a:cubicBezTo>
                <a:cubicBezTo>
                  <a:pt x="6213849" y="6348223"/>
                  <a:pt x="5960995" y="6362060"/>
                  <a:pt x="5806075" y="6358467"/>
                </a:cubicBezTo>
                <a:cubicBezTo>
                  <a:pt x="5651155" y="6354874"/>
                  <a:pt x="5136478" y="6333644"/>
                  <a:pt x="4935164" y="6358467"/>
                </a:cubicBezTo>
                <a:cubicBezTo>
                  <a:pt x="4733850" y="6383290"/>
                  <a:pt x="4407892" y="6342708"/>
                  <a:pt x="4064253" y="6358467"/>
                </a:cubicBezTo>
                <a:cubicBezTo>
                  <a:pt x="3720614" y="6374226"/>
                  <a:pt x="3822872" y="6336849"/>
                  <a:pt x="3615601" y="6358467"/>
                </a:cubicBezTo>
                <a:cubicBezTo>
                  <a:pt x="3408330" y="6380085"/>
                  <a:pt x="3207697" y="6367493"/>
                  <a:pt x="3061385" y="6358467"/>
                </a:cubicBezTo>
                <a:cubicBezTo>
                  <a:pt x="2915073" y="6349441"/>
                  <a:pt x="2721426" y="6362366"/>
                  <a:pt x="2507169" y="6358467"/>
                </a:cubicBezTo>
                <a:cubicBezTo>
                  <a:pt x="2292912" y="6354568"/>
                  <a:pt x="1939975" y="6374036"/>
                  <a:pt x="1636258" y="6358467"/>
                </a:cubicBezTo>
                <a:cubicBezTo>
                  <a:pt x="1332541" y="6342898"/>
                  <a:pt x="1188113" y="6357028"/>
                  <a:pt x="765346" y="6358467"/>
                </a:cubicBezTo>
                <a:cubicBezTo>
                  <a:pt x="342579" y="6359906"/>
                  <a:pt x="228482" y="6371630"/>
                  <a:pt x="0" y="6358467"/>
                </a:cubicBezTo>
                <a:lnTo>
                  <a:pt x="0" y="6358467"/>
                </a:lnTo>
                <a:cubicBezTo>
                  <a:pt x="-10831" y="6203870"/>
                  <a:pt x="-7077" y="6089673"/>
                  <a:pt x="0" y="5855090"/>
                </a:cubicBezTo>
                <a:cubicBezTo>
                  <a:pt x="7077" y="5620507"/>
                  <a:pt x="26308" y="5538034"/>
                  <a:pt x="0" y="5245740"/>
                </a:cubicBezTo>
                <a:cubicBezTo>
                  <a:pt x="-26308" y="4953446"/>
                  <a:pt x="-11230" y="4986532"/>
                  <a:pt x="0" y="4742363"/>
                </a:cubicBezTo>
                <a:cubicBezTo>
                  <a:pt x="11230" y="4498194"/>
                  <a:pt x="5450" y="4210497"/>
                  <a:pt x="0" y="4027039"/>
                </a:cubicBezTo>
                <a:cubicBezTo>
                  <a:pt x="-5450" y="3843581"/>
                  <a:pt x="-18832" y="3660931"/>
                  <a:pt x="0" y="3417688"/>
                </a:cubicBezTo>
                <a:cubicBezTo>
                  <a:pt x="18832" y="3174445"/>
                  <a:pt x="-28869" y="2976093"/>
                  <a:pt x="0" y="2702363"/>
                </a:cubicBezTo>
                <a:cubicBezTo>
                  <a:pt x="28869" y="2428633"/>
                  <a:pt x="-23678" y="2345678"/>
                  <a:pt x="0" y="2093013"/>
                </a:cubicBezTo>
                <a:cubicBezTo>
                  <a:pt x="23678" y="1840348"/>
                  <a:pt x="-19551" y="1360645"/>
                  <a:pt x="0" y="1059766"/>
                </a:cubicBezTo>
                <a:cubicBezTo>
                  <a:pt x="109605" y="504990"/>
                  <a:pt x="401562" y="-48130"/>
                  <a:pt x="1059766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62268093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6548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853995-BB7E-4837-AB4E-A586C0DBB2C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7387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DEF754-EFE3-8E79-3B6D-6D45BEC7F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84014B-1DC4-C195-7A6B-A203691B51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255C9-F1E7-0AA3-7680-F0C5E0F07F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085349-B5CE-44C7-B0B2-29035AF09E6E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FE5A6-DB38-A649-E558-EDDAB88B0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EB085-AC42-F650-F953-122CCD3B9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C47E6C4-38F2-BA1C-149F-4F6F9CAF75C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7" y="123137"/>
            <a:ext cx="1411373" cy="141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33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F9076E-868C-93BD-ABB3-84E169222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0150C-B1BF-0B4B-073D-CA588F8A4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C6BE7-B4DB-2699-CFE7-5C041A8354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CE1D51-8E62-4028-BEA5-55737AC0FECE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376FC-F9AF-4DE4-F9CF-6C81A59BAB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B6619-29CA-0EC2-3A9E-E9F93115AC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0714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2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29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60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12" Type="http://schemas.openxmlformats.org/officeDocument/2006/relationships/image" Target="../media/image59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3.sv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29.png"/><Relationship Id="rId9" Type="http://schemas.openxmlformats.org/officeDocument/2006/relationships/image" Target="../media/image56.jpeg"/><Relationship Id="rId14" Type="http://schemas.openxmlformats.org/officeDocument/2006/relationships/image" Target="../media/image6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7.png"/><Relationship Id="rId5" Type="http://schemas.openxmlformats.org/officeDocument/2006/relationships/image" Target="../media/image62.png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8" y="10458"/>
            <a:ext cx="12298016" cy="69561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47683" y="10567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VN-Genica Pro" panose="00000900000000000000" pitchFamily="50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873308" y="1504196"/>
            <a:ext cx="1192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incerelyYoursPianoMusicForStudying-V.A-3023555_hq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2" y="6424771"/>
            <a:ext cx="541867" cy="5418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19129" y="4701878"/>
            <a:ext cx="810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Nguyễn Hồng Nhung 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315361" y="1354263"/>
            <a:ext cx="10308590" cy="28371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Việt –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3A2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198838" y="-6329"/>
            <a:ext cx="7418455" cy="1591453"/>
            <a:chOff x="3562538" y="-43319"/>
            <a:chExt cx="6379796" cy="1036890"/>
          </a:xfrm>
        </p:grpSpPr>
        <p:grpSp>
          <p:nvGrpSpPr>
            <p:cNvPr id="35" name="组合 34"/>
            <p:cNvGrpSpPr/>
            <p:nvPr/>
          </p:nvGrpSpPr>
          <p:grpSpPr>
            <a:xfrm>
              <a:off x="3562538" y="-43319"/>
              <a:ext cx="5252849" cy="1036890"/>
              <a:chOff x="2072664" y="2866785"/>
              <a:chExt cx="4409098" cy="941580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207112" flipH="1">
                <a:off x="2072664" y="2866785"/>
                <a:ext cx="1544656" cy="930843"/>
              </a:xfrm>
              <a:prstGeom prst="rect">
                <a:avLst/>
              </a:prstGeom>
            </p:spPr>
          </p:pic>
          <p:grpSp>
            <p:nvGrpSpPr>
              <p:cNvPr id="34" name="组合 33"/>
              <p:cNvGrpSpPr/>
              <p:nvPr/>
            </p:nvGrpSpPr>
            <p:grpSpPr>
              <a:xfrm>
                <a:off x="3197491" y="3060132"/>
                <a:ext cx="3284271" cy="748233"/>
                <a:chOff x="3197491" y="3060132"/>
                <a:chExt cx="3284271" cy="748233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3752849" y="3114655"/>
                  <a:ext cx="2728913" cy="693710"/>
                  <a:chOff x="3752849" y="3114655"/>
                  <a:chExt cx="2728913" cy="693710"/>
                </a:xfrm>
              </p:grpSpPr>
              <p:sp>
                <p:nvSpPr>
                  <p:cNvPr id="15" name="任意多边形 14"/>
                  <p:cNvSpPr/>
                  <p:nvPr/>
                </p:nvSpPr>
                <p:spPr>
                  <a:xfrm flipH="1">
                    <a:off x="5810250" y="3301157"/>
                    <a:ext cx="671512" cy="507208"/>
                  </a:xfrm>
                  <a:custGeom>
                    <a:avLst/>
                    <a:gdLst>
                      <a:gd name="connsiteX0" fmla="*/ 0 w 671512"/>
                      <a:gd name="connsiteY0" fmla="*/ 0 h 507206"/>
                      <a:gd name="connsiteX1" fmla="*/ 671512 w 671512"/>
                      <a:gd name="connsiteY1" fmla="*/ 0 h 507206"/>
                      <a:gd name="connsiteX2" fmla="*/ 671512 w 671512"/>
                      <a:gd name="connsiteY2" fmla="*/ 507206 h 507206"/>
                      <a:gd name="connsiteX3" fmla="*/ 0 w 671512"/>
                      <a:gd name="connsiteY3" fmla="*/ 507206 h 507206"/>
                      <a:gd name="connsiteX4" fmla="*/ 253603 w 671512"/>
                      <a:gd name="connsiteY4" fmla="*/ 253603 h 507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1512" h="507206">
                        <a:moveTo>
                          <a:pt x="0" y="0"/>
                        </a:moveTo>
                        <a:lnTo>
                          <a:pt x="671512" y="0"/>
                        </a:lnTo>
                        <a:lnTo>
                          <a:pt x="671512" y="507206"/>
                        </a:lnTo>
                        <a:lnTo>
                          <a:pt x="0" y="507206"/>
                        </a:lnTo>
                        <a:lnTo>
                          <a:pt x="253603" y="253603"/>
                        </a:lnTo>
                        <a:close/>
                      </a:path>
                    </a:pathLst>
                  </a:custGeom>
                  <a:solidFill>
                    <a:srgbClr val="3B5DA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等线" panose="02010600030101010101" pitchFamily="2" charset="-122"/>
                    </a:endParaRPr>
                  </a:p>
                </p:txBody>
              </p:sp>
              <p:sp>
                <p:nvSpPr>
                  <p:cNvPr id="17" name="直角三角形 16"/>
                  <p:cNvSpPr/>
                  <p:nvPr/>
                </p:nvSpPr>
                <p:spPr>
                  <a:xfrm rot="5400000">
                    <a:off x="5861363" y="3568037"/>
                    <a:ext cx="183524" cy="285749"/>
                  </a:xfrm>
                  <a:prstGeom prst="rtTriangl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等线" panose="02010600030101010101" pitchFamily="2" charset="-122"/>
                    </a:endParaRPr>
                  </a:p>
                </p:txBody>
              </p:sp>
              <p:sp>
                <p:nvSpPr>
                  <p:cNvPr id="16" name="矩形 15"/>
                  <p:cNvSpPr/>
                  <p:nvPr/>
                </p:nvSpPr>
                <p:spPr>
                  <a:xfrm>
                    <a:off x="3752849" y="3114655"/>
                    <a:ext cx="2343151" cy="501516"/>
                  </a:xfrm>
                  <a:prstGeom prst="rect">
                    <a:avLst/>
                  </a:prstGeom>
                  <a:solidFill>
                    <a:srgbClr val="3B5DAA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等线" panose="02010600030101010101" pitchFamily="2" charset="-122"/>
                    </a:endParaRPr>
                  </a:p>
                </p:txBody>
              </p:sp>
            </p:grpSp>
            <p:sp>
              <p:nvSpPr>
                <p:cNvPr id="32" name="等腰三角形 31"/>
                <p:cNvSpPr/>
                <p:nvPr/>
              </p:nvSpPr>
              <p:spPr>
                <a:xfrm rot="16200000">
                  <a:off x="3162058" y="3150088"/>
                  <a:ext cx="513779" cy="442913"/>
                </a:xfrm>
                <a:prstGeom prst="triangle">
                  <a:avLst/>
                </a:prstGeom>
                <a:noFill/>
                <a:ln w="571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33" name="圆角矩形 32"/>
                <p:cNvSpPr/>
                <p:nvPr/>
              </p:nvSpPr>
              <p:spPr>
                <a:xfrm>
                  <a:off x="3597124" y="3060132"/>
                  <a:ext cx="155725" cy="59656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等线" panose="02010600030101010101" pitchFamily="2" charset="-122"/>
                  </a:endParaRPr>
                </a:p>
              </p:txBody>
            </p:sp>
          </p:grpSp>
        </p:grpSp>
        <p:sp>
          <p:nvSpPr>
            <p:cNvPr id="18" name="文本框 17"/>
            <p:cNvSpPr txBox="1"/>
            <p:nvPr/>
          </p:nvSpPr>
          <p:spPr>
            <a:xfrm>
              <a:off x="5577282" y="342996"/>
              <a:ext cx="4365052" cy="340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Lưu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ý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tư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thế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ngồi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印品溜溜圆" panose="020000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-272172" y="-429972"/>
            <a:ext cx="2144564" cy="1858297"/>
            <a:chOff x="-272172" y="-429972"/>
            <a:chExt cx="2144564" cy="1858297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4"/>
            <a:srcRect l="20258" t="20188" r="22652" b="24369"/>
            <a:stretch/>
          </p:blipFill>
          <p:spPr>
            <a:xfrm flipH="1">
              <a:off x="-30150" y="-429972"/>
              <a:ext cx="1902542" cy="1858297"/>
            </a:xfrm>
            <a:prstGeom prst="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4"/>
            <a:srcRect l="20258" t="20188" r="22652" b="24369"/>
            <a:stretch/>
          </p:blipFill>
          <p:spPr>
            <a:xfrm rot="2796470" flipH="1">
              <a:off x="-283864" y="63082"/>
              <a:ext cx="1005513" cy="982129"/>
            </a:xfrm>
            <a:prstGeom prst="rect">
              <a:avLst/>
            </a:prstGeom>
          </p:spPr>
        </p:pic>
      </p:grpSp>
      <p:pic>
        <p:nvPicPr>
          <p:cNvPr id="42" name="Picture 18">
            <a:extLst>
              <a:ext uri="{FF2B5EF4-FFF2-40B4-BE49-F238E27FC236}">
                <a16:creationId xmlns:a16="http://schemas.microsoft.com/office/drawing/2014/main" id="{87BA0718-FD91-4BAF-BF16-6B23EA18B7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6569" y="1825218"/>
            <a:ext cx="4274100" cy="1013552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5F28A7EF-056D-4B3D-97AA-9A491B66975F}"/>
              </a:ext>
            </a:extLst>
          </p:cNvPr>
          <p:cNvSpPr txBox="1"/>
          <p:nvPr/>
        </p:nvSpPr>
        <p:spPr>
          <a:xfrm>
            <a:off x="559849" y="1849195"/>
            <a:ext cx="33475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Thẳng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lưng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trí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4" name="Picture 18">
            <a:extLst>
              <a:ext uri="{FF2B5EF4-FFF2-40B4-BE49-F238E27FC236}">
                <a16:creationId xmlns:a16="http://schemas.microsoft.com/office/drawing/2014/main" id="{7F8B7EF2-9F41-47AA-8570-624DE136D4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694749" y="1819472"/>
            <a:ext cx="4274100" cy="1013552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E391306D-D053-44DF-8CBB-E7EC2820C79F}"/>
              </a:ext>
            </a:extLst>
          </p:cNvPr>
          <p:cNvSpPr txBox="1"/>
          <p:nvPr/>
        </p:nvSpPr>
        <p:spPr>
          <a:xfrm>
            <a:off x="7258612" y="1871832"/>
            <a:ext cx="33466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Khoảng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25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30cm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6" name="Picture 18">
            <a:extLst>
              <a:ext uri="{FF2B5EF4-FFF2-40B4-BE49-F238E27FC236}">
                <a16:creationId xmlns:a16="http://schemas.microsoft.com/office/drawing/2014/main" id="{72A95FDD-6EC7-43B7-823A-2C34706F3D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532405" y="5323406"/>
            <a:ext cx="4274100" cy="1013552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EE1BB9E6-33C0-461B-BB4A-4B02DCC8AACB}"/>
              </a:ext>
            </a:extLst>
          </p:cNvPr>
          <p:cNvSpPr txBox="1"/>
          <p:nvPr/>
        </p:nvSpPr>
        <p:spPr>
          <a:xfrm>
            <a:off x="3994179" y="5346637"/>
            <a:ext cx="31786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543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543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543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543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543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543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543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543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543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543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543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543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543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543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54335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8" name="Picture 27">
            <a:extLst>
              <a:ext uri="{FF2B5EF4-FFF2-40B4-BE49-F238E27FC236}">
                <a16:creationId xmlns:a16="http://schemas.microsoft.com/office/drawing/2014/main" id="{EB3966D3-3CB1-4A0C-A500-557A038D10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306626" y="5257848"/>
            <a:ext cx="1013552" cy="1013552"/>
          </a:xfrm>
          <a:prstGeom prst="rect">
            <a:avLst/>
          </a:prstGeom>
          <a:effectLst>
            <a:glow rad="127000">
              <a:schemeClr val="accent4">
                <a:lumMod val="20000"/>
                <a:lumOff val="80000"/>
              </a:schemeClr>
            </a:glow>
          </a:effectLst>
        </p:spPr>
      </p:pic>
      <p:pic>
        <p:nvPicPr>
          <p:cNvPr id="49" name="Picture 27">
            <a:extLst>
              <a:ext uri="{FF2B5EF4-FFF2-40B4-BE49-F238E27FC236}">
                <a16:creationId xmlns:a16="http://schemas.microsoft.com/office/drawing/2014/main" id="{64585837-B4A7-4E9F-9AB9-B1E7DC45D6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874143" y="1789750"/>
            <a:ext cx="1013552" cy="1013552"/>
          </a:xfrm>
          <a:prstGeom prst="rect">
            <a:avLst/>
          </a:prstGeom>
          <a:effectLst>
            <a:glow rad="127000">
              <a:schemeClr val="accent4">
                <a:lumMod val="20000"/>
                <a:lumOff val="80000"/>
              </a:schemeClr>
            </a:glow>
          </a:effectLst>
        </p:spPr>
      </p:pic>
      <p:pic>
        <p:nvPicPr>
          <p:cNvPr id="50" name="Picture 27">
            <a:extLst>
              <a:ext uri="{FF2B5EF4-FFF2-40B4-BE49-F238E27FC236}">
                <a16:creationId xmlns:a16="http://schemas.microsoft.com/office/drawing/2014/main" id="{50162BB4-7644-4CEF-8D23-24437B3629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491166" y="1723879"/>
            <a:ext cx="1013552" cy="1013552"/>
          </a:xfrm>
          <a:prstGeom prst="rect">
            <a:avLst/>
          </a:prstGeom>
          <a:effectLst>
            <a:glow rad="127000">
              <a:schemeClr val="accent4">
                <a:lumMod val="20000"/>
                <a:lumOff val="80000"/>
              </a:schemeClr>
            </a:glow>
          </a:effec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A89983C5-F342-4F11-8E77-7305156595B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4475868" y="2175346"/>
            <a:ext cx="2540775" cy="294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4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5" grpId="0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36CFFDE5-E256-D2C2-CDAE-4123AA21D864}"/>
              </a:ext>
            </a:extLst>
          </p:cNvPr>
          <p:cNvSpPr/>
          <p:nvPr/>
        </p:nvSpPr>
        <p:spPr>
          <a:xfrm>
            <a:off x="256032" y="274320"/>
            <a:ext cx="11631168" cy="6281928"/>
          </a:xfrm>
          <a:prstGeom prst="round2DiagRect">
            <a:avLst>
              <a:gd name="adj1" fmla="val 14775"/>
              <a:gd name="adj2" fmla="val 0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DFC6086-18F2-04AE-B4E1-7619C2E36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127947" y="707203"/>
            <a:ext cx="5966437" cy="306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8953CB8A-6DBE-0DA6-C79F-7FC878659B7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9161" y="802203"/>
            <a:ext cx="2206081" cy="2206081"/>
          </a:xfrm>
          <a:prstGeom prst="rect">
            <a:avLst/>
          </a:prstGeom>
        </p:spPr>
      </p:pic>
      <p:sp>
        <p:nvSpPr>
          <p:cNvPr id="13" name="矩形 8">
            <a:extLst>
              <a:ext uri="{FF2B5EF4-FFF2-40B4-BE49-F238E27FC236}">
                <a16:creationId xmlns:a16="http://schemas.microsoft.com/office/drawing/2014/main" id="{47866FD9-9131-F796-E500-32D1F8AC1D19}"/>
              </a:ext>
            </a:extLst>
          </p:cNvPr>
          <p:cNvSpPr/>
          <p:nvPr/>
        </p:nvSpPr>
        <p:spPr>
          <a:xfrm>
            <a:off x="3363847" y="2420377"/>
            <a:ext cx="39324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 w="47625" cmpd="thinThick">
                  <a:solidFill>
                    <a:srgbClr val="C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 Light"/>
                <a:ea typeface="微软雅黑" panose="020B0503020204020204" charset="-122"/>
                <a:cs typeface="+mn-cs"/>
              </a:rPr>
              <a:t>Tiêu</a:t>
            </a:r>
            <a:r>
              <a:rPr kumimoji="0" lang="en-US" altLang="zh-CN" sz="4400" b="1" i="0" u="none" strike="noStrike" kern="1200" cap="none" spc="0" normalizeH="0" baseline="0" noProof="0" dirty="0">
                <a:ln w="47625" cmpd="thinThick">
                  <a:solidFill>
                    <a:srgbClr val="C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 Light"/>
                <a:ea typeface="微软雅黑" panose="020B0503020204020204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 w="47625" cmpd="thinThick">
                  <a:solidFill>
                    <a:srgbClr val="C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 Light"/>
                <a:ea typeface="微软雅黑" panose="020B0503020204020204" charset="-122"/>
                <a:cs typeface="+mn-cs"/>
              </a:rPr>
              <a:t>chí</a:t>
            </a:r>
            <a:r>
              <a:rPr kumimoji="0" lang="en-US" altLang="zh-CN" sz="4400" b="1" i="0" u="none" strike="noStrike" kern="1200" cap="none" spc="0" normalizeH="0" baseline="0" noProof="0" dirty="0">
                <a:ln w="47625" cmpd="thinThick">
                  <a:solidFill>
                    <a:srgbClr val="C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 Light"/>
                <a:ea typeface="微软雅黑" panose="020B0503020204020204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 w="47625" cmpd="thinThick">
                  <a:solidFill>
                    <a:srgbClr val="C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 Light"/>
                <a:ea typeface="微软雅黑" panose="020B0503020204020204" charset="-122"/>
                <a:cs typeface="+mn-cs"/>
              </a:rPr>
              <a:t>đánh</a:t>
            </a:r>
            <a:r>
              <a:rPr kumimoji="0" lang="en-US" altLang="zh-CN" sz="4400" b="1" i="0" u="none" strike="noStrike" kern="1200" cap="none" spc="0" normalizeH="0" baseline="0" noProof="0" dirty="0">
                <a:ln w="47625" cmpd="thinThick">
                  <a:solidFill>
                    <a:srgbClr val="C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 Light"/>
                <a:ea typeface="微软雅黑" panose="020B0503020204020204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 w="47625" cmpd="thinThick">
                  <a:solidFill>
                    <a:srgbClr val="C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 Light"/>
                <a:ea typeface="微软雅黑" panose="020B0503020204020204" charset="-122"/>
                <a:cs typeface="+mn-cs"/>
              </a:rPr>
              <a:t>giá</a:t>
            </a:r>
            <a:endParaRPr kumimoji="0" lang="zh-CN" altLang="en-US" sz="4400" b="1" i="0" u="none" strike="noStrike" kern="1200" cap="none" spc="0" normalizeH="0" baseline="0" noProof="0" dirty="0">
              <a:ln w="47625" cmpd="thinThick">
                <a:solidFill>
                  <a:srgbClr val="C00000"/>
                </a:solidFill>
              </a:ln>
              <a:solidFill>
                <a:srgbClr val="FFC000"/>
              </a:solidFill>
              <a:effectLst/>
              <a:uLnTx/>
              <a:uFillTx/>
              <a:latin typeface="Calibri Light"/>
              <a:ea typeface="微软雅黑" panose="020B0503020204020204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0275A2-F7C9-B6D8-0676-FCEE7BC735E9}"/>
              </a:ext>
            </a:extLst>
          </p:cNvPr>
          <p:cNvSpPr/>
          <p:nvPr/>
        </p:nvSpPr>
        <p:spPr>
          <a:xfrm>
            <a:off x="2828635" y="3734812"/>
            <a:ext cx="3809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1. Sai không quá 5 lỗi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58B907-CB81-7E9C-C847-9E8FA5F80C6D}"/>
              </a:ext>
            </a:extLst>
          </p:cNvPr>
          <p:cNvSpPr/>
          <p:nvPr/>
        </p:nvSpPr>
        <p:spPr>
          <a:xfrm>
            <a:off x="2825586" y="4556726"/>
            <a:ext cx="4952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rõ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đẹp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75000"/>
                </a:srgbClr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C218CB-B294-28CA-21DA-8A51AA72C972}"/>
              </a:ext>
            </a:extLst>
          </p:cNvPr>
          <p:cNvSpPr/>
          <p:nvPr/>
        </p:nvSpPr>
        <p:spPr>
          <a:xfrm>
            <a:off x="2825586" y="5378641"/>
            <a:ext cx="4769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bày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thức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9" name="Picture 11">
            <a:extLst>
              <a:ext uri="{FF2B5EF4-FFF2-40B4-BE49-F238E27FC236}">
                <a16:creationId xmlns:a16="http://schemas.microsoft.com/office/drawing/2014/main" id="{0EDF5C92-AA5C-0343-4144-E2EEBFF4F0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570212" y="3776853"/>
            <a:ext cx="530550" cy="584775"/>
          </a:xfrm>
          <a:prstGeom prst="rect">
            <a:avLst/>
          </a:prstGeom>
          <a:effectLst>
            <a:glow rad="635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B65D642C-C0E0-E4BD-74C2-C725BFBB72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541887" y="4556726"/>
            <a:ext cx="530550" cy="584775"/>
          </a:xfrm>
          <a:prstGeom prst="rect">
            <a:avLst/>
          </a:prstGeom>
          <a:effectLst>
            <a:glow rad="635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21" name="Picture 11">
            <a:extLst>
              <a:ext uri="{FF2B5EF4-FFF2-40B4-BE49-F238E27FC236}">
                <a16:creationId xmlns:a16="http://schemas.microsoft.com/office/drawing/2014/main" id="{5C4964B4-91CE-7EDC-5993-49403EA42F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777839" y="4556726"/>
            <a:ext cx="530550" cy="584775"/>
          </a:xfrm>
          <a:prstGeom prst="rect">
            <a:avLst/>
          </a:prstGeom>
          <a:effectLst>
            <a:glow rad="635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A8DD679C-DE8E-597E-1E49-67C1B39212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67887" y="5321967"/>
            <a:ext cx="530550" cy="584775"/>
          </a:xfrm>
          <a:prstGeom prst="rect">
            <a:avLst/>
          </a:prstGeom>
        </p:spPr>
      </p:pic>
      <p:pic>
        <p:nvPicPr>
          <p:cNvPr id="23" name="Picture 11">
            <a:extLst>
              <a:ext uri="{FF2B5EF4-FFF2-40B4-BE49-F238E27FC236}">
                <a16:creationId xmlns:a16="http://schemas.microsoft.com/office/drawing/2014/main" id="{0BDB4E73-851A-6561-EA21-F0CC1415F0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262199" y="5329139"/>
            <a:ext cx="530550" cy="584775"/>
          </a:xfrm>
          <a:prstGeom prst="rect">
            <a:avLst/>
          </a:prstGeom>
        </p:spPr>
      </p:pic>
      <p:pic>
        <p:nvPicPr>
          <p:cNvPr id="24" name="Picture 11">
            <a:extLst>
              <a:ext uri="{FF2B5EF4-FFF2-40B4-BE49-F238E27FC236}">
                <a16:creationId xmlns:a16="http://schemas.microsoft.com/office/drawing/2014/main" id="{81BDC339-47F6-CE96-6662-0622C37EE8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605127" y="5336599"/>
            <a:ext cx="530550" cy="584775"/>
          </a:xfrm>
          <a:prstGeom prst="rect">
            <a:avLst/>
          </a:prstGeom>
        </p:spPr>
      </p:pic>
      <p:pic>
        <p:nvPicPr>
          <p:cNvPr id="25" name="Picture 11">
            <a:extLst>
              <a:ext uri="{FF2B5EF4-FFF2-40B4-BE49-F238E27FC236}">
                <a16:creationId xmlns:a16="http://schemas.microsoft.com/office/drawing/2014/main" id="{4B58D377-E10D-BC0C-0CD6-C3DEB089D1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73453" y="5310663"/>
            <a:ext cx="530550" cy="584775"/>
          </a:xfrm>
          <a:prstGeom prst="rect">
            <a:avLst/>
          </a:prstGeom>
          <a:effectLst>
            <a:glow rad="635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26" name="Picture 11">
            <a:extLst>
              <a:ext uri="{FF2B5EF4-FFF2-40B4-BE49-F238E27FC236}">
                <a16:creationId xmlns:a16="http://schemas.microsoft.com/office/drawing/2014/main" id="{B2E32121-D743-157F-95A5-111F3CF1DC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267765" y="5317835"/>
            <a:ext cx="530550" cy="584775"/>
          </a:xfrm>
          <a:prstGeom prst="rect">
            <a:avLst/>
          </a:prstGeom>
          <a:effectLst>
            <a:glow rad="635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A02063C2-D091-AC83-A510-940893FB36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610693" y="5325295"/>
            <a:ext cx="530550" cy="584775"/>
          </a:xfrm>
          <a:prstGeom prst="rect">
            <a:avLst/>
          </a:prstGeom>
          <a:effectLst>
            <a:glow rad="63500">
              <a:schemeClr val="accent4">
                <a:lumMod val="40000"/>
                <a:lumOff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386041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5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23C23E65-9C23-4C34-BA6C-7E928651656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1389" y="182230"/>
            <a:ext cx="1895091" cy="167778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5284CD8-20C0-4E0F-BCEA-0FEA25B4ACD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0746" y="3317792"/>
            <a:ext cx="4368882" cy="2982016"/>
          </a:xfrm>
          <a:prstGeom prst="rect">
            <a:avLst/>
          </a:prstGeom>
        </p:spPr>
      </p:pic>
      <p:grpSp>
        <p:nvGrpSpPr>
          <p:cNvPr id="11" name="组合 8">
            <a:extLst>
              <a:ext uri="{FF2B5EF4-FFF2-40B4-BE49-F238E27FC236}">
                <a16:creationId xmlns:a16="http://schemas.microsoft.com/office/drawing/2014/main" id="{4133F06E-877B-42F3-A7CA-78D11E447E8F}"/>
              </a:ext>
            </a:extLst>
          </p:cNvPr>
          <p:cNvGrpSpPr/>
          <p:nvPr/>
        </p:nvGrpSpPr>
        <p:grpSpPr>
          <a:xfrm rot="20596417">
            <a:off x="2585382" y="298726"/>
            <a:ext cx="4716814" cy="2049773"/>
            <a:chOff x="1569686" y="1400698"/>
            <a:chExt cx="3667375" cy="3729831"/>
          </a:xfrm>
        </p:grpSpPr>
        <p:sp>
          <p:nvSpPr>
            <p:cNvPr id="18" name="任意多边形 7">
              <a:extLst>
                <a:ext uri="{FF2B5EF4-FFF2-40B4-BE49-F238E27FC236}">
                  <a16:creationId xmlns:a16="http://schemas.microsoft.com/office/drawing/2014/main" id="{DDC142F5-3E07-4DF8-84C9-1720A95FE002}"/>
                </a:ext>
              </a:extLst>
            </p:cNvPr>
            <p:cNvSpPr/>
            <p:nvPr/>
          </p:nvSpPr>
          <p:spPr>
            <a:xfrm rot="18211633">
              <a:off x="1538458" y="1431926"/>
              <a:ext cx="3729831" cy="3667375"/>
            </a:xfrm>
            <a:custGeom>
              <a:avLst/>
              <a:gdLst>
                <a:gd name="connsiteX0" fmla="*/ 1604914 w 3729831"/>
                <a:gd name="connsiteY0" fmla="*/ 532589 h 3667375"/>
                <a:gd name="connsiteX1" fmla="*/ 4714 w 3729831"/>
                <a:gd name="connsiteY1" fmla="*/ 1375551 h 3667375"/>
                <a:gd name="connsiteX2" fmla="*/ 1204864 w 3729831"/>
                <a:gd name="connsiteY2" fmla="*/ 3590114 h 3667375"/>
                <a:gd name="connsiteX3" fmla="*/ 3690889 w 3729831"/>
                <a:gd name="connsiteY3" fmla="*/ 2875739 h 3667375"/>
                <a:gd name="connsiteX4" fmla="*/ 2647902 w 3729831"/>
                <a:gd name="connsiteY4" fmla="*/ 132539 h 3667375"/>
                <a:gd name="connsiteX5" fmla="*/ 1604914 w 3729831"/>
                <a:gd name="connsiteY5" fmla="*/ 532589 h 366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29831" h="3667375">
                  <a:moveTo>
                    <a:pt x="1604914" y="532589"/>
                  </a:moveTo>
                  <a:cubicBezTo>
                    <a:pt x="1164383" y="739758"/>
                    <a:pt x="71389" y="865964"/>
                    <a:pt x="4714" y="1375551"/>
                  </a:cubicBezTo>
                  <a:cubicBezTo>
                    <a:pt x="-61961" y="1885138"/>
                    <a:pt x="590502" y="3340083"/>
                    <a:pt x="1204864" y="3590114"/>
                  </a:cubicBezTo>
                  <a:cubicBezTo>
                    <a:pt x="1819226" y="3840145"/>
                    <a:pt x="3450383" y="3452002"/>
                    <a:pt x="3690889" y="2875739"/>
                  </a:cubicBezTo>
                  <a:cubicBezTo>
                    <a:pt x="3931395" y="2299477"/>
                    <a:pt x="2993183" y="525445"/>
                    <a:pt x="2647902" y="132539"/>
                  </a:cubicBezTo>
                  <a:cubicBezTo>
                    <a:pt x="2302621" y="-260367"/>
                    <a:pt x="2045445" y="325420"/>
                    <a:pt x="1604914" y="53258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" name="任意多边形 27">
              <a:extLst>
                <a:ext uri="{FF2B5EF4-FFF2-40B4-BE49-F238E27FC236}">
                  <a16:creationId xmlns:a16="http://schemas.microsoft.com/office/drawing/2014/main" id="{5038265D-F77A-4DCD-9A75-8B11C5CE852C}"/>
                </a:ext>
              </a:extLst>
            </p:cNvPr>
            <p:cNvSpPr/>
            <p:nvPr/>
          </p:nvSpPr>
          <p:spPr>
            <a:xfrm rot="18211633">
              <a:off x="1874341" y="1869313"/>
              <a:ext cx="2958568" cy="2909027"/>
            </a:xfrm>
            <a:custGeom>
              <a:avLst/>
              <a:gdLst>
                <a:gd name="connsiteX0" fmla="*/ 1604914 w 3729831"/>
                <a:gd name="connsiteY0" fmla="*/ 532589 h 3667375"/>
                <a:gd name="connsiteX1" fmla="*/ 4714 w 3729831"/>
                <a:gd name="connsiteY1" fmla="*/ 1375551 h 3667375"/>
                <a:gd name="connsiteX2" fmla="*/ 1204864 w 3729831"/>
                <a:gd name="connsiteY2" fmla="*/ 3590114 h 3667375"/>
                <a:gd name="connsiteX3" fmla="*/ 3690889 w 3729831"/>
                <a:gd name="connsiteY3" fmla="*/ 2875739 h 3667375"/>
                <a:gd name="connsiteX4" fmla="*/ 2647902 w 3729831"/>
                <a:gd name="connsiteY4" fmla="*/ 132539 h 3667375"/>
                <a:gd name="connsiteX5" fmla="*/ 1604914 w 3729831"/>
                <a:gd name="connsiteY5" fmla="*/ 532589 h 366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29831" h="3667375">
                  <a:moveTo>
                    <a:pt x="1604914" y="532589"/>
                  </a:moveTo>
                  <a:cubicBezTo>
                    <a:pt x="1164383" y="739758"/>
                    <a:pt x="71389" y="865964"/>
                    <a:pt x="4714" y="1375551"/>
                  </a:cubicBezTo>
                  <a:cubicBezTo>
                    <a:pt x="-61961" y="1885138"/>
                    <a:pt x="590502" y="3340083"/>
                    <a:pt x="1204864" y="3590114"/>
                  </a:cubicBezTo>
                  <a:cubicBezTo>
                    <a:pt x="1819226" y="3840145"/>
                    <a:pt x="3450383" y="3452002"/>
                    <a:pt x="3690889" y="2875739"/>
                  </a:cubicBezTo>
                  <a:cubicBezTo>
                    <a:pt x="3931395" y="2299477"/>
                    <a:pt x="2993183" y="525445"/>
                    <a:pt x="2647902" y="132539"/>
                  </a:cubicBezTo>
                  <a:cubicBezTo>
                    <a:pt x="2302621" y="-260367"/>
                    <a:pt x="2045445" y="325420"/>
                    <a:pt x="1604914" y="53258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E2E2FE2-4A63-406A-988C-A3C30500711A}"/>
              </a:ext>
            </a:extLst>
          </p:cNvPr>
          <p:cNvSpPr txBox="1"/>
          <p:nvPr/>
        </p:nvSpPr>
        <p:spPr>
          <a:xfrm>
            <a:off x="3801136" y="1021123"/>
            <a:ext cx="30631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Nghe –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nhỏ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>
                <a:glow rad="63500">
                  <a:srgbClr val="9BBB59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>
                <a:glow rad="63500">
                  <a:srgbClr val="9BBB59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圆角矩形 41">
            <a:extLst>
              <a:ext uri="{FF2B5EF4-FFF2-40B4-BE49-F238E27FC236}">
                <a16:creationId xmlns:a16="http://schemas.microsoft.com/office/drawing/2014/main" id="{9765B095-E2F6-474A-8F60-B3452D9B9154}"/>
              </a:ext>
            </a:extLst>
          </p:cNvPr>
          <p:cNvSpPr/>
          <p:nvPr/>
        </p:nvSpPr>
        <p:spPr>
          <a:xfrm>
            <a:off x="7751167" y="774748"/>
            <a:ext cx="4202707" cy="217053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A04A7A-978F-4BBA-B3CE-A7F81F56AE89}"/>
              </a:ext>
            </a:extLst>
          </p:cNvPr>
          <p:cNvSpPr txBox="1"/>
          <p:nvPr/>
        </p:nvSpPr>
        <p:spPr>
          <a:xfrm>
            <a:off x="7618907" y="1023072"/>
            <a:ext cx="446722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188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41 0.02408 L -0.06341 0.02431 C -0.06354 0.02477 -0.06406 0.03866 -0.06497 0.0419 C -0.06589 0.04491 -0.0681 0.05023 -0.0681 0.05047 C -0.06836 0.05209 -0.06849 0.05417 -0.06888 0.05579 C -0.06927 0.05741 -0.07031 0.05834 -0.07044 0.05996 C -0.07109 0.06505 -0.07083 0.07037 -0.07122 0.07523 C -0.07135 0.07685 -0.07175 0.07801 -0.07201 0.0794 C -0.07227 0.10116 -0.07253 0.12292 -0.07279 0.14468 C -0.07305 0.15672 -0.07318 0.16898 -0.07357 0.18079 C -0.0737 0.18241 -0.07396 0.1838 -0.07435 0.18496 C -0.07526 0.18797 -0.07591 0.19144 -0.07747 0.19329 L -0.07982 0.19607 C -0.08268 0.20371 -0.07982 0.19722 -0.08372 0.20301 C -0.08763 0.2088 -0.08438 0.20625 -0.08841 0.20857 C -0.08919 0.20996 -0.08984 0.21181 -0.09076 0.21273 C -0.09154 0.21366 -0.09245 0.21343 -0.0931 0.21412 C -0.09479 0.21574 -0.09648 0.21736 -0.09779 0.21968 C -0.09857 0.22107 -0.09922 0.22292 -0.10013 0.22385 C -0.10169 0.22547 -0.10482 0.22662 -0.10482 0.22685 C -0.1056 0.22801 -0.10625 0.22986 -0.10716 0.23079 C -0.10872 0.23241 -0.11185 0.23357 -0.11185 0.2338 C -0.11328 0.23611 -0.11471 0.23912 -0.11654 0.24051 C -0.11758 0.24144 -0.11875 0.24144 -0.11966 0.2419 C -0.12057 0.24236 -0.12135 0.24283 -0.12201 0.24329 C -0.12318 0.24422 -0.12409 0.24537 -0.12513 0.24607 C -0.12773 0.24815 -0.12852 0.24769 -0.13138 0.24885 C -0.13229 0.24931 -0.13294 0.25 -0.13372 0.25023 C -0.13529 0.25093 -0.13698 0.25116 -0.13841 0.25162 C -0.13932 0.25209 -0.13997 0.25278 -0.14076 0.25301 C -0.1418 0.25371 -0.14284 0.25394 -0.14388 0.2544 C -0.14466 0.25533 -0.1457 0.25602 -0.14622 0.25718 C -0.14675 0.25834 -0.14675 0.26019 -0.14701 0.26135 C -0.14753 0.26297 -0.14805 0.26412 -0.14857 0.26551 C -0.14883 0.26922 -0.14909 0.27292 -0.14935 0.27662 C -0.14961 0.27824 -0.15013 0.2794 -0.15013 0.28079 C -0.15065 0.30672 -0.15026 0.33264 -0.15091 0.35857 C -0.15104 0.36042 -0.15195 0.36158 -0.15247 0.36273 C -0.15391 0.36574 -0.15547 0.36945 -0.15794 0.36968 C -0.16862 0.3706 -0.1793 0.3706 -0.18997 0.37107 C -0.19102 0.37153 -0.19206 0.37199 -0.1931 0.37246 C -0.19388 0.37292 -0.19466 0.37361 -0.19544 0.37385 C -0.19727 0.37477 -0.2 0.375 -0.20169 0.37662 C -0.2026 0.37755 -0.20326 0.37871 -0.20404 0.3794 C -0.20508 0.38033 -0.20612 0.38033 -0.20716 0.38079 C -0.20872 0.38172 -0.21029 0.38264 -0.21185 0.38357 L -0.21419 0.38496 C -0.21497 0.38542 -0.21576 0.38635 -0.21654 0.38635 C -0.22044 0.38727 -0.22318 0.3875 -0.22669 0.38912 C -0.22747 0.38959 -0.22826 0.39028 -0.22904 0.39051 C -0.23008 0.39121 -0.23112 0.39144 -0.23216 0.3919 C -0.23294 0.39236 -0.23372 0.39306 -0.23451 0.39329 C -0.23581 0.39398 -0.23711 0.39422 -0.23841 0.39468 C -0.23945 0.3956 -0.2405 0.39676 -0.24154 0.39746 C -0.24232 0.39815 -0.24323 0.39792 -0.24388 0.39885 C -0.24492 0.40047 -0.24544 0.40255 -0.24622 0.4044 C -0.24844 0.41621 -0.24753 0.40972 -0.24622 0.43357 C -0.24622 0.43519 -0.24583 0.43658 -0.24544 0.43773 C -0.2444 0.44167 -0.24336 0.44306 -0.24154 0.44607 C -0.23958 0.45672 -0.24232 0.44375 -0.23919 0.4544 C -0.23607 0.46597 -0.24141 0.45093 -0.23685 0.46273 C -0.23659 0.4669 -0.23633 0.47107 -0.23607 0.47523 C -0.23581 0.48172 -0.23594 0.48843 -0.23529 0.49468 C -0.23516 0.49607 -0.2349 0.4919 -0.23451 0.49051 C -0.23411 0.48912 -0.23372 0.4875 -0.23294 0.48635 C -0.22891 0.48079 -0.23177 0.48912 -0.22982 0.48218 L -0.22904 0.48079 L -0.22904 0.48102 " pathEditMode="relative" rAng="0" ptsTypes="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19" y="2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 animBg="1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-44450" y="4674078"/>
            <a:ext cx="12227012" cy="2183922"/>
            <a:chOff x="-44450" y="4674078"/>
            <a:chExt cx="12227012" cy="2183922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3"/>
            <a:srcRect r="10008" b="29584"/>
            <a:stretch/>
          </p:blipFill>
          <p:spPr>
            <a:xfrm>
              <a:off x="-44450" y="4674078"/>
              <a:ext cx="2200275" cy="2183922"/>
            </a:xfrm>
            <a:prstGeom prst="rect">
              <a:avLst/>
            </a:prstGeom>
          </p:spPr>
        </p:pic>
        <p:sp>
          <p:nvSpPr>
            <p:cNvPr id="21" name="任意多边形 20"/>
            <p:cNvSpPr/>
            <p:nvPr/>
          </p:nvSpPr>
          <p:spPr>
            <a:xfrm flipH="1">
              <a:off x="-10495" y="5744112"/>
              <a:ext cx="12193057" cy="1113888"/>
            </a:xfrm>
            <a:custGeom>
              <a:avLst/>
              <a:gdLst>
                <a:gd name="connsiteX0" fmla="*/ 0 w 12193057"/>
                <a:gd name="connsiteY0" fmla="*/ 1212649 h 1212649"/>
                <a:gd name="connsiteX1" fmla="*/ 7375825 w 12193057"/>
                <a:gd name="connsiteY1" fmla="*/ 1212649 h 1212649"/>
                <a:gd name="connsiteX2" fmla="*/ 7375528 w 12193057"/>
                <a:gd name="connsiteY2" fmla="*/ 1212055 h 1212649"/>
                <a:gd name="connsiteX3" fmla="*/ 12193057 w 12193057"/>
                <a:gd name="connsiteY3" fmla="*/ 1212055 h 1212649"/>
                <a:gd name="connsiteX4" fmla="*/ 12130097 w 12193057"/>
                <a:gd name="connsiteY4" fmla="*/ 1086194 h 1212649"/>
                <a:gd name="connsiteX5" fmla="*/ 11180166 w 12193057"/>
                <a:gd name="connsiteY5" fmla="*/ 538162 h 1212649"/>
                <a:gd name="connsiteX6" fmla="*/ 10734256 w 12193057"/>
                <a:gd name="connsiteY6" fmla="*/ 635844 h 1212649"/>
                <a:gd name="connsiteX7" fmla="*/ 10724744 w 12193057"/>
                <a:gd name="connsiteY7" fmla="*/ 640816 h 1212649"/>
                <a:gd name="connsiteX8" fmla="*/ 10641812 w 12193057"/>
                <a:gd name="connsiteY8" fmla="*/ 548032 h 1212649"/>
                <a:gd name="connsiteX9" fmla="*/ 9125342 w 12193057"/>
                <a:gd name="connsiteY9" fmla="*/ 0 h 1212649"/>
                <a:gd name="connsiteX10" fmla="*/ 7714151 w 12193057"/>
                <a:gd name="connsiteY10" fmla="*/ 452341 h 1212649"/>
                <a:gd name="connsiteX11" fmla="*/ 7628937 w 12193057"/>
                <a:gd name="connsiteY11" fmla="*/ 529795 h 1212649"/>
                <a:gd name="connsiteX12" fmla="*/ 7351169 w 12193057"/>
                <a:gd name="connsiteY12" fmla="*/ 459711 h 1212649"/>
                <a:gd name="connsiteX13" fmla="*/ 6639318 w 12193057"/>
                <a:gd name="connsiteY13" fmla="*/ 392906 h 1212649"/>
                <a:gd name="connsiteX14" fmla="*/ 6010516 w 12193057"/>
                <a:gd name="connsiteY14" fmla="*/ 444490 h 1212649"/>
                <a:gd name="connsiteX15" fmla="*/ 5766752 w 12193057"/>
                <a:gd name="connsiteY15" fmla="*/ 497353 h 1212649"/>
                <a:gd name="connsiteX16" fmla="*/ 5690953 w 12193057"/>
                <a:gd name="connsiteY16" fmla="*/ 430147 h 1212649"/>
                <a:gd name="connsiteX17" fmla="*/ 4308110 w 12193057"/>
                <a:gd name="connsiteY17" fmla="*/ 594 h 1212649"/>
                <a:gd name="connsiteX18" fmla="*/ 2896919 w 12193057"/>
                <a:gd name="connsiteY18" fmla="*/ 452935 h 1212649"/>
                <a:gd name="connsiteX19" fmla="*/ 2811705 w 12193057"/>
                <a:gd name="connsiteY19" fmla="*/ 530389 h 1212649"/>
                <a:gd name="connsiteX20" fmla="*/ 2533937 w 12193057"/>
                <a:gd name="connsiteY20" fmla="*/ 460305 h 1212649"/>
                <a:gd name="connsiteX21" fmla="*/ 1822086 w 12193057"/>
                <a:gd name="connsiteY21" fmla="*/ 393500 h 1212649"/>
                <a:gd name="connsiteX22" fmla="*/ 30441 w 12193057"/>
                <a:gd name="connsiteY22" fmla="*/ 1072281 h 1212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193057" h="1212649">
                  <a:moveTo>
                    <a:pt x="0" y="1212649"/>
                  </a:moveTo>
                  <a:lnTo>
                    <a:pt x="7375825" y="1212649"/>
                  </a:lnTo>
                  <a:lnTo>
                    <a:pt x="7375528" y="1212055"/>
                  </a:lnTo>
                  <a:lnTo>
                    <a:pt x="12193057" y="1212055"/>
                  </a:lnTo>
                  <a:lnTo>
                    <a:pt x="12130097" y="1086194"/>
                  </a:lnTo>
                  <a:cubicBezTo>
                    <a:pt x="11924228" y="755551"/>
                    <a:pt x="11575594" y="538162"/>
                    <a:pt x="11180166" y="538162"/>
                  </a:cubicBezTo>
                  <a:cubicBezTo>
                    <a:pt x="11021995" y="538162"/>
                    <a:pt x="10871311" y="572944"/>
                    <a:pt x="10734256" y="635844"/>
                  </a:cubicBezTo>
                  <a:lnTo>
                    <a:pt x="10724744" y="640816"/>
                  </a:lnTo>
                  <a:lnTo>
                    <a:pt x="10641812" y="548032"/>
                  </a:lnTo>
                  <a:cubicBezTo>
                    <a:pt x="10313163" y="217388"/>
                    <a:pt x="9756603" y="0"/>
                    <a:pt x="9125342" y="0"/>
                  </a:cubicBezTo>
                  <a:cubicBezTo>
                    <a:pt x="8557207" y="0"/>
                    <a:pt x="8049580" y="176085"/>
                    <a:pt x="7714151" y="452341"/>
                  </a:cubicBezTo>
                  <a:lnTo>
                    <a:pt x="7628937" y="529795"/>
                  </a:lnTo>
                  <a:lnTo>
                    <a:pt x="7351169" y="459711"/>
                  </a:lnTo>
                  <a:cubicBezTo>
                    <a:pt x="7132375" y="416694"/>
                    <a:pt x="6891823" y="392906"/>
                    <a:pt x="6639318" y="392906"/>
                  </a:cubicBezTo>
                  <a:cubicBezTo>
                    <a:pt x="6418377" y="392906"/>
                    <a:pt x="6206586" y="411119"/>
                    <a:pt x="6010516" y="444490"/>
                  </a:cubicBezTo>
                  <a:lnTo>
                    <a:pt x="5766752" y="497353"/>
                  </a:lnTo>
                  <a:lnTo>
                    <a:pt x="5690953" y="430147"/>
                  </a:lnTo>
                  <a:cubicBezTo>
                    <a:pt x="5355624" y="167032"/>
                    <a:pt x="4860464" y="594"/>
                    <a:pt x="4308110" y="594"/>
                  </a:cubicBezTo>
                  <a:cubicBezTo>
                    <a:pt x="3739975" y="594"/>
                    <a:pt x="3232348" y="176679"/>
                    <a:pt x="2896919" y="452935"/>
                  </a:cubicBezTo>
                  <a:lnTo>
                    <a:pt x="2811705" y="530389"/>
                  </a:lnTo>
                  <a:lnTo>
                    <a:pt x="2533937" y="460305"/>
                  </a:lnTo>
                  <a:cubicBezTo>
                    <a:pt x="2315143" y="417288"/>
                    <a:pt x="2074591" y="393500"/>
                    <a:pt x="1822086" y="393500"/>
                  </a:cubicBezTo>
                  <a:cubicBezTo>
                    <a:pt x="938320" y="393500"/>
                    <a:pt x="200970" y="684902"/>
                    <a:pt x="30441" y="10722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-272172" y="-429972"/>
            <a:ext cx="2144564" cy="1858297"/>
            <a:chOff x="-272172" y="-429972"/>
            <a:chExt cx="2144564" cy="1858297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 rotWithShape="1">
            <a:blip r:embed="rId4"/>
            <a:srcRect l="20258" t="20188" r="22652" b="24369"/>
            <a:stretch/>
          </p:blipFill>
          <p:spPr>
            <a:xfrm flipH="1">
              <a:off x="-30150" y="-429972"/>
              <a:ext cx="1902542" cy="1858297"/>
            </a:xfrm>
            <a:prstGeom prst="rect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4"/>
            <a:srcRect l="20258" t="20188" r="22652" b="24369"/>
            <a:stretch/>
          </p:blipFill>
          <p:spPr>
            <a:xfrm rot="2796470" flipH="1">
              <a:off x="-283864" y="63082"/>
              <a:ext cx="1005513" cy="982129"/>
            </a:xfrm>
            <a:prstGeom prst="rect">
              <a:avLst/>
            </a:prstGeom>
          </p:spPr>
        </p:pic>
      </p:grpSp>
      <p:pic>
        <p:nvPicPr>
          <p:cNvPr id="20" name="Picture 10">
            <a:extLst>
              <a:ext uri="{FF2B5EF4-FFF2-40B4-BE49-F238E27FC236}">
                <a16:creationId xmlns:a16="http://schemas.microsoft.com/office/drawing/2014/main" id="{183CA52B-7CA6-4A4D-B21F-0EF7A6F862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3061" y="2154155"/>
            <a:ext cx="3533543" cy="2582962"/>
          </a:xfrm>
          <a:prstGeom prst="rect">
            <a:avLst/>
          </a:prstGeom>
        </p:spPr>
      </p:pic>
      <p:pic>
        <p:nvPicPr>
          <p:cNvPr id="23" name="Picture 18">
            <a:extLst>
              <a:ext uri="{FF2B5EF4-FFF2-40B4-BE49-F238E27FC236}">
                <a16:creationId xmlns:a16="http://schemas.microsoft.com/office/drawing/2014/main" id="{E2F41A7C-D1BD-41FA-A91D-4A5858046B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7824" y="4472931"/>
            <a:ext cx="1623524" cy="234699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61FAA03-E8C5-41E0-9E7A-1C64558513C7}"/>
              </a:ext>
            </a:extLst>
          </p:cNvPr>
          <p:cNvSpPr txBox="1"/>
          <p:nvPr/>
        </p:nvSpPr>
        <p:spPr>
          <a:xfrm>
            <a:off x="1207631" y="2651067"/>
            <a:ext cx="326400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chữ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ô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hoa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</a:b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25" name="图片 15">
            <a:extLst>
              <a:ext uri="{FF2B5EF4-FFF2-40B4-BE49-F238E27FC236}">
                <a16:creationId xmlns:a16="http://schemas.microsoft.com/office/drawing/2014/main" id="{749445BA-4C3A-411A-9EAC-FE3EEC7CAB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7081">
            <a:off x="369835" y="-62377"/>
            <a:ext cx="988549" cy="129060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BCB18A5-2CB4-4D02-9F96-D88624A6800E}"/>
              </a:ext>
            </a:extLst>
          </p:cNvPr>
          <p:cNvSpPr txBox="1"/>
          <p:nvPr/>
        </p:nvSpPr>
        <p:spPr>
          <a:xfrm>
            <a:off x="1377422" y="195163"/>
            <a:ext cx="5392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Luyện</a:t>
            </a:r>
            <a:r>
              <a:rPr kumimoji="0" lang="en-029" sz="3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029" sz="3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tập</a:t>
            </a:r>
            <a:r>
              <a:rPr kumimoji="0" lang="en-029" sz="3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029" sz="3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chính</a:t>
            </a:r>
            <a:r>
              <a:rPr kumimoji="0" lang="en-029" sz="3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029" sz="3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tả</a:t>
            </a:r>
            <a:r>
              <a:rPr kumimoji="0" lang="en-029" sz="3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27" name="Picture 11">
            <a:extLst>
              <a:ext uri="{FF2B5EF4-FFF2-40B4-BE49-F238E27FC236}">
                <a16:creationId xmlns:a16="http://schemas.microsoft.com/office/drawing/2014/main" id="{9791373A-92EC-412B-A026-734C9A75C4C4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2505740" y="586384"/>
            <a:ext cx="8522662" cy="1508408"/>
          </a:xfrm>
          <a:prstGeom prst="rect">
            <a:avLst/>
          </a:prstGeom>
        </p:spPr>
      </p:pic>
      <p:pic>
        <p:nvPicPr>
          <p:cNvPr id="29" name="Picture 11">
            <a:extLst>
              <a:ext uri="{FF2B5EF4-FFF2-40B4-BE49-F238E27FC236}">
                <a16:creationId xmlns:a16="http://schemas.microsoft.com/office/drawing/2014/main" id="{9958EB1E-6805-4500-A373-118DC0DCD30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505594" y="1820068"/>
            <a:ext cx="7229434" cy="5423792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09E9A05-9E4A-40E0-BC97-A1C20557F9EC}"/>
              </a:ext>
            </a:extLst>
          </p:cNvPr>
          <p:cNvSpPr txBox="1"/>
          <p:nvPr/>
        </p:nvSpPr>
        <p:spPr>
          <a:xfrm>
            <a:off x="5378628" y="2782654"/>
            <a:ext cx="788226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Vui sao đàn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é con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Miệng chúng cười mủm mỉm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 chúng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 </a:t>
            </a: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ác tròn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Nhìn tay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ười giơ đếm.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(Theo Huy Cận)</a:t>
            </a:r>
          </a:p>
        </p:txBody>
      </p:sp>
      <p:pic>
        <p:nvPicPr>
          <p:cNvPr id="31" name="Picture 6">
            <a:extLst>
              <a:ext uri="{FF2B5EF4-FFF2-40B4-BE49-F238E27FC236}">
                <a16:creationId xmlns:a16="http://schemas.microsoft.com/office/drawing/2014/main" id="{14CA5E7A-378E-4326-A008-54A8ADFF2AD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747941" y="2862032"/>
            <a:ext cx="665480" cy="60558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DAC403F-F56B-480D-847C-018F7A68D8D6}"/>
              </a:ext>
            </a:extLst>
          </p:cNvPr>
          <p:cNvSpPr txBox="1"/>
          <p:nvPr/>
        </p:nvSpPr>
        <p:spPr>
          <a:xfrm>
            <a:off x="3188992" y="1026531"/>
            <a:ext cx="75924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Chọn</a:t>
            </a:r>
            <a:r>
              <a:rPr kumimoji="0" lang="en-029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ng hay </a:t>
            </a:r>
            <a:r>
              <a:rPr kumimoji="0" lang="en-029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ngh</a:t>
            </a:r>
            <a:r>
              <a:rPr kumimoji="0" lang="en-029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029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thay</a:t>
            </a:r>
            <a:r>
              <a:rPr kumimoji="0" lang="en-029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029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cho</a:t>
            </a:r>
            <a:r>
              <a:rPr kumimoji="0" lang="en-029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029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bông</a:t>
            </a:r>
            <a:r>
              <a:rPr kumimoji="0" lang="en-029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029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A889952-88A4-4734-8686-122129737667}"/>
              </a:ext>
            </a:extLst>
          </p:cNvPr>
          <p:cNvSpPr txBox="1"/>
          <p:nvPr/>
        </p:nvSpPr>
        <p:spPr>
          <a:xfrm>
            <a:off x="7486888" y="2778619"/>
            <a:ext cx="11494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5" name="Picture 6">
            <a:extLst>
              <a:ext uri="{FF2B5EF4-FFF2-40B4-BE49-F238E27FC236}">
                <a16:creationId xmlns:a16="http://schemas.microsoft.com/office/drawing/2014/main" id="{2510BDFD-0F30-4B77-8821-4BC46CE7266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539336" y="4007372"/>
            <a:ext cx="499801" cy="45481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5742BBA-F452-4781-95B4-3DF07AAA44A1}"/>
              </a:ext>
            </a:extLst>
          </p:cNvPr>
          <p:cNvSpPr txBox="1"/>
          <p:nvPr/>
        </p:nvSpPr>
        <p:spPr>
          <a:xfrm>
            <a:off x="7454768" y="3880957"/>
            <a:ext cx="831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</a:t>
            </a:r>
          </a:p>
        </p:txBody>
      </p:sp>
      <p:pic>
        <p:nvPicPr>
          <p:cNvPr id="37" name="Picture 6">
            <a:extLst>
              <a:ext uri="{FF2B5EF4-FFF2-40B4-BE49-F238E27FC236}">
                <a16:creationId xmlns:a16="http://schemas.microsoft.com/office/drawing/2014/main" id="{F2BEB05D-250E-43C4-9DAF-DB4338683E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366174" y="3982944"/>
            <a:ext cx="499801" cy="45481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CF281A0-E4FD-4116-84C9-CA3D524E33C6}"/>
              </a:ext>
            </a:extLst>
          </p:cNvPr>
          <p:cNvSpPr txBox="1"/>
          <p:nvPr/>
        </p:nvSpPr>
        <p:spPr>
          <a:xfrm>
            <a:off x="8308248" y="3862219"/>
            <a:ext cx="831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</a:t>
            </a:r>
          </a:p>
        </p:txBody>
      </p:sp>
      <p:pic>
        <p:nvPicPr>
          <p:cNvPr id="39" name="Picture 6">
            <a:extLst>
              <a:ext uri="{FF2B5EF4-FFF2-40B4-BE49-F238E27FC236}">
                <a16:creationId xmlns:a16="http://schemas.microsoft.com/office/drawing/2014/main" id="{C072F784-2ACF-4FA7-932F-8CCF87A0020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095356" y="4533816"/>
            <a:ext cx="499801" cy="45481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68587B0-04A9-44F8-8935-58FD91548394}"/>
              </a:ext>
            </a:extLst>
          </p:cNvPr>
          <p:cNvSpPr txBox="1"/>
          <p:nvPr/>
        </p:nvSpPr>
        <p:spPr>
          <a:xfrm flipH="1">
            <a:off x="7018923" y="4407401"/>
            <a:ext cx="935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2441004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4" grpId="0"/>
      <p:bldP spid="36" grpId="0"/>
      <p:bldP spid="38" grpId="0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 20"/>
          <p:cNvSpPr/>
          <p:nvPr/>
        </p:nvSpPr>
        <p:spPr>
          <a:xfrm flipH="1">
            <a:off x="-10495" y="5744112"/>
            <a:ext cx="12193057" cy="1113888"/>
          </a:xfrm>
          <a:custGeom>
            <a:avLst/>
            <a:gdLst>
              <a:gd name="connsiteX0" fmla="*/ 0 w 12193057"/>
              <a:gd name="connsiteY0" fmla="*/ 1212649 h 1212649"/>
              <a:gd name="connsiteX1" fmla="*/ 7375825 w 12193057"/>
              <a:gd name="connsiteY1" fmla="*/ 1212649 h 1212649"/>
              <a:gd name="connsiteX2" fmla="*/ 7375528 w 12193057"/>
              <a:gd name="connsiteY2" fmla="*/ 1212055 h 1212649"/>
              <a:gd name="connsiteX3" fmla="*/ 12193057 w 12193057"/>
              <a:gd name="connsiteY3" fmla="*/ 1212055 h 1212649"/>
              <a:gd name="connsiteX4" fmla="*/ 12130097 w 12193057"/>
              <a:gd name="connsiteY4" fmla="*/ 1086194 h 1212649"/>
              <a:gd name="connsiteX5" fmla="*/ 11180166 w 12193057"/>
              <a:gd name="connsiteY5" fmla="*/ 538162 h 1212649"/>
              <a:gd name="connsiteX6" fmla="*/ 10734256 w 12193057"/>
              <a:gd name="connsiteY6" fmla="*/ 635844 h 1212649"/>
              <a:gd name="connsiteX7" fmla="*/ 10724744 w 12193057"/>
              <a:gd name="connsiteY7" fmla="*/ 640816 h 1212649"/>
              <a:gd name="connsiteX8" fmla="*/ 10641812 w 12193057"/>
              <a:gd name="connsiteY8" fmla="*/ 548032 h 1212649"/>
              <a:gd name="connsiteX9" fmla="*/ 9125342 w 12193057"/>
              <a:gd name="connsiteY9" fmla="*/ 0 h 1212649"/>
              <a:gd name="connsiteX10" fmla="*/ 7714151 w 12193057"/>
              <a:gd name="connsiteY10" fmla="*/ 452341 h 1212649"/>
              <a:gd name="connsiteX11" fmla="*/ 7628937 w 12193057"/>
              <a:gd name="connsiteY11" fmla="*/ 529795 h 1212649"/>
              <a:gd name="connsiteX12" fmla="*/ 7351169 w 12193057"/>
              <a:gd name="connsiteY12" fmla="*/ 459711 h 1212649"/>
              <a:gd name="connsiteX13" fmla="*/ 6639318 w 12193057"/>
              <a:gd name="connsiteY13" fmla="*/ 392906 h 1212649"/>
              <a:gd name="connsiteX14" fmla="*/ 6010516 w 12193057"/>
              <a:gd name="connsiteY14" fmla="*/ 444490 h 1212649"/>
              <a:gd name="connsiteX15" fmla="*/ 5766752 w 12193057"/>
              <a:gd name="connsiteY15" fmla="*/ 497353 h 1212649"/>
              <a:gd name="connsiteX16" fmla="*/ 5690953 w 12193057"/>
              <a:gd name="connsiteY16" fmla="*/ 430147 h 1212649"/>
              <a:gd name="connsiteX17" fmla="*/ 4308110 w 12193057"/>
              <a:gd name="connsiteY17" fmla="*/ 594 h 1212649"/>
              <a:gd name="connsiteX18" fmla="*/ 2896919 w 12193057"/>
              <a:gd name="connsiteY18" fmla="*/ 452935 h 1212649"/>
              <a:gd name="connsiteX19" fmla="*/ 2811705 w 12193057"/>
              <a:gd name="connsiteY19" fmla="*/ 530389 h 1212649"/>
              <a:gd name="connsiteX20" fmla="*/ 2533937 w 12193057"/>
              <a:gd name="connsiteY20" fmla="*/ 460305 h 1212649"/>
              <a:gd name="connsiteX21" fmla="*/ 1822086 w 12193057"/>
              <a:gd name="connsiteY21" fmla="*/ 393500 h 1212649"/>
              <a:gd name="connsiteX22" fmla="*/ 30441 w 12193057"/>
              <a:gd name="connsiteY22" fmla="*/ 1072281 h 121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3057" h="1212649">
                <a:moveTo>
                  <a:pt x="0" y="1212649"/>
                </a:moveTo>
                <a:lnTo>
                  <a:pt x="7375825" y="1212649"/>
                </a:lnTo>
                <a:lnTo>
                  <a:pt x="7375528" y="1212055"/>
                </a:lnTo>
                <a:lnTo>
                  <a:pt x="12193057" y="1212055"/>
                </a:lnTo>
                <a:lnTo>
                  <a:pt x="12130097" y="1086194"/>
                </a:lnTo>
                <a:cubicBezTo>
                  <a:pt x="11924228" y="755551"/>
                  <a:pt x="11575594" y="538162"/>
                  <a:pt x="11180166" y="538162"/>
                </a:cubicBezTo>
                <a:cubicBezTo>
                  <a:pt x="11021995" y="538162"/>
                  <a:pt x="10871311" y="572944"/>
                  <a:pt x="10734256" y="635844"/>
                </a:cubicBezTo>
                <a:lnTo>
                  <a:pt x="10724744" y="640816"/>
                </a:lnTo>
                <a:lnTo>
                  <a:pt x="10641812" y="548032"/>
                </a:lnTo>
                <a:cubicBezTo>
                  <a:pt x="10313163" y="217388"/>
                  <a:pt x="9756603" y="0"/>
                  <a:pt x="9125342" y="0"/>
                </a:cubicBezTo>
                <a:cubicBezTo>
                  <a:pt x="8557207" y="0"/>
                  <a:pt x="8049580" y="176085"/>
                  <a:pt x="7714151" y="452341"/>
                </a:cubicBezTo>
                <a:lnTo>
                  <a:pt x="7628937" y="529795"/>
                </a:lnTo>
                <a:lnTo>
                  <a:pt x="7351169" y="459711"/>
                </a:lnTo>
                <a:cubicBezTo>
                  <a:pt x="7132375" y="416694"/>
                  <a:pt x="6891823" y="392906"/>
                  <a:pt x="6639318" y="392906"/>
                </a:cubicBezTo>
                <a:cubicBezTo>
                  <a:pt x="6418377" y="392906"/>
                  <a:pt x="6206586" y="411119"/>
                  <a:pt x="6010516" y="444490"/>
                </a:cubicBezTo>
                <a:lnTo>
                  <a:pt x="5766752" y="497353"/>
                </a:lnTo>
                <a:lnTo>
                  <a:pt x="5690953" y="430147"/>
                </a:lnTo>
                <a:cubicBezTo>
                  <a:pt x="5355624" y="167032"/>
                  <a:pt x="4860464" y="594"/>
                  <a:pt x="4308110" y="594"/>
                </a:cubicBezTo>
                <a:cubicBezTo>
                  <a:pt x="3739975" y="594"/>
                  <a:pt x="3232348" y="176679"/>
                  <a:pt x="2896919" y="452935"/>
                </a:cubicBezTo>
                <a:lnTo>
                  <a:pt x="2811705" y="530389"/>
                </a:lnTo>
                <a:lnTo>
                  <a:pt x="2533937" y="460305"/>
                </a:lnTo>
                <a:cubicBezTo>
                  <a:pt x="2315143" y="417288"/>
                  <a:pt x="2074591" y="393500"/>
                  <a:pt x="1822086" y="393500"/>
                </a:cubicBezTo>
                <a:cubicBezTo>
                  <a:pt x="938320" y="393500"/>
                  <a:pt x="200970" y="684902"/>
                  <a:pt x="30441" y="107228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-272172" y="-429972"/>
            <a:ext cx="2144564" cy="1858297"/>
            <a:chOff x="-272172" y="-429972"/>
            <a:chExt cx="2144564" cy="1858297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 rotWithShape="1">
            <a:blip r:embed="rId3"/>
            <a:srcRect l="20258" t="20188" r="22652" b="24369"/>
            <a:stretch/>
          </p:blipFill>
          <p:spPr>
            <a:xfrm flipH="1">
              <a:off x="-30150" y="-429972"/>
              <a:ext cx="1902542" cy="1858297"/>
            </a:xfrm>
            <a:prstGeom prst="rect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3"/>
            <a:srcRect l="20258" t="20188" r="22652" b="24369"/>
            <a:stretch/>
          </p:blipFill>
          <p:spPr>
            <a:xfrm rot="2796470" flipH="1">
              <a:off x="-283864" y="63082"/>
              <a:ext cx="1005513" cy="982129"/>
            </a:xfrm>
            <a:prstGeom prst="rect">
              <a:avLst/>
            </a:prstGeom>
          </p:spPr>
        </p:pic>
      </p:grpSp>
      <p:pic>
        <p:nvPicPr>
          <p:cNvPr id="25" name="图片 15">
            <a:extLst>
              <a:ext uri="{FF2B5EF4-FFF2-40B4-BE49-F238E27FC236}">
                <a16:creationId xmlns:a16="http://schemas.microsoft.com/office/drawing/2014/main" id="{749445BA-4C3A-411A-9EAC-FE3EEC7CAB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7081">
            <a:off x="369835" y="-62377"/>
            <a:ext cx="988549" cy="12906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F1579F-793A-4E11-A52A-78C84B894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0395" y="2095016"/>
            <a:ext cx="9591675" cy="22764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877AAC3-2D0E-4DB4-8DCB-51C26A6F9A75}"/>
              </a:ext>
            </a:extLst>
          </p:cNvPr>
          <p:cNvGrpSpPr/>
          <p:nvPr/>
        </p:nvGrpSpPr>
        <p:grpSpPr>
          <a:xfrm>
            <a:off x="1620395" y="4237902"/>
            <a:ext cx="2907138" cy="1508408"/>
            <a:chOff x="1620395" y="3087733"/>
            <a:chExt cx="2907138" cy="1508408"/>
          </a:xfrm>
        </p:grpSpPr>
        <p:pic>
          <p:nvPicPr>
            <p:cNvPr id="28" name="Picture 11">
              <a:extLst>
                <a:ext uri="{FF2B5EF4-FFF2-40B4-BE49-F238E27FC236}">
                  <a16:creationId xmlns:a16="http://schemas.microsoft.com/office/drawing/2014/main" id="{589F0741-79B0-4F66-9ED7-BCA9959E2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>
            <a:xfrm>
              <a:off x="1620395" y="3087733"/>
              <a:ext cx="2611363" cy="1508408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4FD25DA-73BB-4FB6-A76E-8ACEAB93D8D7}"/>
                </a:ext>
              </a:extLst>
            </p:cNvPr>
            <p:cNvSpPr txBox="1"/>
            <p:nvPr/>
          </p:nvSpPr>
          <p:spPr>
            <a:xfrm>
              <a:off x="2066962" y="3549549"/>
              <a:ext cx="24605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029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ngoắc</a:t>
              </a:r>
              <a:r>
                <a:rPr kumimoji="0" lang="en-029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029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tay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4837025-1BB2-46F7-BD8A-017F5D270AE8}"/>
              </a:ext>
            </a:extLst>
          </p:cNvPr>
          <p:cNvGrpSpPr/>
          <p:nvPr/>
        </p:nvGrpSpPr>
        <p:grpSpPr>
          <a:xfrm>
            <a:off x="4187793" y="4237902"/>
            <a:ext cx="2873303" cy="1508408"/>
            <a:chOff x="1620395" y="3087733"/>
            <a:chExt cx="2873303" cy="1508408"/>
          </a:xfrm>
        </p:grpSpPr>
        <p:pic>
          <p:nvPicPr>
            <p:cNvPr id="41" name="Picture 11">
              <a:extLst>
                <a:ext uri="{FF2B5EF4-FFF2-40B4-BE49-F238E27FC236}">
                  <a16:creationId xmlns:a16="http://schemas.microsoft.com/office/drawing/2014/main" id="{0549AC81-A908-4759-ADF1-9DAC22512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>
            <a:xfrm>
              <a:off x="1620395" y="3087733"/>
              <a:ext cx="2611363" cy="150840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45B7105-E349-4DF1-BA3E-BE3FF2870B3F}"/>
                </a:ext>
              </a:extLst>
            </p:cNvPr>
            <p:cNvSpPr txBox="1"/>
            <p:nvPr/>
          </p:nvSpPr>
          <p:spPr>
            <a:xfrm>
              <a:off x="2033127" y="3549549"/>
              <a:ext cx="24605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029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lắng</a:t>
              </a:r>
              <a:r>
                <a:rPr kumimoji="0" lang="en-029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029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nghe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3" name="矩形 5">
            <a:extLst>
              <a:ext uri="{FF2B5EF4-FFF2-40B4-BE49-F238E27FC236}">
                <a16:creationId xmlns:a16="http://schemas.microsoft.com/office/drawing/2014/main" id="{6A7E612A-C17B-4E04-8295-85D50043D6C2}"/>
              </a:ext>
            </a:extLst>
          </p:cNvPr>
          <p:cNvSpPr/>
          <p:nvPr/>
        </p:nvSpPr>
        <p:spPr>
          <a:xfrm>
            <a:off x="1646608" y="430344"/>
            <a:ext cx="9122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ngữ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bắt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đầu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ng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hoặc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nhỏ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tranh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endParaRPr lang="en-US" altLang="zh-CN" sz="2800" b="1" dirty="0">
              <a:ln w="47625" cmpd="thinThick">
                <a:solidFill>
                  <a:srgbClr val="C00000"/>
                </a:solidFill>
              </a:ln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18C55B4-CE38-496F-8887-459DE22F5F2B}"/>
              </a:ext>
            </a:extLst>
          </p:cNvPr>
          <p:cNvGrpSpPr/>
          <p:nvPr/>
        </p:nvGrpSpPr>
        <p:grpSpPr>
          <a:xfrm>
            <a:off x="6562824" y="4203343"/>
            <a:ext cx="2873303" cy="1508408"/>
            <a:chOff x="1620395" y="3087733"/>
            <a:chExt cx="2873303" cy="1508408"/>
          </a:xfrm>
        </p:grpSpPr>
        <p:pic>
          <p:nvPicPr>
            <p:cNvPr id="45" name="Picture 11">
              <a:extLst>
                <a:ext uri="{FF2B5EF4-FFF2-40B4-BE49-F238E27FC236}">
                  <a16:creationId xmlns:a16="http://schemas.microsoft.com/office/drawing/2014/main" id="{24FA548F-A3B7-4877-B3BD-C1F797A21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>
            <a:xfrm>
              <a:off x="1620395" y="3087733"/>
              <a:ext cx="2611363" cy="1508408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73E37F9-45D4-4F92-B4A7-6186F0F0D1B5}"/>
                </a:ext>
              </a:extLst>
            </p:cNvPr>
            <p:cNvSpPr txBox="1"/>
            <p:nvPr/>
          </p:nvSpPr>
          <p:spPr>
            <a:xfrm>
              <a:off x="2033127" y="3549549"/>
              <a:ext cx="24605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029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suy</a:t>
              </a:r>
              <a:r>
                <a:rPr kumimoji="0" lang="en-029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029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nghĩ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6C0FB40-ADC9-4A62-92AC-D026FB2820FD}"/>
              </a:ext>
            </a:extLst>
          </p:cNvPr>
          <p:cNvGrpSpPr/>
          <p:nvPr/>
        </p:nvGrpSpPr>
        <p:grpSpPr>
          <a:xfrm>
            <a:off x="9006496" y="4230943"/>
            <a:ext cx="2873303" cy="1508408"/>
            <a:chOff x="1620395" y="3087733"/>
            <a:chExt cx="2873303" cy="1508408"/>
          </a:xfrm>
        </p:grpSpPr>
        <p:pic>
          <p:nvPicPr>
            <p:cNvPr id="51" name="Picture 11">
              <a:extLst>
                <a:ext uri="{FF2B5EF4-FFF2-40B4-BE49-F238E27FC236}">
                  <a16:creationId xmlns:a16="http://schemas.microsoft.com/office/drawing/2014/main" id="{00F29E9A-1310-42F5-86E0-3E63603D1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>
            <a:xfrm>
              <a:off x="1620395" y="3087733"/>
              <a:ext cx="2611363" cy="1508408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EF297B4-1163-4CB9-9E0C-80449BAFF5E7}"/>
                </a:ext>
              </a:extLst>
            </p:cNvPr>
            <p:cNvSpPr txBox="1"/>
            <p:nvPr/>
          </p:nvSpPr>
          <p:spPr>
            <a:xfrm>
              <a:off x="2033127" y="3549549"/>
              <a:ext cx="24605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029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</a:t>
              </a:r>
              <a:r>
                <a:rPr kumimoji="0" lang="en-029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gẩng</a:t>
              </a:r>
              <a:r>
                <a:rPr kumimoji="0" lang="en-029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029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đầu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5249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B64C36-8C45-E3D1-3BAC-56F697B44C10}"/>
              </a:ext>
            </a:extLst>
          </p:cNvPr>
          <p:cNvSpPr/>
          <p:nvPr/>
        </p:nvSpPr>
        <p:spPr>
          <a:xfrm>
            <a:off x="1362456" y="4297680"/>
            <a:ext cx="9884664" cy="2203704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srgbClr val="E82465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r>
              <a:rPr lang="en-US" sz="4800" b="1" dirty="0">
                <a:solidFill>
                  <a:srgbClr val="E82465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E82465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nhà</a:t>
            </a:r>
            <a:r>
              <a:rPr lang="en-US" sz="4800" b="1" dirty="0">
                <a:solidFill>
                  <a:srgbClr val="E82465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 </a:t>
            </a:r>
            <a:r>
              <a:rPr lang="vi-VN" sz="4800" dirty="0">
                <a:solidFill>
                  <a:srgbClr val="E82465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Viết 2 – 3 câu ghi lại những việc em đã làm trong ngày hôm nay</a:t>
            </a:r>
          </a:p>
        </p:txBody>
      </p:sp>
    </p:spTree>
    <p:extLst>
      <p:ext uri="{BB962C8B-B14F-4D97-AF65-F5344CB8AC3E}">
        <p14:creationId xmlns:p14="http://schemas.microsoft.com/office/powerpoint/2010/main" val="41445024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Content Placeholder 3" descr="A cartoon of a child sitting at a desk&#10;&#10;Description automatically generated">
            <a:extLst>
              <a:ext uri="{FF2B5EF4-FFF2-40B4-BE49-F238E27FC236}">
                <a16:creationId xmlns:a16="http://schemas.microsoft.com/office/drawing/2014/main" id="{86934206-E55C-9B02-8656-5B85AA5BA5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9113D2-F632-CE7F-34ED-EA428620F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892" y="3700453"/>
            <a:ext cx="5362083" cy="218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3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video game screen with a cartoon scene&#10;&#10;Description automatically generated with medium confidence">
            <a:extLst>
              <a:ext uri="{FF2B5EF4-FFF2-40B4-BE49-F238E27FC236}">
                <a16:creationId xmlns:a16="http://schemas.microsoft.com/office/drawing/2014/main" id="{B0A876FE-3DD4-838C-0852-8CF0E17CFE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Freeform 11">
            <a:extLst>
              <a:ext uri="{FF2B5EF4-FFF2-40B4-BE49-F238E27FC236}">
                <a16:creationId xmlns:a16="http://schemas.microsoft.com/office/drawing/2014/main" id="{5B6B8C30-940D-2F7C-C724-499EADE7809F}"/>
              </a:ext>
            </a:extLst>
          </p:cNvPr>
          <p:cNvSpPr/>
          <p:nvPr/>
        </p:nvSpPr>
        <p:spPr>
          <a:xfrm>
            <a:off x="452080" y="1845595"/>
            <a:ext cx="4949696" cy="4087368"/>
          </a:xfrm>
          <a:custGeom>
            <a:avLst/>
            <a:gdLst/>
            <a:ahLst/>
            <a:cxnLst/>
            <a:rect l="l" t="t" r="r" b="b"/>
            <a:pathLst>
              <a:path w="2067615" h="1470591">
                <a:moveTo>
                  <a:pt x="0" y="0"/>
                </a:moveTo>
                <a:lnTo>
                  <a:pt x="2067615" y="0"/>
                </a:lnTo>
                <a:lnTo>
                  <a:pt x="2067615" y="1470591"/>
                </a:lnTo>
                <a:lnTo>
                  <a:pt x="0" y="14705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631B4E-C11C-7039-BBB4-C74BA144B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2240" y="2008685"/>
            <a:ext cx="5376295" cy="144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7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sitting at a desk&#10;&#10;Description automatically generated">
            <a:extLst>
              <a:ext uri="{FF2B5EF4-FFF2-40B4-BE49-F238E27FC236}">
                <a16:creationId xmlns:a16="http://schemas.microsoft.com/office/drawing/2014/main" id="{01386077-D9CC-E676-4F52-E51221981E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B8B85D-E467-2B6F-2282-BFF3F1E81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258" y="2376347"/>
            <a:ext cx="4737003" cy="17801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95B2EC-BE61-DBF6-0E15-52A32867A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0099" y="3517281"/>
            <a:ext cx="7303641" cy="2566638"/>
          </a:xfrm>
          <a:prstGeom prst="rect">
            <a:avLst/>
          </a:prstGeom>
        </p:spPr>
      </p:pic>
      <p:pic>
        <p:nvPicPr>
          <p:cNvPr id="22" name="图片 12">
            <a:extLst>
              <a:ext uri="{FF2B5EF4-FFF2-40B4-BE49-F238E27FC236}">
                <a16:creationId xmlns:a16="http://schemas.microsoft.com/office/drawing/2014/main" id="{A7949427-C66C-56EF-7F68-17E4D53355E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5986" y="192603"/>
            <a:ext cx="2206081" cy="220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4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48987" y="1133856"/>
            <a:ext cx="8915400" cy="47409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24" name="L 形 23"/>
          <p:cNvSpPr/>
          <p:nvPr/>
        </p:nvSpPr>
        <p:spPr>
          <a:xfrm rot="10800000">
            <a:off x="9948217" y="1800366"/>
            <a:ext cx="657225" cy="657225"/>
          </a:xfrm>
          <a:prstGeom prst="corner">
            <a:avLst/>
          </a:prstGeom>
          <a:solidFill>
            <a:srgbClr val="FFC00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400" b="97002" l="61046" r="93420">
                        <a14:foregroundMark x1="82256" y1="92256" x2="88837" y2="92256"/>
                        <a14:foregroundMark x1="81904" y1="86428" x2="81727" y2="91007"/>
                        <a14:foregroundMark x1="87074" y1="85595" x2="87074" y2="87677"/>
                        <a14:backgroundMark x1="70799" y1="86261" x2="71504" y2="94588"/>
                        <a14:backgroundMark x1="62103" y1="63364" x2="69330" y2="63364"/>
                        <a14:backgroundMark x1="83549" y1="22731" x2="83255" y2="32057"/>
                        <a14:backgroundMark x1="84019" y1="44380" x2="83843" y2="53539"/>
                        <a14:backgroundMark x1="82080" y1="23730" x2="81786" y2="30391"/>
                        <a14:backgroundMark x1="82080" y1="50208" x2="82256" y2="52123"/>
                        <a14:backgroundMark x1="82256" y1="51457" x2="82374" y2="52706"/>
                        <a14:backgroundMark x1="77556" y1="22065" x2="86075" y2="26062"/>
                        <a14:backgroundMark x1="81081" y1="27061" x2="84900" y2="31890"/>
                        <a14:backgroundMark x1="81669" y1="30391" x2="83431" y2="33722"/>
                        <a14:backgroundMark x1="61986" y1="60033" x2="72679" y2="60200"/>
                        <a14:backgroundMark x1="69154" y1="58118" x2="69154" y2="65612"/>
                        <a14:backgroundMark x1="70447" y1="62531" x2="72327" y2="62281"/>
                        <a14:backgroundMark x1="82021" y1="27477" x2="83079" y2="34388"/>
                        <a14:backgroundMark x1="64395" y1="62948" x2="71328" y2="626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193" t="19167" r="5996"/>
          <a:stretch/>
        </p:blipFill>
        <p:spPr>
          <a:xfrm>
            <a:off x="10363809" y="3390773"/>
            <a:ext cx="1778414" cy="3000107"/>
          </a:xfrm>
          <a:prstGeom prst="rect">
            <a:avLst/>
          </a:prstGeom>
        </p:spPr>
      </p:pic>
      <p:grpSp>
        <p:nvGrpSpPr>
          <p:cNvPr id="48" name="组合 47"/>
          <p:cNvGrpSpPr/>
          <p:nvPr/>
        </p:nvGrpSpPr>
        <p:grpSpPr>
          <a:xfrm>
            <a:off x="-272172" y="-429972"/>
            <a:ext cx="2144564" cy="1858297"/>
            <a:chOff x="-272172" y="-429972"/>
            <a:chExt cx="2144564" cy="1858297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 rotWithShape="1">
            <a:blip r:embed="rId5"/>
            <a:srcRect l="20258" t="20188" r="22652" b="24369"/>
            <a:stretch/>
          </p:blipFill>
          <p:spPr>
            <a:xfrm flipH="1">
              <a:off x="-30150" y="-429972"/>
              <a:ext cx="1902542" cy="1858297"/>
            </a:xfrm>
            <a:prstGeom prst="rect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5"/>
            <a:srcRect l="20258" t="20188" r="22652" b="24369"/>
            <a:stretch/>
          </p:blipFill>
          <p:spPr>
            <a:xfrm rot="2796470" flipH="1">
              <a:off x="-283864" y="63082"/>
              <a:ext cx="1005513" cy="982129"/>
            </a:xfrm>
            <a:prstGeom prst="rect">
              <a:avLst/>
            </a:prstGeom>
          </p:spPr>
        </p:pic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752B7FA6-2040-47CD-8E6E-26E21A62FF26}"/>
              </a:ext>
            </a:extLst>
          </p:cNvPr>
          <p:cNvSpPr txBox="1"/>
          <p:nvPr/>
        </p:nvSpPr>
        <p:spPr>
          <a:xfrm>
            <a:off x="2957046" y="48848"/>
            <a:ext cx="6377940" cy="106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Mặt</a:t>
            </a:r>
            <a:r>
              <a:rPr kumimoji="0" lang="en-US" altLang="zh-CN" sz="48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trời</a:t>
            </a:r>
            <a:r>
              <a:rPr kumimoji="0" lang="en-US" altLang="zh-CN" sz="48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nhỏ</a:t>
            </a:r>
            <a:endParaRPr kumimoji="0" lang="zh-CN" altLang="en-US" sz="48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29CC1D7-D979-4052-AEA0-8129889A4A29}"/>
              </a:ext>
            </a:extLst>
          </p:cNvPr>
          <p:cNvSpPr txBox="1"/>
          <p:nvPr/>
        </p:nvSpPr>
        <p:spPr>
          <a:xfrm>
            <a:off x="2041664" y="1583757"/>
            <a:ext cx="403231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Chào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mặt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trời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nhỏ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Thắp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lửa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cây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Má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đỏ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hây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hây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Đung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đưa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trưa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nắng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tròn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cùi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trắng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Hạt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bé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màu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nâu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Áo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đỏ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mặt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bầu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Rủ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nhau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gật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37CD14-E69F-4AAB-8603-65908CF6F619}"/>
              </a:ext>
            </a:extLst>
          </p:cNvPr>
          <p:cNvSpPr txBox="1"/>
          <p:nvPr/>
        </p:nvSpPr>
        <p:spPr>
          <a:xfrm>
            <a:off x="6276678" y="1515528"/>
            <a:ext cx="383141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Gọi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ong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ủ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mật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Rủ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ve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đàn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Tu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hú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kêu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vang</a:t>
            </a:r>
          </a:p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Mùa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hè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rực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rỡ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Mặt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trời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hớn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hở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Đếm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chơi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Bối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rối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phì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cười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“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Ôi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nhiều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94C6B3-688F-4E87-971E-C24F1A3DC341}"/>
              </a:ext>
            </a:extLst>
          </p:cNvPr>
          <p:cNvSpPr txBox="1"/>
          <p:nvPr/>
        </p:nvSpPr>
        <p:spPr>
          <a:xfrm>
            <a:off x="8192387" y="5387484"/>
            <a:ext cx="1778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Mỹ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Linh)</a:t>
            </a:r>
          </a:p>
        </p:txBody>
      </p:sp>
    </p:spTree>
    <p:extLst>
      <p:ext uri="{BB962C8B-B14F-4D97-AF65-F5344CB8AC3E}">
        <p14:creationId xmlns:p14="http://schemas.microsoft.com/office/powerpoint/2010/main" val="3883991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4" grpId="0" animBg="1"/>
      <p:bldP spid="52" grpId="0"/>
      <p:bldP spid="53" grpId="0"/>
      <p:bldP spid="2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472065" y="404630"/>
            <a:ext cx="2209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Mặt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trời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nhỏ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933445" y="99469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jặt ǇrƟ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ỏ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933448" y="156407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933447" y="206805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hây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hây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933448" y="263534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Đung đưa trưa nắng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933444" y="365908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ǇrŜ cùi Ǉrắng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933446" y="421166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χ≠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jàu wâu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933446" y="4741216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 đỏ jặt bầu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35CE93-CD82-482F-88E2-3C8A44A37EA7}"/>
              </a:ext>
            </a:extLst>
          </p:cNvPr>
          <p:cNvSpPr txBox="1"/>
          <p:nvPr/>
        </p:nvSpPr>
        <p:spPr>
          <a:xfrm>
            <a:off x="933446" y="529379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 gà gật.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893711-40E5-4F59-9C3B-60ADBD6DE2B2}"/>
              </a:ext>
            </a:extLst>
          </p:cNvPr>
          <p:cNvSpPr txBox="1"/>
          <p:nvPr/>
        </p:nvSpPr>
        <p:spPr>
          <a:xfrm>
            <a:off x="5705470" y="98978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GĊ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ủ jật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D6A1B7-9D3D-41E5-A76A-DEB879F6FB8D}"/>
              </a:ext>
            </a:extLst>
          </p:cNvPr>
          <p:cNvSpPr txBox="1"/>
          <p:nvPr/>
        </p:nvSpPr>
        <p:spPr>
          <a:xfrm>
            <a:off x="5705470" y="153960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ωψ εΠ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74CC5-CAC5-42DB-93D9-C5975782400B}"/>
              </a:ext>
            </a:extLst>
          </p:cNvPr>
          <p:cNvSpPr txBox="1"/>
          <p:nvPr/>
        </p:nvSpPr>
        <p:spPr>
          <a:xfrm>
            <a:off x="5705470" y="208942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 hú kłu vang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C249F9-69AC-4287-B796-FC65D61E5E39}"/>
              </a:ext>
            </a:extLst>
          </p:cNvPr>
          <p:cNvSpPr txBox="1"/>
          <p:nvPr/>
        </p:nvSpPr>
        <p:spPr>
          <a:xfrm>
            <a:off x="5705470" y="260141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Ǘ∆ ǟực ǟỡ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D61A78-848B-4649-9BA6-B79BDA308233}"/>
              </a:ext>
            </a:extLst>
          </p:cNvPr>
          <p:cNvSpPr txBox="1"/>
          <p:nvPr/>
        </p:nvSpPr>
        <p:spPr>
          <a:xfrm>
            <a:off x="5705470" y="3695546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ǇrƟ hņ hở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F1CDF9-6A16-49F2-94BE-A0CCAF944927}"/>
              </a:ext>
            </a:extLst>
          </p:cNvPr>
          <p:cNvSpPr txBox="1"/>
          <p:nvPr/>
        </p:nvSpPr>
        <p:spPr>
          <a:xfrm>
            <a:off x="5705470" y="421875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Đếm bạn cùng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εΠ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4A42E8-0221-492B-8AFB-360A702F3084}"/>
              </a:ext>
            </a:extLst>
          </p:cNvPr>
          <p:cNvSpPr txBox="1"/>
          <p:nvPr/>
        </p:nvSpPr>
        <p:spPr>
          <a:xfrm>
            <a:off x="5705470" y="476062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BĒ ǟĒ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ι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cưƟ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1E5805-51B3-498B-ADA9-DE45C28C25FE}"/>
              </a:ext>
            </a:extLst>
          </p:cNvPr>
          <p:cNvSpPr txBox="1"/>
          <p:nvPr/>
        </p:nvSpPr>
        <p:spPr>
          <a:xfrm>
            <a:off x="5705469" y="5242242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“Ôi sao </a:t>
            </a:r>
            <a:r>
              <a:rPr lang="el-GR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ηΗϛ</a:t>
            </a:r>
            <a:r>
              <a:rPr lang="vi-VN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</a:t>
            </a:r>
            <a:r>
              <a:rPr lang="el-GR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Ό</a:t>
            </a:r>
            <a:r>
              <a:rPr lang="vi-VN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ı!”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07FC7E-4537-4BFB-B580-BE08B9042345}"/>
              </a:ext>
            </a:extLst>
          </p:cNvPr>
          <p:cNvSpPr txBox="1"/>
          <p:nvPr/>
        </p:nvSpPr>
        <p:spPr>
          <a:xfrm>
            <a:off x="7431823" y="5809310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Mỹ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Linh)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5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34">
            <a:extLst>
              <a:ext uri="{FF2B5EF4-FFF2-40B4-BE49-F238E27FC236}">
                <a16:creationId xmlns:a16="http://schemas.microsoft.com/office/drawing/2014/main" id="{46F277F1-C8FB-4E35-83C1-2F1B2F0A21DD}"/>
              </a:ext>
            </a:extLst>
          </p:cNvPr>
          <p:cNvGrpSpPr/>
          <p:nvPr/>
        </p:nvGrpSpPr>
        <p:grpSpPr>
          <a:xfrm>
            <a:off x="3211274" y="0"/>
            <a:ext cx="7304326" cy="1430464"/>
            <a:chOff x="2236897" y="2906123"/>
            <a:chExt cx="4244865" cy="930843"/>
          </a:xfrm>
        </p:grpSpPr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37897C53-3DB9-4EF4-A710-E73D9986C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207112" flipH="1">
              <a:off x="2236897" y="2906123"/>
              <a:ext cx="1440109" cy="930843"/>
            </a:xfrm>
            <a:prstGeom prst="rect">
              <a:avLst/>
            </a:prstGeom>
          </p:spPr>
        </p:pic>
        <p:grpSp>
          <p:nvGrpSpPr>
            <p:cNvPr id="22" name="组合 33">
              <a:extLst>
                <a:ext uri="{FF2B5EF4-FFF2-40B4-BE49-F238E27FC236}">
                  <a16:creationId xmlns:a16="http://schemas.microsoft.com/office/drawing/2014/main" id="{53C36567-86B5-4ACD-A1EA-A66455FD179B}"/>
                </a:ext>
              </a:extLst>
            </p:cNvPr>
            <p:cNvGrpSpPr/>
            <p:nvPr/>
          </p:nvGrpSpPr>
          <p:grpSpPr>
            <a:xfrm>
              <a:off x="3197491" y="3060132"/>
              <a:ext cx="3284271" cy="748233"/>
              <a:chOff x="3197491" y="3060132"/>
              <a:chExt cx="3284271" cy="748233"/>
            </a:xfrm>
          </p:grpSpPr>
          <p:grpSp>
            <p:nvGrpSpPr>
              <p:cNvPr id="23" name="组合 19">
                <a:extLst>
                  <a:ext uri="{FF2B5EF4-FFF2-40B4-BE49-F238E27FC236}">
                    <a16:creationId xmlns:a16="http://schemas.microsoft.com/office/drawing/2014/main" id="{326F069D-E6D7-4D1D-85FE-2B4E294DAC8C}"/>
                  </a:ext>
                </a:extLst>
              </p:cNvPr>
              <p:cNvGrpSpPr/>
              <p:nvPr/>
            </p:nvGrpSpPr>
            <p:grpSpPr>
              <a:xfrm>
                <a:off x="3752849" y="3114655"/>
                <a:ext cx="2728913" cy="693710"/>
                <a:chOff x="3752849" y="3114655"/>
                <a:chExt cx="2728913" cy="693710"/>
              </a:xfrm>
            </p:grpSpPr>
            <p:sp>
              <p:nvSpPr>
                <p:cNvPr id="26" name="任意多边形 14">
                  <a:extLst>
                    <a:ext uri="{FF2B5EF4-FFF2-40B4-BE49-F238E27FC236}">
                      <a16:creationId xmlns:a16="http://schemas.microsoft.com/office/drawing/2014/main" id="{B750CE10-4C51-432E-8864-5DE2B9C15838}"/>
                    </a:ext>
                  </a:extLst>
                </p:cNvPr>
                <p:cNvSpPr/>
                <p:nvPr/>
              </p:nvSpPr>
              <p:spPr>
                <a:xfrm flipH="1">
                  <a:off x="5810250" y="3301157"/>
                  <a:ext cx="671512" cy="507208"/>
                </a:xfrm>
                <a:custGeom>
                  <a:avLst/>
                  <a:gdLst>
                    <a:gd name="connsiteX0" fmla="*/ 0 w 671512"/>
                    <a:gd name="connsiteY0" fmla="*/ 0 h 507206"/>
                    <a:gd name="connsiteX1" fmla="*/ 671512 w 671512"/>
                    <a:gd name="connsiteY1" fmla="*/ 0 h 507206"/>
                    <a:gd name="connsiteX2" fmla="*/ 671512 w 671512"/>
                    <a:gd name="connsiteY2" fmla="*/ 507206 h 507206"/>
                    <a:gd name="connsiteX3" fmla="*/ 0 w 671512"/>
                    <a:gd name="connsiteY3" fmla="*/ 507206 h 507206"/>
                    <a:gd name="connsiteX4" fmla="*/ 253603 w 671512"/>
                    <a:gd name="connsiteY4" fmla="*/ 253603 h 507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1512" h="507206">
                      <a:moveTo>
                        <a:pt x="0" y="0"/>
                      </a:moveTo>
                      <a:lnTo>
                        <a:pt x="671512" y="0"/>
                      </a:lnTo>
                      <a:lnTo>
                        <a:pt x="671512" y="507206"/>
                      </a:lnTo>
                      <a:lnTo>
                        <a:pt x="0" y="507206"/>
                      </a:lnTo>
                      <a:lnTo>
                        <a:pt x="253603" y="253603"/>
                      </a:lnTo>
                      <a:close/>
                    </a:path>
                  </a:pathLst>
                </a:custGeom>
                <a:solidFill>
                  <a:srgbClr val="3B5DA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直角三角形 16">
                  <a:extLst>
                    <a:ext uri="{FF2B5EF4-FFF2-40B4-BE49-F238E27FC236}">
                      <a16:creationId xmlns:a16="http://schemas.microsoft.com/office/drawing/2014/main" id="{473CD7E1-72EB-4FCE-859F-F9278C7CE6F9}"/>
                    </a:ext>
                  </a:extLst>
                </p:cNvPr>
                <p:cNvSpPr/>
                <p:nvPr/>
              </p:nvSpPr>
              <p:spPr>
                <a:xfrm rot="5400000">
                  <a:off x="5861363" y="3568037"/>
                  <a:ext cx="183524" cy="285749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" name="矩形 15">
                  <a:extLst>
                    <a:ext uri="{FF2B5EF4-FFF2-40B4-BE49-F238E27FC236}">
                      <a16:creationId xmlns:a16="http://schemas.microsoft.com/office/drawing/2014/main" id="{46AD5592-2070-4328-8E9A-3F5275522129}"/>
                    </a:ext>
                  </a:extLst>
                </p:cNvPr>
                <p:cNvSpPr/>
                <p:nvPr/>
              </p:nvSpPr>
              <p:spPr>
                <a:xfrm>
                  <a:off x="3752849" y="3114655"/>
                  <a:ext cx="2343151" cy="501516"/>
                </a:xfrm>
                <a:prstGeom prst="rect">
                  <a:avLst/>
                </a:prstGeom>
                <a:solidFill>
                  <a:srgbClr val="3B5DAA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24" name="等腰三角形 31">
                <a:extLst>
                  <a:ext uri="{FF2B5EF4-FFF2-40B4-BE49-F238E27FC236}">
                    <a16:creationId xmlns:a16="http://schemas.microsoft.com/office/drawing/2014/main" id="{65028CDE-37D1-4475-BAE1-57E013282720}"/>
                  </a:ext>
                </a:extLst>
              </p:cNvPr>
              <p:cNvSpPr/>
              <p:nvPr/>
            </p:nvSpPr>
            <p:spPr>
              <a:xfrm rot="16200000">
                <a:off x="3162058" y="3150088"/>
                <a:ext cx="513779" cy="442913"/>
              </a:xfrm>
              <a:prstGeom prst="triangle">
                <a:avLst/>
              </a:prstGeom>
              <a:noFill/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圆角矩形 32">
                <a:extLst>
                  <a:ext uri="{FF2B5EF4-FFF2-40B4-BE49-F238E27FC236}">
                    <a16:creationId xmlns:a16="http://schemas.microsoft.com/office/drawing/2014/main" id="{17EA8C45-970A-403C-981B-95C43C8BDA8A}"/>
                  </a:ext>
                </a:extLst>
              </p:cNvPr>
              <p:cNvSpPr/>
              <p:nvPr/>
            </p:nvSpPr>
            <p:spPr>
              <a:xfrm>
                <a:off x="3597124" y="3060132"/>
                <a:ext cx="155725" cy="59656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9F5D045B-D6E2-4315-9486-A7913D26350B}"/>
              </a:ext>
            </a:extLst>
          </p:cNvPr>
          <p:cNvSpPr txBox="1"/>
          <p:nvPr/>
        </p:nvSpPr>
        <p:spPr>
          <a:xfrm>
            <a:off x="5843127" y="473568"/>
            <a:ext cx="3578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5" name="Picture 10">
            <a:extLst>
              <a:ext uri="{FF2B5EF4-FFF2-40B4-BE49-F238E27FC236}">
                <a16:creationId xmlns:a16="http://schemas.microsoft.com/office/drawing/2014/main" id="{735237D1-B0AA-4638-97C0-7990E88CAC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702822" y="1813004"/>
            <a:ext cx="3219863" cy="29966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5F849F-A2DD-49BD-9CF7-D5CD60943DB7}"/>
              </a:ext>
            </a:extLst>
          </p:cNvPr>
          <p:cNvSpPr txBox="1"/>
          <p:nvPr/>
        </p:nvSpPr>
        <p:spPr>
          <a:xfrm>
            <a:off x="9448369" y="2853912"/>
            <a:ext cx="1422505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Calibri"/>
              </a:rPr>
              <a:t>gà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gật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矩形 10">
            <a:extLst>
              <a:ext uri="{FF2B5EF4-FFF2-40B4-BE49-F238E27FC236}">
                <a16:creationId xmlns:a16="http://schemas.microsoft.com/office/drawing/2014/main" id="{4EAFC1F2-A77F-42D4-B250-97BF9AE8F736}"/>
              </a:ext>
            </a:extLst>
          </p:cNvPr>
          <p:cNvSpPr/>
          <p:nvPr/>
        </p:nvSpPr>
        <p:spPr>
          <a:xfrm>
            <a:off x="3209585" y="1813004"/>
            <a:ext cx="1944306" cy="743174"/>
          </a:xfrm>
          <a:custGeom>
            <a:avLst/>
            <a:gdLst/>
            <a:ahLst/>
            <a:cxnLst/>
            <a:rect l="l" t="t" r="r" b="b"/>
            <a:pathLst>
              <a:path w="1759038" h="1334706">
                <a:moveTo>
                  <a:pt x="65637" y="63758"/>
                </a:moveTo>
                <a:lnTo>
                  <a:pt x="65637" y="1271391"/>
                </a:lnTo>
                <a:lnTo>
                  <a:pt x="1711798" y="1271391"/>
                </a:lnTo>
                <a:lnTo>
                  <a:pt x="1711798" y="63758"/>
                </a:lnTo>
                <a:close/>
                <a:moveTo>
                  <a:pt x="0" y="0"/>
                </a:moveTo>
                <a:lnTo>
                  <a:pt x="1759038" y="0"/>
                </a:lnTo>
                <a:lnTo>
                  <a:pt x="1759038" y="1334706"/>
                </a:lnTo>
                <a:lnTo>
                  <a:pt x="0" y="1334706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4B8E5DD-6A90-452C-AD1D-7B59ACC4C5A7}"/>
              </a:ext>
            </a:extLst>
          </p:cNvPr>
          <p:cNvSpPr txBox="1"/>
          <p:nvPr/>
        </p:nvSpPr>
        <p:spPr>
          <a:xfrm>
            <a:off x="3430552" y="1892203"/>
            <a:ext cx="1178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17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" grpId="0" animBg="1"/>
      <p:bldP spid="36" grpId="0" animBg="1"/>
      <p:bldP spid="36" grpId="1" animBg="1"/>
      <p:bldP spid="37" grpId="0"/>
      <p:bldP spid="3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5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34">
            <a:extLst>
              <a:ext uri="{FF2B5EF4-FFF2-40B4-BE49-F238E27FC236}">
                <a16:creationId xmlns:a16="http://schemas.microsoft.com/office/drawing/2014/main" id="{46F277F1-C8FB-4E35-83C1-2F1B2F0A21DD}"/>
              </a:ext>
            </a:extLst>
          </p:cNvPr>
          <p:cNvGrpSpPr/>
          <p:nvPr/>
        </p:nvGrpSpPr>
        <p:grpSpPr>
          <a:xfrm>
            <a:off x="3211274" y="0"/>
            <a:ext cx="7304326" cy="1430464"/>
            <a:chOff x="2236897" y="2906123"/>
            <a:chExt cx="4244865" cy="930843"/>
          </a:xfrm>
        </p:grpSpPr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37897C53-3DB9-4EF4-A710-E73D9986C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207112" flipH="1">
              <a:off x="2236897" y="2906123"/>
              <a:ext cx="1440109" cy="930843"/>
            </a:xfrm>
            <a:prstGeom prst="rect">
              <a:avLst/>
            </a:prstGeom>
          </p:spPr>
        </p:pic>
        <p:grpSp>
          <p:nvGrpSpPr>
            <p:cNvPr id="22" name="组合 33">
              <a:extLst>
                <a:ext uri="{FF2B5EF4-FFF2-40B4-BE49-F238E27FC236}">
                  <a16:creationId xmlns:a16="http://schemas.microsoft.com/office/drawing/2014/main" id="{53C36567-86B5-4ACD-A1EA-A66455FD179B}"/>
                </a:ext>
              </a:extLst>
            </p:cNvPr>
            <p:cNvGrpSpPr/>
            <p:nvPr/>
          </p:nvGrpSpPr>
          <p:grpSpPr>
            <a:xfrm>
              <a:off x="3197491" y="3060132"/>
              <a:ext cx="3284271" cy="748233"/>
              <a:chOff x="3197491" y="3060132"/>
              <a:chExt cx="3284271" cy="748233"/>
            </a:xfrm>
          </p:grpSpPr>
          <p:grpSp>
            <p:nvGrpSpPr>
              <p:cNvPr id="23" name="组合 19">
                <a:extLst>
                  <a:ext uri="{FF2B5EF4-FFF2-40B4-BE49-F238E27FC236}">
                    <a16:creationId xmlns:a16="http://schemas.microsoft.com/office/drawing/2014/main" id="{326F069D-E6D7-4D1D-85FE-2B4E294DAC8C}"/>
                  </a:ext>
                </a:extLst>
              </p:cNvPr>
              <p:cNvGrpSpPr/>
              <p:nvPr/>
            </p:nvGrpSpPr>
            <p:grpSpPr>
              <a:xfrm>
                <a:off x="3752849" y="3114655"/>
                <a:ext cx="2728913" cy="693710"/>
                <a:chOff x="3752849" y="3114655"/>
                <a:chExt cx="2728913" cy="693710"/>
              </a:xfrm>
            </p:grpSpPr>
            <p:sp>
              <p:nvSpPr>
                <p:cNvPr id="26" name="任意多边形 14">
                  <a:extLst>
                    <a:ext uri="{FF2B5EF4-FFF2-40B4-BE49-F238E27FC236}">
                      <a16:creationId xmlns:a16="http://schemas.microsoft.com/office/drawing/2014/main" id="{B750CE10-4C51-432E-8864-5DE2B9C15838}"/>
                    </a:ext>
                  </a:extLst>
                </p:cNvPr>
                <p:cNvSpPr/>
                <p:nvPr/>
              </p:nvSpPr>
              <p:spPr>
                <a:xfrm flipH="1">
                  <a:off x="5810250" y="3301157"/>
                  <a:ext cx="671512" cy="507208"/>
                </a:xfrm>
                <a:custGeom>
                  <a:avLst/>
                  <a:gdLst>
                    <a:gd name="connsiteX0" fmla="*/ 0 w 671512"/>
                    <a:gd name="connsiteY0" fmla="*/ 0 h 507206"/>
                    <a:gd name="connsiteX1" fmla="*/ 671512 w 671512"/>
                    <a:gd name="connsiteY1" fmla="*/ 0 h 507206"/>
                    <a:gd name="connsiteX2" fmla="*/ 671512 w 671512"/>
                    <a:gd name="connsiteY2" fmla="*/ 507206 h 507206"/>
                    <a:gd name="connsiteX3" fmla="*/ 0 w 671512"/>
                    <a:gd name="connsiteY3" fmla="*/ 507206 h 507206"/>
                    <a:gd name="connsiteX4" fmla="*/ 253603 w 671512"/>
                    <a:gd name="connsiteY4" fmla="*/ 253603 h 507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1512" h="507206">
                      <a:moveTo>
                        <a:pt x="0" y="0"/>
                      </a:moveTo>
                      <a:lnTo>
                        <a:pt x="671512" y="0"/>
                      </a:lnTo>
                      <a:lnTo>
                        <a:pt x="671512" y="507206"/>
                      </a:lnTo>
                      <a:lnTo>
                        <a:pt x="0" y="507206"/>
                      </a:lnTo>
                      <a:lnTo>
                        <a:pt x="253603" y="253603"/>
                      </a:lnTo>
                      <a:close/>
                    </a:path>
                  </a:pathLst>
                </a:custGeom>
                <a:solidFill>
                  <a:srgbClr val="3B5DA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直角三角形 16">
                  <a:extLst>
                    <a:ext uri="{FF2B5EF4-FFF2-40B4-BE49-F238E27FC236}">
                      <a16:creationId xmlns:a16="http://schemas.microsoft.com/office/drawing/2014/main" id="{473CD7E1-72EB-4FCE-859F-F9278C7CE6F9}"/>
                    </a:ext>
                  </a:extLst>
                </p:cNvPr>
                <p:cNvSpPr/>
                <p:nvPr/>
              </p:nvSpPr>
              <p:spPr>
                <a:xfrm rot="5400000">
                  <a:off x="5861363" y="3568037"/>
                  <a:ext cx="183524" cy="285749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" name="矩形 15">
                  <a:extLst>
                    <a:ext uri="{FF2B5EF4-FFF2-40B4-BE49-F238E27FC236}">
                      <a16:creationId xmlns:a16="http://schemas.microsoft.com/office/drawing/2014/main" id="{46AD5592-2070-4328-8E9A-3F5275522129}"/>
                    </a:ext>
                  </a:extLst>
                </p:cNvPr>
                <p:cNvSpPr/>
                <p:nvPr/>
              </p:nvSpPr>
              <p:spPr>
                <a:xfrm>
                  <a:off x="3752849" y="3114655"/>
                  <a:ext cx="2343151" cy="501516"/>
                </a:xfrm>
                <a:prstGeom prst="rect">
                  <a:avLst/>
                </a:prstGeom>
                <a:solidFill>
                  <a:srgbClr val="3B5DAA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24" name="等腰三角形 31">
                <a:extLst>
                  <a:ext uri="{FF2B5EF4-FFF2-40B4-BE49-F238E27FC236}">
                    <a16:creationId xmlns:a16="http://schemas.microsoft.com/office/drawing/2014/main" id="{65028CDE-37D1-4475-BAE1-57E013282720}"/>
                  </a:ext>
                </a:extLst>
              </p:cNvPr>
              <p:cNvSpPr/>
              <p:nvPr/>
            </p:nvSpPr>
            <p:spPr>
              <a:xfrm rot="16200000">
                <a:off x="3162058" y="3150088"/>
                <a:ext cx="513779" cy="442913"/>
              </a:xfrm>
              <a:prstGeom prst="triangle">
                <a:avLst/>
              </a:prstGeom>
              <a:noFill/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圆角矩形 32">
                <a:extLst>
                  <a:ext uri="{FF2B5EF4-FFF2-40B4-BE49-F238E27FC236}">
                    <a16:creationId xmlns:a16="http://schemas.microsoft.com/office/drawing/2014/main" id="{17EA8C45-970A-403C-981B-95C43C8BDA8A}"/>
                  </a:ext>
                </a:extLst>
              </p:cNvPr>
              <p:cNvSpPr/>
              <p:nvPr/>
            </p:nvSpPr>
            <p:spPr>
              <a:xfrm>
                <a:off x="3597124" y="3060132"/>
                <a:ext cx="155725" cy="59656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9F5D045B-D6E2-4315-9486-A7913D26350B}"/>
              </a:ext>
            </a:extLst>
          </p:cNvPr>
          <p:cNvSpPr txBox="1"/>
          <p:nvPr/>
        </p:nvSpPr>
        <p:spPr>
          <a:xfrm>
            <a:off x="5981351" y="473568"/>
            <a:ext cx="3578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5" name="Picture 10">
            <a:extLst>
              <a:ext uri="{FF2B5EF4-FFF2-40B4-BE49-F238E27FC236}">
                <a16:creationId xmlns:a16="http://schemas.microsoft.com/office/drawing/2014/main" id="{735237D1-B0AA-4638-97C0-7990E88CAC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702822" y="1813004"/>
            <a:ext cx="3219863" cy="29966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5F849F-A2DD-49BD-9CF7-D5CD60943DB7}"/>
              </a:ext>
            </a:extLst>
          </p:cNvPr>
          <p:cNvSpPr txBox="1"/>
          <p:nvPr/>
        </p:nvSpPr>
        <p:spPr>
          <a:xfrm>
            <a:off x="9357780" y="2853912"/>
            <a:ext cx="1473224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矩形 10">
            <a:extLst>
              <a:ext uri="{FF2B5EF4-FFF2-40B4-BE49-F238E27FC236}">
                <a16:creationId xmlns:a16="http://schemas.microsoft.com/office/drawing/2014/main" id="{4EAFC1F2-A77F-42D4-B250-97BF9AE8F736}"/>
              </a:ext>
            </a:extLst>
          </p:cNvPr>
          <p:cNvSpPr/>
          <p:nvPr/>
        </p:nvSpPr>
        <p:spPr>
          <a:xfrm>
            <a:off x="3209584" y="1813004"/>
            <a:ext cx="1574213" cy="743174"/>
          </a:xfrm>
          <a:custGeom>
            <a:avLst/>
            <a:gdLst/>
            <a:ahLst/>
            <a:cxnLst/>
            <a:rect l="l" t="t" r="r" b="b"/>
            <a:pathLst>
              <a:path w="1759038" h="1334706">
                <a:moveTo>
                  <a:pt x="65637" y="63758"/>
                </a:moveTo>
                <a:lnTo>
                  <a:pt x="65637" y="1271391"/>
                </a:lnTo>
                <a:lnTo>
                  <a:pt x="1711798" y="1271391"/>
                </a:lnTo>
                <a:lnTo>
                  <a:pt x="1711798" y="63758"/>
                </a:lnTo>
                <a:close/>
                <a:moveTo>
                  <a:pt x="0" y="0"/>
                </a:moveTo>
                <a:lnTo>
                  <a:pt x="1759038" y="0"/>
                </a:lnTo>
                <a:lnTo>
                  <a:pt x="1759038" y="1334706"/>
                </a:lnTo>
                <a:lnTo>
                  <a:pt x="0" y="1334706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4B8E5DD-6A90-452C-AD1D-7B59ACC4C5A7}"/>
              </a:ext>
            </a:extLst>
          </p:cNvPr>
          <p:cNvSpPr txBox="1"/>
          <p:nvPr/>
        </p:nvSpPr>
        <p:spPr>
          <a:xfrm>
            <a:off x="5718121" y="1874966"/>
            <a:ext cx="1213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0">
            <a:extLst>
              <a:ext uri="{FF2B5EF4-FFF2-40B4-BE49-F238E27FC236}">
                <a16:creationId xmlns:a16="http://schemas.microsoft.com/office/drawing/2014/main" id="{5A38C6B4-5570-47C7-AC0B-F1D8E401F0FD}"/>
              </a:ext>
            </a:extLst>
          </p:cNvPr>
          <p:cNvSpPr/>
          <p:nvPr/>
        </p:nvSpPr>
        <p:spPr>
          <a:xfrm>
            <a:off x="5509076" y="1810837"/>
            <a:ext cx="1769492" cy="743174"/>
          </a:xfrm>
          <a:custGeom>
            <a:avLst/>
            <a:gdLst/>
            <a:ahLst/>
            <a:cxnLst/>
            <a:rect l="l" t="t" r="r" b="b"/>
            <a:pathLst>
              <a:path w="1759038" h="1334706">
                <a:moveTo>
                  <a:pt x="65637" y="63758"/>
                </a:moveTo>
                <a:lnTo>
                  <a:pt x="65637" y="1271391"/>
                </a:lnTo>
                <a:lnTo>
                  <a:pt x="1711798" y="1271391"/>
                </a:lnTo>
                <a:lnTo>
                  <a:pt x="1711798" y="63758"/>
                </a:lnTo>
                <a:close/>
                <a:moveTo>
                  <a:pt x="0" y="0"/>
                </a:moveTo>
                <a:lnTo>
                  <a:pt x="1759038" y="0"/>
                </a:lnTo>
                <a:lnTo>
                  <a:pt x="1759038" y="1334706"/>
                </a:lnTo>
                <a:lnTo>
                  <a:pt x="0" y="1334706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22331C-F6C4-472D-8012-4D8060BD6D80}"/>
              </a:ext>
            </a:extLst>
          </p:cNvPr>
          <p:cNvSpPr txBox="1"/>
          <p:nvPr/>
        </p:nvSpPr>
        <p:spPr>
          <a:xfrm>
            <a:off x="3233864" y="1892203"/>
            <a:ext cx="1178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4514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/>
      <p:bldP spid="37" grpId="1"/>
      <p:bldP spid="17" grpId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5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34">
            <a:extLst>
              <a:ext uri="{FF2B5EF4-FFF2-40B4-BE49-F238E27FC236}">
                <a16:creationId xmlns:a16="http://schemas.microsoft.com/office/drawing/2014/main" id="{46F277F1-C8FB-4E35-83C1-2F1B2F0A21DD}"/>
              </a:ext>
            </a:extLst>
          </p:cNvPr>
          <p:cNvGrpSpPr/>
          <p:nvPr/>
        </p:nvGrpSpPr>
        <p:grpSpPr>
          <a:xfrm>
            <a:off x="3211274" y="0"/>
            <a:ext cx="7304326" cy="1430464"/>
            <a:chOff x="2236897" y="2906123"/>
            <a:chExt cx="4244865" cy="930843"/>
          </a:xfrm>
        </p:grpSpPr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37897C53-3DB9-4EF4-A710-E73D9986C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207112" flipH="1">
              <a:off x="2236897" y="2906123"/>
              <a:ext cx="1440109" cy="930843"/>
            </a:xfrm>
            <a:prstGeom prst="rect">
              <a:avLst/>
            </a:prstGeom>
          </p:spPr>
        </p:pic>
        <p:grpSp>
          <p:nvGrpSpPr>
            <p:cNvPr id="22" name="组合 33">
              <a:extLst>
                <a:ext uri="{FF2B5EF4-FFF2-40B4-BE49-F238E27FC236}">
                  <a16:creationId xmlns:a16="http://schemas.microsoft.com/office/drawing/2014/main" id="{53C36567-86B5-4ACD-A1EA-A66455FD179B}"/>
                </a:ext>
              </a:extLst>
            </p:cNvPr>
            <p:cNvGrpSpPr/>
            <p:nvPr/>
          </p:nvGrpSpPr>
          <p:grpSpPr>
            <a:xfrm>
              <a:off x="3197491" y="3060132"/>
              <a:ext cx="3284271" cy="748233"/>
              <a:chOff x="3197491" y="3060132"/>
              <a:chExt cx="3284271" cy="748233"/>
            </a:xfrm>
          </p:grpSpPr>
          <p:grpSp>
            <p:nvGrpSpPr>
              <p:cNvPr id="23" name="组合 19">
                <a:extLst>
                  <a:ext uri="{FF2B5EF4-FFF2-40B4-BE49-F238E27FC236}">
                    <a16:creationId xmlns:a16="http://schemas.microsoft.com/office/drawing/2014/main" id="{326F069D-E6D7-4D1D-85FE-2B4E294DAC8C}"/>
                  </a:ext>
                </a:extLst>
              </p:cNvPr>
              <p:cNvGrpSpPr/>
              <p:nvPr/>
            </p:nvGrpSpPr>
            <p:grpSpPr>
              <a:xfrm>
                <a:off x="3752849" y="3114655"/>
                <a:ext cx="2728913" cy="693710"/>
                <a:chOff x="3752849" y="3114655"/>
                <a:chExt cx="2728913" cy="693710"/>
              </a:xfrm>
            </p:grpSpPr>
            <p:sp>
              <p:nvSpPr>
                <p:cNvPr id="26" name="任意多边形 14">
                  <a:extLst>
                    <a:ext uri="{FF2B5EF4-FFF2-40B4-BE49-F238E27FC236}">
                      <a16:creationId xmlns:a16="http://schemas.microsoft.com/office/drawing/2014/main" id="{B750CE10-4C51-432E-8864-5DE2B9C15838}"/>
                    </a:ext>
                  </a:extLst>
                </p:cNvPr>
                <p:cNvSpPr/>
                <p:nvPr/>
              </p:nvSpPr>
              <p:spPr>
                <a:xfrm flipH="1">
                  <a:off x="5810250" y="3301157"/>
                  <a:ext cx="671512" cy="507208"/>
                </a:xfrm>
                <a:custGeom>
                  <a:avLst/>
                  <a:gdLst>
                    <a:gd name="connsiteX0" fmla="*/ 0 w 671512"/>
                    <a:gd name="connsiteY0" fmla="*/ 0 h 507206"/>
                    <a:gd name="connsiteX1" fmla="*/ 671512 w 671512"/>
                    <a:gd name="connsiteY1" fmla="*/ 0 h 507206"/>
                    <a:gd name="connsiteX2" fmla="*/ 671512 w 671512"/>
                    <a:gd name="connsiteY2" fmla="*/ 507206 h 507206"/>
                    <a:gd name="connsiteX3" fmla="*/ 0 w 671512"/>
                    <a:gd name="connsiteY3" fmla="*/ 507206 h 507206"/>
                    <a:gd name="connsiteX4" fmla="*/ 253603 w 671512"/>
                    <a:gd name="connsiteY4" fmla="*/ 253603 h 507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1512" h="507206">
                      <a:moveTo>
                        <a:pt x="0" y="0"/>
                      </a:moveTo>
                      <a:lnTo>
                        <a:pt x="671512" y="0"/>
                      </a:lnTo>
                      <a:lnTo>
                        <a:pt x="671512" y="507206"/>
                      </a:lnTo>
                      <a:lnTo>
                        <a:pt x="0" y="507206"/>
                      </a:lnTo>
                      <a:lnTo>
                        <a:pt x="253603" y="253603"/>
                      </a:lnTo>
                      <a:close/>
                    </a:path>
                  </a:pathLst>
                </a:custGeom>
                <a:solidFill>
                  <a:srgbClr val="3B5DA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直角三角形 16">
                  <a:extLst>
                    <a:ext uri="{FF2B5EF4-FFF2-40B4-BE49-F238E27FC236}">
                      <a16:creationId xmlns:a16="http://schemas.microsoft.com/office/drawing/2014/main" id="{473CD7E1-72EB-4FCE-859F-F9278C7CE6F9}"/>
                    </a:ext>
                  </a:extLst>
                </p:cNvPr>
                <p:cNvSpPr/>
                <p:nvPr/>
              </p:nvSpPr>
              <p:spPr>
                <a:xfrm rot="5400000">
                  <a:off x="5861363" y="3568037"/>
                  <a:ext cx="183524" cy="285749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" name="矩形 15">
                  <a:extLst>
                    <a:ext uri="{FF2B5EF4-FFF2-40B4-BE49-F238E27FC236}">
                      <a16:creationId xmlns:a16="http://schemas.microsoft.com/office/drawing/2014/main" id="{46AD5592-2070-4328-8E9A-3F5275522129}"/>
                    </a:ext>
                  </a:extLst>
                </p:cNvPr>
                <p:cNvSpPr/>
                <p:nvPr/>
              </p:nvSpPr>
              <p:spPr>
                <a:xfrm>
                  <a:off x="3752849" y="3114655"/>
                  <a:ext cx="2343151" cy="501516"/>
                </a:xfrm>
                <a:prstGeom prst="rect">
                  <a:avLst/>
                </a:prstGeom>
                <a:solidFill>
                  <a:srgbClr val="3B5DAA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24" name="等腰三角形 31">
                <a:extLst>
                  <a:ext uri="{FF2B5EF4-FFF2-40B4-BE49-F238E27FC236}">
                    <a16:creationId xmlns:a16="http://schemas.microsoft.com/office/drawing/2014/main" id="{65028CDE-37D1-4475-BAE1-57E013282720}"/>
                  </a:ext>
                </a:extLst>
              </p:cNvPr>
              <p:cNvSpPr/>
              <p:nvPr/>
            </p:nvSpPr>
            <p:spPr>
              <a:xfrm rot="16200000">
                <a:off x="3162058" y="3150088"/>
                <a:ext cx="513779" cy="442913"/>
              </a:xfrm>
              <a:prstGeom prst="triangle">
                <a:avLst/>
              </a:prstGeom>
              <a:noFill/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圆角矩形 32">
                <a:extLst>
                  <a:ext uri="{FF2B5EF4-FFF2-40B4-BE49-F238E27FC236}">
                    <a16:creationId xmlns:a16="http://schemas.microsoft.com/office/drawing/2014/main" id="{17EA8C45-970A-403C-981B-95C43C8BDA8A}"/>
                  </a:ext>
                </a:extLst>
              </p:cNvPr>
              <p:cNvSpPr/>
              <p:nvPr/>
            </p:nvSpPr>
            <p:spPr>
              <a:xfrm>
                <a:off x="3597124" y="3060132"/>
                <a:ext cx="155725" cy="59656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9F5D045B-D6E2-4315-9486-A7913D26350B}"/>
              </a:ext>
            </a:extLst>
          </p:cNvPr>
          <p:cNvSpPr txBox="1"/>
          <p:nvPr/>
        </p:nvSpPr>
        <p:spPr>
          <a:xfrm>
            <a:off x="5843127" y="473568"/>
            <a:ext cx="3578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5" name="Picture 10">
            <a:extLst>
              <a:ext uri="{FF2B5EF4-FFF2-40B4-BE49-F238E27FC236}">
                <a16:creationId xmlns:a16="http://schemas.microsoft.com/office/drawing/2014/main" id="{735237D1-B0AA-4638-97C0-7990E88CAC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702822" y="1813004"/>
            <a:ext cx="3219863" cy="29966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5F849F-A2DD-49BD-9CF7-D5CD60943DB7}"/>
              </a:ext>
            </a:extLst>
          </p:cNvPr>
          <p:cNvSpPr txBox="1"/>
          <p:nvPr/>
        </p:nvSpPr>
        <p:spPr>
          <a:xfrm>
            <a:off x="9549691" y="2853912"/>
            <a:ext cx="1526123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rối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B11ED5-D5D0-4918-8EFA-D9DEC75218BF}"/>
              </a:ext>
            </a:extLst>
          </p:cNvPr>
          <p:cNvSpPr txBox="1"/>
          <p:nvPr/>
        </p:nvSpPr>
        <p:spPr>
          <a:xfrm>
            <a:off x="6759560" y="1902442"/>
            <a:ext cx="12584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rối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矩形 10">
            <a:extLst>
              <a:ext uri="{FF2B5EF4-FFF2-40B4-BE49-F238E27FC236}">
                <a16:creationId xmlns:a16="http://schemas.microsoft.com/office/drawing/2014/main" id="{66FE082B-1AD9-4DA5-8FBA-23EEE0847319}"/>
              </a:ext>
            </a:extLst>
          </p:cNvPr>
          <p:cNvSpPr/>
          <p:nvPr/>
        </p:nvSpPr>
        <p:spPr>
          <a:xfrm>
            <a:off x="6301542" y="1813003"/>
            <a:ext cx="2174523" cy="743174"/>
          </a:xfrm>
          <a:custGeom>
            <a:avLst/>
            <a:gdLst/>
            <a:ahLst/>
            <a:cxnLst/>
            <a:rect l="l" t="t" r="r" b="b"/>
            <a:pathLst>
              <a:path w="1759038" h="1334706">
                <a:moveTo>
                  <a:pt x="65637" y="63758"/>
                </a:moveTo>
                <a:lnTo>
                  <a:pt x="65637" y="1271391"/>
                </a:lnTo>
                <a:lnTo>
                  <a:pt x="1711798" y="1271391"/>
                </a:lnTo>
                <a:lnTo>
                  <a:pt x="1711798" y="63758"/>
                </a:lnTo>
                <a:close/>
                <a:moveTo>
                  <a:pt x="0" y="0"/>
                </a:moveTo>
                <a:lnTo>
                  <a:pt x="1759038" y="0"/>
                </a:lnTo>
                <a:lnTo>
                  <a:pt x="1759038" y="1334706"/>
                </a:lnTo>
                <a:lnTo>
                  <a:pt x="0" y="1334706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9" name="矩形 10">
            <a:extLst>
              <a:ext uri="{FF2B5EF4-FFF2-40B4-BE49-F238E27FC236}">
                <a16:creationId xmlns:a16="http://schemas.microsoft.com/office/drawing/2014/main" id="{D4D78CE5-3F7B-41A0-A156-D94E0917B850}"/>
              </a:ext>
            </a:extLst>
          </p:cNvPr>
          <p:cNvSpPr/>
          <p:nvPr/>
        </p:nvSpPr>
        <p:spPr>
          <a:xfrm>
            <a:off x="2477821" y="2941372"/>
            <a:ext cx="1574213" cy="743174"/>
          </a:xfrm>
          <a:custGeom>
            <a:avLst/>
            <a:gdLst/>
            <a:ahLst/>
            <a:cxnLst/>
            <a:rect l="l" t="t" r="r" b="b"/>
            <a:pathLst>
              <a:path w="1759038" h="1334706">
                <a:moveTo>
                  <a:pt x="65637" y="63758"/>
                </a:moveTo>
                <a:lnTo>
                  <a:pt x="65637" y="1271391"/>
                </a:lnTo>
                <a:lnTo>
                  <a:pt x="1711798" y="1271391"/>
                </a:lnTo>
                <a:lnTo>
                  <a:pt x="1711798" y="63758"/>
                </a:lnTo>
                <a:close/>
                <a:moveTo>
                  <a:pt x="0" y="0"/>
                </a:moveTo>
                <a:lnTo>
                  <a:pt x="1759038" y="0"/>
                </a:lnTo>
                <a:lnTo>
                  <a:pt x="1759038" y="1334706"/>
                </a:lnTo>
                <a:lnTo>
                  <a:pt x="0" y="1334706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49D6BF2-B6BF-4B98-815A-F800646926E5}"/>
              </a:ext>
            </a:extLst>
          </p:cNvPr>
          <p:cNvSpPr txBox="1"/>
          <p:nvPr/>
        </p:nvSpPr>
        <p:spPr>
          <a:xfrm>
            <a:off x="4986358" y="3003334"/>
            <a:ext cx="1213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矩形 10">
            <a:extLst>
              <a:ext uri="{FF2B5EF4-FFF2-40B4-BE49-F238E27FC236}">
                <a16:creationId xmlns:a16="http://schemas.microsoft.com/office/drawing/2014/main" id="{145B340B-5653-4121-A7A4-9A49DB503136}"/>
              </a:ext>
            </a:extLst>
          </p:cNvPr>
          <p:cNvSpPr/>
          <p:nvPr/>
        </p:nvSpPr>
        <p:spPr>
          <a:xfrm>
            <a:off x="4777313" y="2939205"/>
            <a:ext cx="1769492" cy="743174"/>
          </a:xfrm>
          <a:custGeom>
            <a:avLst/>
            <a:gdLst/>
            <a:ahLst/>
            <a:cxnLst/>
            <a:rect l="l" t="t" r="r" b="b"/>
            <a:pathLst>
              <a:path w="1759038" h="1334706">
                <a:moveTo>
                  <a:pt x="65637" y="63758"/>
                </a:moveTo>
                <a:lnTo>
                  <a:pt x="65637" y="1271391"/>
                </a:lnTo>
                <a:lnTo>
                  <a:pt x="1711798" y="1271391"/>
                </a:lnTo>
                <a:lnTo>
                  <a:pt x="1711798" y="63758"/>
                </a:lnTo>
                <a:close/>
                <a:moveTo>
                  <a:pt x="0" y="0"/>
                </a:moveTo>
                <a:lnTo>
                  <a:pt x="1759038" y="0"/>
                </a:lnTo>
                <a:lnTo>
                  <a:pt x="1759038" y="1334706"/>
                </a:lnTo>
                <a:lnTo>
                  <a:pt x="0" y="1334706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96EC2C2-2C9F-4EF8-A113-D7FCB9BA0D05}"/>
              </a:ext>
            </a:extLst>
          </p:cNvPr>
          <p:cNvSpPr txBox="1"/>
          <p:nvPr/>
        </p:nvSpPr>
        <p:spPr>
          <a:xfrm>
            <a:off x="2621296" y="3048504"/>
            <a:ext cx="1178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90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  <p:bldP spid="19" grpId="1"/>
      <p:bldP spid="28" grpId="0" animBg="1"/>
      <p:bldP spid="2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 flipH="1">
            <a:off x="10321219" y="-416616"/>
            <a:ext cx="2144564" cy="1858297"/>
            <a:chOff x="-272172" y="-429972"/>
            <a:chExt cx="2144564" cy="1858297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 rotWithShape="1">
            <a:blip r:embed="rId3"/>
            <a:srcRect l="20258" t="20188" r="22652" b="24369"/>
            <a:stretch/>
          </p:blipFill>
          <p:spPr>
            <a:xfrm flipH="1">
              <a:off x="-30150" y="-429972"/>
              <a:ext cx="1902542" cy="1858297"/>
            </a:xfrm>
            <a:prstGeom prst="rect">
              <a:avLst/>
            </a:prstGeom>
          </p:spPr>
        </p:pic>
        <p:pic>
          <p:nvPicPr>
            <p:cNvPr id="48" name="图片 47"/>
            <p:cNvPicPr>
              <a:picLocks noChangeAspect="1"/>
            </p:cNvPicPr>
            <p:nvPr/>
          </p:nvPicPr>
          <p:blipFill rotWithShape="1">
            <a:blip r:embed="rId3"/>
            <a:srcRect l="20258" t="20188" r="22652" b="24369"/>
            <a:stretch/>
          </p:blipFill>
          <p:spPr>
            <a:xfrm rot="2796470" flipH="1">
              <a:off x="-283864" y="63082"/>
              <a:ext cx="1005513" cy="982129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A030809-7C2D-443E-8044-A3492C676C12}"/>
              </a:ext>
            </a:extLst>
          </p:cNvPr>
          <p:cNvSpPr txBox="1"/>
          <p:nvPr/>
        </p:nvSpPr>
        <p:spPr>
          <a:xfrm>
            <a:off x="4596950" y="684689"/>
            <a:ext cx="4251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Lưu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bày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BA503267-A6B1-4438-B8F3-9600E3A4373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65219" y="2861897"/>
            <a:ext cx="1152114" cy="537654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B66ABE27-204C-49E4-A581-CD42734C7439}"/>
              </a:ext>
            </a:extLst>
          </p:cNvPr>
          <p:cNvSpPr/>
          <p:nvPr/>
        </p:nvSpPr>
        <p:spPr>
          <a:xfrm>
            <a:off x="2182586" y="3308837"/>
            <a:ext cx="243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Lùi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DBAA6EAD-7D69-42FD-9A9D-4AE1856B6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1747" y="2459134"/>
            <a:ext cx="5556648" cy="377568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BD58C19-9D50-404B-B31F-571EC2B057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9223" y="2914075"/>
            <a:ext cx="475529" cy="42813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DB67977-4A9E-4BBD-9110-ADA56E9819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4752" y="2914074"/>
            <a:ext cx="396281" cy="42813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599B40F-A546-47F9-B0C2-B3154076C51B}"/>
              </a:ext>
            </a:extLst>
          </p:cNvPr>
          <p:cNvSpPr/>
          <p:nvPr/>
        </p:nvSpPr>
        <p:spPr>
          <a:xfrm>
            <a:off x="5823100" y="2969401"/>
            <a:ext cx="34617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Calibri" panose="020F0502020204030204" pitchFamily="34" charset="0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Calibri" panose="020F0502020204030204" pitchFamily="34" charset="0"/>
              </a:rPr>
              <a:t>mặt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Calibri" panose="020F0502020204030204" pitchFamily="34" charset="0"/>
              </a:rPr>
              <a:t>trời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Calibri" panose="020F0502020204030204" pitchFamily="34" charset="0"/>
              </a:rPr>
              <a:t>nhỏ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15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0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2">
      <a:dk1>
        <a:srgbClr val="3F3F3F"/>
      </a:dk1>
      <a:lt1>
        <a:sysClr val="window" lastClr="FFFFFF"/>
      </a:lt1>
      <a:dk2>
        <a:srgbClr val="FFFFFF"/>
      </a:dk2>
      <a:lt2>
        <a:srgbClr val="E7E6E6"/>
      </a:lt2>
      <a:accent1>
        <a:srgbClr val="554335"/>
      </a:accent1>
      <a:accent2>
        <a:srgbClr val="FFC000"/>
      </a:accent2>
      <a:accent3>
        <a:srgbClr val="8496B0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2">
      <a:dk1>
        <a:srgbClr val="3F3F3F"/>
      </a:dk1>
      <a:lt1>
        <a:sysClr val="window" lastClr="FFFFFF"/>
      </a:lt1>
      <a:dk2>
        <a:srgbClr val="FFFFFF"/>
      </a:dk2>
      <a:lt2>
        <a:srgbClr val="E7E6E6"/>
      </a:lt2>
      <a:accent1>
        <a:srgbClr val="554335"/>
      </a:accent1>
      <a:accent2>
        <a:srgbClr val="FFC000"/>
      </a:accent2>
      <a:accent3>
        <a:srgbClr val="8496B0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427</Words>
  <Application>Microsoft Office PowerPoint</Application>
  <PresentationFormat>Widescreen</PresentationFormat>
  <Paragraphs>96</Paragraphs>
  <Slides>16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9" baseType="lpstr">
      <vt:lpstr>等线</vt:lpstr>
      <vt:lpstr>等线 Light</vt:lpstr>
      <vt:lpstr>微软雅黑</vt:lpstr>
      <vt:lpstr>Aptos</vt:lpstr>
      <vt:lpstr>Aptos Display</vt:lpstr>
      <vt:lpstr>Arial</vt:lpstr>
      <vt:lpstr>Arial-Rounded</vt:lpstr>
      <vt:lpstr>Calibri</vt:lpstr>
      <vt:lpstr>Calibri Light</vt:lpstr>
      <vt:lpstr>Cambria</vt:lpstr>
      <vt:lpstr>Coiny</vt:lpstr>
      <vt:lpstr>HP001 4 hàng</vt:lpstr>
      <vt:lpstr>HP001 5 hàng</vt:lpstr>
      <vt:lpstr>Lobster</vt:lpstr>
      <vt:lpstr>SVN-Genica Pro</vt:lpstr>
      <vt:lpstr>Times New Roman</vt:lpstr>
      <vt:lpstr>字魂70号-灵悦黑体</vt:lpstr>
      <vt:lpstr>1_Office Theme</vt:lpstr>
      <vt:lpstr>Office 主题​​</vt:lpstr>
      <vt:lpstr>1_Office 主题​​</vt:lpstr>
      <vt:lpstr>千图网海量PPT模板www.58pic.com​​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Dell 3530</cp:lastModifiedBy>
  <cp:revision>41</cp:revision>
  <dcterms:created xsi:type="dcterms:W3CDTF">2022-06-13T02:36:19Z</dcterms:created>
  <dcterms:modified xsi:type="dcterms:W3CDTF">2025-12-23T16:46:00Z</dcterms:modified>
</cp:coreProperties>
</file>