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2" r:id="rId4"/>
  </p:sldMasterIdLst>
  <p:notesMasterIdLst>
    <p:notesMasterId r:id="rId23"/>
  </p:notesMasterIdLst>
  <p:sldIdLst>
    <p:sldId id="312" r:id="rId5"/>
    <p:sldId id="310" r:id="rId6"/>
    <p:sldId id="257" r:id="rId7"/>
    <p:sldId id="279" r:id="rId8"/>
    <p:sldId id="277" r:id="rId9"/>
    <p:sldId id="258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5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https://www.youtube.com/watch?v=M7YkvGjEo00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7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1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8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03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9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36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2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2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2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6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1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4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5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0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9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6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9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6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7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6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2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6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8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3E32FA9-847A-36FF-FB96-21DD556887E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1262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9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57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98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jp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71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pic>
        <p:nvPicPr>
          <p:cNvPr id="1026" name="Picture 2" descr="الصوت القصير لحرف الصاد ( صَ ، صُ ، صِ ) | Other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161" y="351353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7840" y="1779165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7F37AB-9338-F9D7-3E63-D7DE8E54E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386" y="123825"/>
            <a:ext cx="6011177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6CA389-C6F4-3FE9-6B9E-8E0354D4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36" y="3595057"/>
            <a:ext cx="4292807" cy="3480654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536427FE-D1EE-CF64-FA52-033D7A053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pic>
        <p:nvPicPr>
          <p:cNvPr id="1026" name="Picture 2" descr="الصوت القصير لحرف الصاد ( صَ ، صُ ، صِ ) | Other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1" y="351834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306FA42C-7157-DDA2-1DC6-ECF360561F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2" y="631354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052052" y="748331"/>
            <a:ext cx="10264877" cy="500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9" y="1596571"/>
            <a:ext cx="65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5E2440-3E61-8D1A-E6E0-AB320B512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276" y="2474708"/>
            <a:ext cx="6462320" cy="2908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248AB2-7CCE-02F2-6E37-DC48CC0FF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5294" y="2062802"/>
            <a:ext cx="2956816" cy="128636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8954B49A-3A9D-4CD4-A153-0BADAB8DF30D}"/>
              </a:ext>
            </a:extLst>
          </p:cNvPr>
          <p:cNvSpPr/>
          <p:nvPr/>
        </p:nvSpPr>
        <p:spPr>
          <a:xfrm>
            <a:off x="196645" y="133350"/>
            <a:ext cx="11594302" cy="663124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7282F3-1D06-1C6F-B081-AD5B0FCB1690}"/>
              </a:ext>
            </a:extLst>
          </p:cNvPr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F57F4B-76BD-240F-4367-931ADAF9F29F}"/>
              </a:ext>
            </a:extLst>
          </p:cNvPr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2901791-4AD1-C629-A5CF-5FE951474A0E}"/>
              </a:ext>
            </a:extLst>
          </p:cNvPr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16" name="Rounded Rectangular Callout 22">
              <a:extLst>
                <a:ext uri="{FF2B5EF4-FFF2-40B4-BE49-F238E27FC236}">
                  <a16:creationId xmlns:a16="http://schemas.microsoft.com/office/drawing/2014/main" xmlns="" id="{4A9CB2C3-E86D-B170-9889-8D5B7217C3D5}"/>
                </a:ext>
              </a:extLst>
            </p:cNvPr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DE3E41F-7551-80C8-D6FD-DEE99D304059}"/>
                </a:ext>
              </a:extLst>
            </p:cNvPr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C5A4638-A82E-FA1E-A581-EC31E4315D0C}"/>
              </a:ext>
            </a:extLst>
          </p:cNvPr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0" name="Rounded Rectangular Callout 25">
              <a:extLst>
                <a:ext uri="{FF2B5EF4-FFF2-40B4-BE49-F238E27FC236}">
                  <a16:creationId xmlns:a16="http://schemas.microsoft.com/office/drawing/2014/main" xmlns="" id="{8829D898-0929-A013-9EE6-42B597E8F21C}"/>
                </a:ext>
              </a:extLst>
            </p:cNvPr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75B5BE4-F743-D273-94B7-42F730CC5C40}"/>
                </a:ext>
              </a:extLst>
            </p:cNvPr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A6CA69D-0BA2-3762-A354-86B8203B52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89D9F2B-7AAC-1FF9-BEA1-1ED7AA500730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loài hoa nói gì về cây xương rồng?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00CFC5A-D3CC-B080-CC5A-4C88EEF316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E4C428B-CB47-6D6F-AA26-879F58845499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 gì xảy ra khi mùa hè đến?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50CEFBC-CE79-03EA-A2FD-8D2E7BE749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1CFE88A-5002-AAF0-069E-104880AD3F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D6E57D9-3CEB-58C3-B332-E0605B9AB818}"/>
              </a:ext>
            </a:extLst>
          </p:cNvPr>
          <p:cNvSpPr txBox="1"/>
          <p:nvPr/>
        </p:nvSpPr>
        <p:spPr>
          <a:xfrm>
            <a:off x="1461733" y="640614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 gì xảy ra khi mùa hè đến?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77E5690-47C8-2F71-52DB-CA33F5E82BA2}"/>
              </a:ext>
            </a:extLst>
          </p:cNvPr>
          <p:cNvSpPr txBox="1"/>
          <p:nvPr/>
        </p:nvSpPr>
        <p:spPr>
          <a:xfrm>
            <a:off x="5291717" y="6368307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50"/>
          <a:stretch/>
        </p:blipFill>
        <p:spPr>
          <a:xfrm>
            <a:off x="625966" y="2804160"/>
            <a:ext cx="4600228" cy="318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246914"/>
            <a:ext cx="4465320" cy="3027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322292" y="2615996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201554" y="156227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98398"/>
            <a:ext cx="6298627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xương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4347" y="3365349"/>
            <a:ext cx="577370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xảy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2292" y="256844"/>
            <a:ext cx="5773708" cy="22467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 vườn cây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cây đã nở hoa rực rỡ: hướng dương, hoa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thạch thảo,... Ở góc 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 1 cây xương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gai và không có hoa. Chắc nó rất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buồn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4347" y="3979256"/>
            <a:ext cx="5773708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2: Cảnh mùa hè nắng như đổ lửa, các cây hoa trong vườn héo rũ, riêng cây xương rông thân mập mạp (cảng mọng nước), vẫn xanh tốt. Cây xương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như đang ái ngại, lo lắng cho các loài hoa.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28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1" y="188867"/>
            <a:ext cx="5011709" cy="3561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19" y="3215640"/>
            <a:ext cx="5247041" cy="3527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Oval 22"/>
          <p:cNvSpPr/>
          <p:nvPr/>
        </p:nvSpPr>
        <p:spPr>
          <a:xfrm>
            <a:off x="121920" y="131883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6507480" y="306324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9660" y="6063474"/>
            <a:ext cx="55549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Xương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30966" y="177603"/>
            <a:ext cx="650748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Xương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42930" y="846248"/>
            <a:ext cx="6495515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3: Cây xương r</a:t>
            </a:r>
            <a:r>
              <a:rPr lang="en-US" sz="28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 giơ cánh tay nắm lấy tay (lá cây) của các loài hoa đang héo rũ nâng lên. Có lẽ nó đang truy</a:t>
            </a:r>
            <a:r>
              <a:rPr lang="en-US" sz="28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 nước cho các cây hoa khô héo. Các cây hoa như tươi dán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8640" y="4194500"/>
            <a:ext cx="6096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4: Cây xương rồng nở hoa đẹp rực rỡ.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đang cười vui vì sự thay đổi k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569</Words>
  <Application>Microsoft Office PowerPoint</Application>
  <PresentationFormat>Widescreen</PresentationFormat>
  <Paragraphs>83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宋体</vt:lpstr>
      <vt:lpstr>#9Slide07 SVNZiclets</vt:lpstr>
      <vt:lpstr>Arial</vt:lpstr>
      <vt:lpstr>Arial-Rounded</vt:lpstr>
      <vt:lpstr>Calibri</vt:lpstr>
      <vt:lpstr>Cambria</vt:lpstr>
      <vt:lpstr>HP001 4 hàng</vt:lpstr>
      <vt:lpstr>Lobster</vt:lpstr>
      <vt:lpstr>SVN-Genica Pro</vt:lpstr>
      <vt:lpstr>Times New Roman</vt:lpstr>
      <vt:lpstr>等线</vt:lpstr>
      <vt:lpstr>等线 Light</vt:lpstr>
      <vt:lpstr>Office 主题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User</cp:lastModifiedBy>
  <cp:revision>32</cp:revision>
  <dcterms:created xsi:type="dcterms:W3CDTF">2022-06-05T00:33:35Z</dcterms:created>
  <dcterms:modified xsi:type="dcterms:W3CDTF">2025-12-23T09:36:46Z</dcterms:modified>
</cp:coreProperties>
</file>