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7"/>
  </p:notesMasterIdLst>
  <p:sldIdLst>
    <p:sldId id="2639" r:id="rId4"/>
    <p:sldId id="352" r:id="rId5"/>
    <p:sldId id="257" r:id="rId6"/>
    <p:sldId id="258" r:id="rId7"/>
    <p:sldId id="259" r:id="rId8"/>
    <p:sldId id="2632" r:id="rId9"/>
    <p:sldId id="2633" r:id="rId10"/>
    <p:sldId id="285" r:id="rId11"/>
    <p:sldId id="2637" r:id="rId12"/>
    <p:sldId id="287" r:id="rId13"/>
    <p:sldId id="282" r:id="rId14"/>
    <p:sldId id="260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404B-83AB-4378-A007-21EBD2AC42A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B41A-BD34-4B51-A2AC-96A32C0F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58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81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7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6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24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43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398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52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85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44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60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62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6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83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94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9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37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44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98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8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45589C9-FD6A-04BF-2083-EFB66175BD1A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175" y="0"/>
            <a:ext cx="1334814" cy="133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9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29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3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xmlns="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1019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6F01956-0ACB-2AB8-2BD0-29725BBB9A2C}"/>
              </a:ext>
            </a:extLst>
          </p:cNvPr>
          <p:cNvGrpSpPr/>
          <p:nvPr/>
        </p:nvGrpSpPr>
        <p:grpSpPr>
          <a:xfrm>
            <a:off x="1087987" y="1415069"/>
            <a:ext cx="10369580" cy="1984704"/>
            <a:chOff x="1167500" y="4665165"/>
            <a:chExt cx="10369580" cy="19847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81DC404-6B22-E8D4-EFC1-C608997A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352" y="4665165"/>
              <a:ext cx="2478728" cy="120837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8D6A835-51C0-E044-CB5E-11E9ACD1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080" y="5440819"/>
              <a:ext cx="2478728" cy="12083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6F5B443-4E99-B881-E549-62D807C7B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27106" b="84500"/>
            <a:stretch/>
          </p:blipFill>
          <p:spPr>
            <a:xfrm>
              <a:off x="1167500" y="5459426"/>
              <a:ext cx="8017435" cy="11904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EF50677-3960-3121-4034-9D66230E2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" r="27106" b="84500"/>
            <a:stretch/>
          </p:blipFill>
          <p:spPr>
            <a:xfrm>
              <a:off x="1167501" y="4674171"/>
              <a:ext cx="8017435" cy="11904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FDC7195-6EAB-BA33-2510-8CE2049C7805}"/>
                </a:ext>
              </a:extLst>
            </p:cNvPr>
            <p:cNvSpPr txBox="1"/>
            <p:nvPr/>
          </p:nvSpPr>
          <p:spPr>
            <a:xfrm>
              <a:off x="2389674" y="5044931"/>
              <a:ext cx="81931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Ai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về</a:t>
              </a:r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thăm</a:t>
              </a:r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huyện</a:t>
              </a:r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Đông</a:t>
              </a:r>
              <a:r>
                <a:rPr lang="en-US" sz="4000" b="1" dirty="0">
                  <a:solidFill>
                    <a:srgbClr val="CC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CC0099"/>
                  </a:solidFill>
                  <a:latin typeface="HP001 4 hàng" panose="020B0603050302020204" pitchFamily="34" charset="0"/>
                </a:rPr>
                <a:t>Anh</a:t>
              </a:r>
              <a:endParaRPr lang="en-US" sz="4000" b="1" dirty="0">
                <a:solidFill>
                  <a:srgbClr val="CC0099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BA7E998-A3B9-EE5A-E34D-D313D4BED59C}"/>
                </a:ext>
              </a:extLst>
            </p:cNvPr>
            <p:cNvSpPr txBox="1"/>
            <p:nvPr/>
          </p:nvSpPr>
          <p:spPr>
            <a:xfrm>
              <a:off x="1355916" y="5860342"/>
              <a:ext cx="101424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Ghé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xem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phong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cảnh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L</a:t>
              </a:r>
              <a:r>
                <a:rPr lang="el-GR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Ξ κ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ành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Thục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 </a:t>
              </a:r>
              <a:r>
                <a:rPr lang="en-US" sz="3600" b="1" dirty="0" err="1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Vương</a:t>
              </a:r>
              <a:r>
                <a:rPr lang="en-US" sz="3600" b="1" dirty="0">
                  <a:ln w="6350" cmpd="thinThick">
                    <a:noFill/>
                  </a:ln>
                  <a:solidFill>
                    <a:srgbClr val="CC0099"/>
                  </a:solidFill>
                  <a:latin typeface="HP001 4 hàng" panose="020B0603050302020204" pitchFamily="34" charset="0"/>
                  <a:ea typeface="HP001" panose="020B060402020202020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1801" y="4812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2282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190C22BD-60B2-47C9-8FF5-AD446958F1A0}"/>
              </a:ext>
            </a:extLst>
          </p:cNvPr>
          <p:cNvSpPr txBox="1"/>
          <p:nvPr/>
        </p:nvSpPr>
        <p:spPr>
          <a:xfrm>
            <a:off x="3555340" y="4318567"/>
            <a:ext cx="3626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CE4627-4526-4C5B-B699-F4A4B0174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463" y="662381"/>
            <a:ext cx="6503130" cy="1293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xmlns="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xmlns="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noProof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xmlns="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xmlns="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0E623C3-2286-45D0-BE19-0BBFB040C34D}"/>
              </a:ext>
            </a:extLst>
          </p:cNvPr>
          <p:cNvSpPr txBox="1"/>
          <p:nvPr/>
        </p:nvSpPr>
        <p:spPr>
          <a:xfrm>
            <a:off x="2499361" y="3202745"/>
            <a:ext cx="8015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   Ai </a:t>
            </a:r>
            <a:r>
              <a:rPr lang="el-GR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ωϙ κ</a:t>
            </a:r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endParaRPr lang="en-US" sz="3600" dirty="0">
              <a:solidFill>
                <a:srgbClr val="CC0099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734567A-AD1E-4EF0-8399-15CA40D43BD2}"/>
              </a:ext>
            </a:extLst>
          </p:cNvPr>
          <p:cNvSpPr txBox="1"/>
          <p:nvPr/>
        </p:nvSpPr>
        <p:spPr>
          <a:xfrm>
            <a:off x="1963615" y="4031173"/>
            <a:ext cx="9997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Ghé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xem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phong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cảnh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L</a:t>
            </a:r>
            <a:r>
              <a:rPr lang="el-GR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Ξ κ</a:t>
            </a:r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ành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Thục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Vương</a:t>
            </a:r>
            <a:r>
              <a:rPr lang="en-US" sz="3600" b="1" dirty="0">
                <a:ln w="6350" cmpd="thinThick">
                  <a:noFill/>
                </a:ln>
                <a:solidFill>
                  <a:srgbClr val="CC0099"/>
                </a:solidFill>
                <a:latin typeface="HP001 4 hàng" panose="020B0603050302020204" pitchFamily="34" charset="0"/>
                <a:ea typeface="HP001" panose="020B060402020202020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6E16183-76CC-4BB8-96C4-A63EF34A3A04}"/>
              </a:ext>
            </a:extLst>
          </p:cNvPr>
          <p:cNvSpPr txBox="1"/>
          <p:nvPr/>
        </p:nvSpPr>
        <p:spPr>
          <a:xfrm>
            <a:off x="9001418" y="485960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4472162" y="1989967"/>
            <a:ext cx="1221911" cy="1274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FEB65002-C73A-488F-A571-C817CBF3D1E5}"/>
              </a:ext>
            </a:extLst>
          </p:cNvPr>
          <p:cNvCxnSpPr>
            <a:cxnSpLocks/>
          </p:cNvCxnSpPr>
          <p:nvPr/>
        </p:nvCxnSpPr>
        <p:spPr>
          <a:xfrm flipH="1">
            <a:off x="2966720" y="2150846"/>
            <a:ext cx="5981856" cy="1984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AF6D91-9ACA-EA7D-CD3A-65F6782C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720" y="1828801"/>
            <a:ext cx="6395258" cy="341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60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AAF3E1EC-B33F-9DBA-FC52-0C1BC52A2C85}"/>
              </a:ext>
            </a:extLst>
          </p:cNvPr>
          <p:cNvGrpSpPr/>
          <p:nvPr/>
        </p:nvGrpSpPr>
        <p:grpSpPr>
          <a:xfrm>
            <a:off x="1543491" y="327368"/>
            <a:ext cx="9553029" cy="6203265"/>
            <a:chOff x="1157618" y="245525"/>
            <a:chExt cx="7164772" cy="4652449"/>
          </a:xfrm>
        </p:grpSpPr>
        <p:pic>
          <p:nvPicPr>
            <p:cNvPr id="5" name="Hình ảnh 4" descr="Ảnh có chứa vòng tròn&#10;&#10;Mô tả được tạo tự động">
              <a:extLst>
                <a:ext uri="{FF2B5EF4-FFF2-40B4-BE49-F238E27FC236}">
                  <a16:creationId xmlns:a16="http://schemas.microsoft.com/office/drawing/2014/main" xmlns="" id="{FD8B8374-E766-5AFE-1DBF-1F450D3A1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618" y="245525"/>
              <a:ext cx="7164772" cy="4652449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xmlns="" id="{CC1CBDE8-FA71-2D2F-FF35-EFA56489D861}"/>
                </a:ext>
              </a:extLst>
            </p:cNvPr>
            <p:cNvSpPr txBox="1"/>
            <p:nvPr/>
          </p:nvSpPr>
          <p:spPr>
            <a:xfrm>
              <a:off x="2134934" y="533161"/>
              <a:ext cx="4874132" cy="1835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 Light" panose="020F0302020204030204"/>
                <a:cs typeface="Arial"/>
                <a:sym typeface="Arial"/>
              </a:endParaRPr>
            </a:p>
          </p:txBody>
        </p:sp>
      </p:grp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xmlns="" id="{3DB5A35A-3567-EAAD-004E-A9FA80CE6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30" y="1414137"/>
            <a:ext cx="4763386" cy="4018622"/>
          </a:xfrm>
          <a:prstGeom prst="rect">
            <a:avLst/>
          </a:prstGeom>
        </p:spPr>
      </p:pic>
      <p:pic>
        <p:nvPicPr>
          <p:cNvPr id="7" name="Hình ảnh 7" descr="Ảnh có chứa phim hoạt hình, cười, Phim hoạt hình, minh họa&#10;&#10;Mô tả được tạo tự động">
            <a:extLst>
              <a:ext uri="{FF2B5EF4-FFF2-40B4-BE49-F238E27FC236}">
                <a16:creationId xmlns:a16="http://schemas.microsoft.com/office/drawing/2014/main" xmlns="" id="{315E9592-2288-9250-5183-490505A7A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8" y="3494901"/>
            <a:ext cx="3554485" cy="35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1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627529" y="1116829"/>
            <a:ext cx="4600575" cy="5741171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xmlns="" id="{C6195EE1-B6F5-4ED7-9965-CED9078FD87F}"/>
              </a:ext>
            </a:extLst>
          </p:cNvPr>
          <p:cNvSpPr/>
          <p:nvPr/>
        </p:nvSpPr>
        <p:spPr>
          <a:xfrm>
            <a:off x="3423684" y="146700"/>
            <a:ext cx="8620270" cy="5562983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Google Shape;304;p20"/>
          <p:cNvSpPr txBox="1">
            <a:spLocks/>
          </p:cNvSpPr>
          <p:nvPr/>
        </p:nvSpPr>
        <p:spPr>
          <a:xfrm>
            <a:off x="4382238" y="25630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2" y="1234225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C4D737-5B96-F018-8164-2FFC55787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970" y="2234992"/>
            <a:ext cx="2450804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E6ACEC-B026-E692-A267-095CCC97F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191" y="3080837"/>
            <a:ext cx="8199831" cy="2865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xmlns="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xmlns="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xmlns="" id="{D66A98E2-2CB0-41B7-9CE7-24F48BBC75C7}"/>
                </a:ext>
              </a:extLst>
            </p:cNvPr>
            <p:cNvGrpSpPr/>
            <p:nvPr/>
          </p:nvGrpSpPr>
          <p:grpSpPr>
            <a:xfrm>
              <a:off x="3829746" y="771040"/>
              <a:ext cx="4688959" cy="3273312"/>
              <a:chOff x="3829747" y="589247"/>
              <a:chExt cx="4688959" cy="3273312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xmlns="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xmlns="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3829747" y="1308014"/>
                <a:ext cx="468895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Luyện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kumimoji="0" lang="en-US" sz="8000" b="1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80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endParaRPr kumimoji="0" lang="en-US" sz="8000" b="1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cong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Â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xiên</a:t>
            </a:r>
            <a:r>
              <a:rPr lang="en-US" sz="3200" b="1" dirty="0"/>
              <a:t> </a:t>
            </a:r>
            <a:r>
              <a:rPr lang="en-US" sz="3200" b="1" dirty="0" err="1"/>
              <a:t>ngắn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xmlns="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xmlns="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xmlns="" id="{D66A98E2-2CB0-41B7-9CE7-24F48BBC75C7}"/>
                </a:ext>
              </a:extLst>
            </p:cNvPr>
            <p:cNvGrpSpPr/>
            <p:nvPr/>
          </p:nvGrpSpPr>
          <p:grpSpPr>
            <a:xfrm>
              <a:off x="2875336" y="808570"/>
              <a:ext cx="6271059" cy="2792359"/>
              <a:chOff x="2875337" y="626777"/>
              <a:chExt cx="6271059" cy="2792359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xmlns="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xmlns="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875337" y="1295478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kumimoji="0" lang="en-US" sz="6600" b="1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kumimoji="0" lang="en-US" sz="6600" b="1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66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ứng</a:t>
                </a:r>
                <a:r>
                  <a:rPr kumimoji="0" lang="en-US" sz="6600" b="1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6600" b="1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endParaRPr kumimoji="0" lang="en-US" sz="6600" b="1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Từ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74584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Đông</a:t>
            </a:r>
            <a:r>
              <a:rPr lang="en-US" sz="8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Anh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249</Words>
  <Application>Microsoft Office PowerPoint</Application>
  <PresentationFormat>Widescreen</PresentationFormat>
  <Paragraphs>57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Cambria</vt:lpstr>
      <vt:lpstr>HP001</vt:lpstr>
      <vt:lpstr>HP001 4 hàng</vt:lpstr>
      <vt:lpstr>inpin heiti</vt:lpstr>
      <vt:lpstr>Lobster</vt:lpstr>
      <vt:lpstr>Odibee Sans</vt:lpstr>
      <vt:lpstr>SVN-Genica Pro</vt:lpstr>
      <vt:lpstr>Times New Roman</vt:lpstr>
      <vt:lpstr>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User</cp:lastModifiedBy>
  <cp:revision>50</cp:revision>
  <dcterms:created xsi:type="dcterms:W3CDTF">2022-05-10T14:05:41Z</dcterms:created>
  <dcterms:modified xsi:type="dcterms:W3CDTF">2025-12-23T09:19:00Z</dcterms:modified>
</cp:coreProperties>
</file>