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1" r:id="rId3"/>
    <p:sldMasterId id="2147483705" r:id="rId4"/>
    <p:sldMasterId id="2147483720" r:id="rId5"/>
    <p:sldMasterId id="2147483735" r:id="rId6"/>
    <p:sldMasterId id="2147483750" r:id="rId7"/>
  </p:sldMasterIdLst>
  <p:notesMasterIdLst>
    <p:notesMasterId r:id="rId22"/>
  </p:notesMasterIdLst>
  <p:handoutMasterIdLst>
    <p:handoutMasterId r:id="rId23"/>
  </p:handoutMasterIdLst>
  <p:sldIdLst>
    <p:sldId id="2007577473" r:id="rId8"/>
    <p:sldId id="276" r:id="rId9"/>
    <p:sldId id="256" r:id="rId10"/>
    <p:sldId id="2007577468" r:id="rId11"/>
    <p:sldId id="304" r:id="rId12"/>
    <p:sldId id="312" r:id="rId13"/>
    <p:sldId id="324" r:id="rId14"/>
    <p:sldId id="2007577469" r:id="rId15"/>
    <p:sldId id="9523" r:id="rId16"/>
    <p:sldId id="9524" r:id="rId17"/>
    <p:sldId id="309" r:id="rId18"/>
    <p:sldId id="9531" r:id="rId19"/>
    <p:sldId id="29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notesViewPr>
    <p:cSldViewPr snapToGrid="0">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575C9D8-4971-C249-7522-C519E1723B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713F6C5-D71C-5AC8-94D3-1D0BAFB35E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198EDE-F7FE-4E3D-B4A5-63DC5E4CB356}" type="datetimeFigureOut">
              <a:rPr lang="en-US" smtClean="0"/>
              <a:t>12/23/2025</a:t>
            </a:fld>
            <a:endParaRPr lang="en-US"/>
          </a:p>
        </p:txBody>
      </p:sp>
      <p:sp>
        <p:nvSpPr>
          <p:cNvPr id="4" name="Footer Placeholder 3">
            <a:extLst>
              <a:ext uri="{FF2B5EF4-FFF2-40B4-BE49-F238E27FC236}">
                <a16:creationId xmlns:a16="http://schemas.microsoft.com/office/drawing/2014/main" xmlns="" id="{9BF00159-D9AD-6B8E-248E-EB4EFB3B52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E8DFA45-3BFE-34C2-2771-4C40D74A4F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CBE665-6478-429A-9F79-3A92F7E760AB}" type="slidenum">
              <a:rPr lang="en-US" smtClean="0"/>
              <a:t>‹#›</a:t>
            </a:fld>
            <a:endParaRPr lang="en-US"/>
          </a:p>
        </p:txBody>
      </p:sp>
    </p:spTree>
    <p:extLst>
      <p:ext uri="{BB962C8B-B14F-4D97-AF65-F5344CB8AC3E}">
        <p14:creationId xmlns:p14="http://schemas.microsoft.com/office/powerpoint/2010/main" val="3694550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445F5-59BE-4E26-9EB6-BEFE67BF09BF}"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02A5-E56E-49B5-9145-EEB033A8DDCA}" type="slidenum">
              <a:rPr lang="en-US" smtClean="0"/>
              <a:t>‹#›</a:t>
            </a:fld>
            <a:endParaRPr lang="en-US"/>
          </a:p>
        </p:txBody>
      </p:sp>
    </p:spTree>
    <p:extLst>
      <p:ext uri="{BB962C8B-B14F-4D97-AF65-F5344CB8AC3E}">
        <p14:creationId xmlns:p14="http://schemas.microsoft.com/office/powerpoint/2010/main" val="4274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9515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615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4.xml"/><Relationship Id="rId5" Type="http://schemas.openxmlformats.org/officeDocument/2006/relationships/tags" Target="../tags/tag5.xml"/><Relationship Id="rId4"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5.xml"/><Relationship Id="rId5" Type="http://schemas.openxmlformats.org/officeDocument/2006/relationships/tags" Target="../tags/tag10.xml"/><Relationship Id="rId4" Type="http://schemas.openxmlformats.org/officeDocument/2006/relationships/tags" Target="../tags/tag9.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6.xml"/><Relationship Id="rId5" Type="http://schemas.openxmlformats.org/officeDocument/2006/relationships/tags" Target="../tags/tag15.xml"/><Relationship Id="rId4" Type="http://schemas.openxmlformats.org/officeDocument/2006/relationships/tags" Target="../tags/tag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7.xml"/><Relationship Id="rId5" Type="http://schemas.openxmlformats.org/officeDocument/2006/relationships/tags" Target="../tags/tag20.xml"/><Relationship Id="rId4" Type="http://schemas.openxmlformats.org/officeDocument/2006/relationships/tags" Target="../tags/tag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79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380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8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96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7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0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0E255-A5D5-4933-B2E1-DB57D0F30E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81419D-6001-4B9F-8CD8-5777EFA78F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837B86-348E-4ED2-BEC4-4191882C4DDB}"/>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5" name="Footer Placeholder 4">
            <a:extLst>
              <a:ext uri="{FF2B5EF4-FFF2-40B4-BE49-F238E27FC236}">
                <a16:creationId xmlns:a16="http://schemas.microsoft.com/office/drawing/2014/main" xmlns="" id="{4BA7DDEB-5336-41E0-B5C9-DB8E6BA3C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0C919E-D51B-46E4-AC19-F0FCC1B52553}"/>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2192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677E0-D235-4433-B91D-C86CAEA8F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51B2F4-3845-4592-9155-EE04A79E9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336642-E007-45AC-9D32-C57AA82A8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F6B48E3-D1DA-48EC-BE9A-F618286DE495}"/>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6" name="Footer Placeholder 5">
            <a:extLst>
              <a:ext uri="{FF2B5EF4-FFF2-40B4-BE49-F238E27FC236}">
                <a16:creationId xmlns:a16="http://schemas.microsoft.com/office/drawing/2014/main" xmlns="" id="{4E16C8B6-7F2E-4BA2-9F95-F14956169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AE9EDC-8F0E-4CDF-AF94-0B054A61C8C0}"/>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54235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0667C7-8F21-499F-8F61-253C7208C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CF8080-2AC9-4711-B0B7-9BA54A498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C80689-1210-4F26-AE43-4FEE7A58E2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EC57E6-EBE7-4FCE-8CC5-582205C9B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7AAC8A7-6C53-44C6-8DDB-84B57007E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84471-2D56-47B5-BA78-29C859007EA9}"/>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8" name="Footer Placeholder 7">
            <a:extLst>
              <a:ext uri="{FF2B5EF4-FFF2-40B4-BE49-F238E27FC236}">
                <a16:creationId xmlns:a16="http://schemas.microsoft.com/office/drawing/2014/main" xmlns="" id="{118F331D-AC7B-4B82-9280-76F01FA2A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40A9DE6-5CCD-4F58-81E2-67917B44AB7C}"/>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97492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1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A00B31-7C57-4E44-822D-F73B839A5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3533A10-4736-43B4-9A87-E49A71731E49}"/>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4" name="Footer Placeholder 3">
            <a:extLst>
              <a:ext uri="{FF2B5EF4-FFF2-40B4-BE49-F238E27FC236}">
                <a16:creationId xmlns:a16="http://schemas.microsoft.com/office/drawing/2014/main" xmlns="" id="{EA4876E1-9A41-44C1-80DA-E0870050E9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406F0CD-6CE9-4924-B2B3-6D65C3A84116}"/>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33685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BF0E27-E412-4DB9-BCF7-9B15D0C9C888}"/>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3" name="Footer Placeholder 2">
            <a:extLst>
              <a:ext uri="{FF2B5EF4-FFF2-40B4-BE49-F238E27FC236}">
                <a16:creationId xmlns:a16="http://schemas.microsoft.com/office/drawing/2014/main" xmlns="" id="{52A136A1-1E2E-4D3E-B3B2-37B324CD0A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73B9887-D801-46A9-95B3-35FC030FB399}"/>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08846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F66E2-8D1E-4E08-B076-7C5020134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EE9C52-28F0-4E82-A7B9-7357F7BFC3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6841BE-8340-4E0E-87CF-5CBFB13C4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B72005-91FE-4440-9169-D8AB051BA452}"/>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6" name="Footer Placeholder 5">
            <a:extLst>
              <a:ext uri="{FF2B5EF4-FFF2-40B4-BE49-F238E27FC236}">
                <a16:creationId xmlns:a16="http://schemas.microsoft.com/office/drawing/2014/main" xmlns="" id="{F3532046-CD0D-44BF-ADCE-60A757E78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D2467-2A74-425F-9522-27A58B6ECE6F}"/>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0816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E104B-D7B2-4CD3-AA4E-1779DCD22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5C80491-AA87-4BB6-B0AA-9C65CEB30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954C87-A7BD-44DF-B30E-3AAF7B8CB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ECB5B1-026E-4B2D-8769-43EA0D116ADA}"/>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6" name="Footer Placeholder 5">
            <a:extLst>
              <a:ext uri="{FF2B5EF4-FFF2-40B4-BE49-F238E27FC236}">
                <a16:creationId xmlns:a16="http://schemas.microsoft.com/office/drawing/2014/main" xmlns="" id="{A3B18B3A-C02B-49E3-A496-A081E28B1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3573CA-32FD-4CA6-AF9B-89920C372421}"/>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77056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CB7A5-1B46-4F9E-9A89-FDC27E41E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370692-344B-4467-984D-281BBA44E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0F5D7A-114D-4E52-9247-55CF9934ECE4}"/>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5" name="Footer Placeholder 4">
            <a:extLst>
              <a:ext uri="{FF2B5EF4-FFF2-40B4-BE49-F238E27FC236}">
                <a16:creationId xmlns:a16="http://schemas.microsoft.com/office/drawing/2014/main" xmlns="" id="{A7A47087-8B8E-4085-88A7-2504BEA60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3D5ECC-6FFE-476A-A374-6D9EF8975E9A}"/>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03346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8DF637-8B44-4A02-AE4E-28D165119C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42F5705-E33E-419E-BBD1-540F7449D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B59E1F-E049-4556-9F48-5E2DDD05E1E9}"/>
              </a:ext>
            </a:extLst>
          </p:cNvPr>
          <p:cNvSpPr>
            <a:spLocks noGrp="1"/>
          </p:cNvSpPr>
          <p:nvPr>
            <p:ph type="dt" sz="half" idx="10"/>
          </p:nvPr>
        </p:nvSpPr>
        <p:spPr/>
        <p:txBody>
          <a:bodyPr/>
          <a:lstStyle/>
          <a:p>
            <a:fld id="{7B832FB5-CB61-4E20-B4C3-FC81644B85B6}" type="datetimeFigureOut">
              <a:rPr lang="en-US" smtClean="0"/>
              <a:t>12/23/2025</a:t>
            </a:fld>
            <a:endParaRPr lang="en-US"/>
          </a:p>
        </p:txBody>
      </p:sp>
      <p:sp>
        <p:nvSpPr>
          <p:cNvPr id="5" name="Footer Placeholder 4">
            <a:extLst>
              <a:ext uri="{FF2B5EF4-FFF2-40B4-BE49-F238E27FC236}">
                <a16:creationId xmlns:a16="http://schemas.microsoft.com/office/drawing/2014/main" xmlns="" id="{FCC0521C-C803-4DDB-8824-4045C7BC3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A0B410-EB38-485A-A870-31DE950EEE6D}"/>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55937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254925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9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770727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23962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37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51114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84384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90812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991295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769263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499924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3568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19445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713126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2316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6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D9716306-33F0-798A-C077-97632EAF1F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1883322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3427249"/>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422483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319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64022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877890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88731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57430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64951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2279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05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491799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60543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055856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121799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930932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63008577"/>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2494798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953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14603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66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1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93690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55895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40039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579691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309489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447860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10151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33101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536233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25190034"/>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xmlns=""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xmlns=""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xmlns=""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xmlns=""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xmlns=""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xmlns=""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xmlns=""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xmlns=""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515700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343745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893555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3547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xmlns=""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xmlns=""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748211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184802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226523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647072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81912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4850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49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3261214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301628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558630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40131029"/>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4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2.png"/><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png"/><Relationship Id="rId2" Type="http://schemas.openxmlformats.org/officeDocument/2006/relationships/slideLayout" Target="../slideLayouts/slideLayout57.xml"/><Relationship Id="rId16"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2.png"/><Relationship Id="rId2" Type="http://schemas.openxmlformats.org/officeDocument/2006/relationships/slideLayout" Target="../slideLayouts/slideLayout71.xml"/><Relationship Id="rId16" Type="http://schemas.openxmlformats.org/officeDocument/2006/relationships/image" Target="../media/image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图片 6">
            <a:extLst>
              <a:ext uri="{FF2B5EF4-FFF2-40B4-BE49-F238E27FC236}">
                <a16:creationId xmlns:a16="http://schemas.microsoft.com/office/drawing/2014/main" xmlns="" id="{33E7D3C8-9089-1FE9-C4F0-B93036E5D38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9" name="矩形: 圆角 9">
            <a:extLst>
              <a:ext uri="{FF2B5EF4-FFF2-40B4-BE49-F238E27FC236}">
                <a16:creationId xmlns:a16="http://schemas.microsoft.com/office/drawing/2014/main" xmlns="" id="{743C4F62-74AE-3A54-5D99-77872768B65E}"/>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1">
            <a:extLst>
              <a:ext uri="{FF2B5EF4-FFF2-40B4-BE49-F238E27FC236}">
                <a16:creationId xmlns:a16="http://schemas.microsoft.com/office/drawing/2014/main" xmlns="" id="{FCA06D10-DB96-FB99-FC47-EB981C0FB1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xmlns="" id="{4E5BEC96-26DF-6107-6856-9A2761F564C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217633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xmlns=""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spTree>
    <p:extLst>
      <p:ext uri="{BB962C8B-B14F-4D97-AF65-F5344CB8AC3E}">
        <p14:creationId xmlns:p14="http://schemas.microsoft.com/office/powerpoint/2010/main" val="3301837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xmlns="" id="{33ADA27E-171D-46BA-AA81-16781F6B64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D4F717D-2768-43CF-9319-0289744C11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71D302-EFC3-4CAB-9609-3DCB54095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8435C7-5FE1-42DC-B083-A8B5FD012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32FB5-CB61-4E20-B4C3-FC81644B85B6}" type="datetimeFigureOut">
              <a:rPr lang="en-US" smtClean="0"/>
              <a:t>12/23/2025</a:t>
            </a:fld>
            <a:endParaRPr lang="en-US"/>
          </a:p>
        </p:txBody>
      </p:sp>
      <p:sp>
        <p:nvSpPr>
          <p:cNvPr id="5" name="Footer Placeholder 4">
            <a:extLst>
              <a:ext uri="{FF2B5EF4-FFF2-40B4-BE49-F238E27FC236}">
                <a16:creationId xmlns:a16="http://schemas.microsoft.com/office/drawing/2014/main" xmlns="" id="{3038677D-3945-44F6-878D-93213D6A6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1E3E732-01EE-4245-B5AE-83CA27B47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24F07-2543-4D24-BCBC-2CDBDD7E67F7}" type="slidenum">
              <a:rPr lang="en-US" smtClean="0"/>
              <a:t>‹#›</a:t>
            </a:fld>
            <a:endParaRPr lang="en-US"/>
          </a:p>
        </p:txBody>
      </p:sp>
    </p:spTree>
    <p:extLst>
      <p:ext uri="{BB962C8B-B14F-4D97-AF65-F5344CB8AC3E}">
        <p14:creationId xmlns:p14="http://schemas.microsoft.com/office/powerpoint/2010/main" val="13305832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spTree>
    <p:extLst>
      <p:ext uri="{BB962C8B-B14F-4D97-AF65-F5344CB8AC3E}">
        <p14:creationId xmlns:p14="http://schemas.microsoft.com/office/powerpoint/2010/main" val="39491271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A38AC21B-0E81-2E79-952C-01B81D82D3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29657865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spTree>
    <p:extLst>
      <p:ext uri="{BB962C8B-B14F-4D97-AF65-F5344CB8AC3E}">
        <p14:creationId xmlns:p14="http://schemas.microsoft.com/office/powerpoint/2010/main" val="301099791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xmlns="" id="{0CC4278A-B2EF-4595-B658-5F835F3B634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xmlns=""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5133225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9.xml"/><Relationship Id="rId1" Type="http://schemas.openxmlformats.org/officeDocument/2006/relationships/tags" Target="../tags/tag2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7.xml"/><Relationship Id="rId7" Type="http://schemas.openxmlformats.org/officeDocument/2006/relationships/image" Target="../media/image2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24.png"/><Relationship Id="rId17"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0697951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210033" y="428149"/>
            <a:ext cx="52052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Lưu</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tư</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thế</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viết</a:t>
            </a:r>
            <a:endPar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图片 1">
            <a:extLst>
              <a:ext uri="{FF2B5EF4-FFF2-40B4-BE49-F238E27FC236}">
                <a16:creationId xmlns:a16="http://schemas.microsoft.com/office/drawing/2014/main" xmlns=""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xmlns=""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6290300"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xmlns="" id="{DA5DC9DD-71A3-4182-9481-354C90264642}"/>
              </a:ext>
            </a:extLst>
          </p:cNvPr>
          <p:cNvSpPr txBox="1"/>
          <p:nvPr/>
        </p:nvSpPr>
        <p:spPr>
          <a:xfrm>
            <a:off x="4221362" y="2100179"/>
            <a:ext cx="46244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Thẳng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lưng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chân</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đặt</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đúng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vị</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trí</a:t>
            </a:r>
            <a:endPar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9" name="图片 11">
            <a:extLst>
              <a:ext uri="{FF2B5EF4-FFF2-40B4-BE49-F238E27FC236}">
                <a16:creationId xmlns:a16="http://schemas.microsoft.com/office/drawing/2014/main" xmlns=""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xmlns=""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xmlns="" id="{FD959A21-203E-4337-A6F1-C5EB88A8D59A}"/>
              </a:ext>
            </a:extLst>
          </p:cNvPr>
          <p:cNvSpPr txBox="1"/>
          <p:nvPr/>
        </p:nvSpPr>
        <p:spPr>
          <a:xfrm>
            <a:off x="4119583" y="3452721"/>
            <a:ext cx="3838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Khoảng</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25 –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30cm</a:t>
            </a:r>
            <a:endPar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3" name="图片 11">
            <a:extLst>
              <a:ext uri="{FF2B5EF4-FFF2-40B4-BE49-F238E27FC236}">
                <a16:creationId xmlns:a16="http://schemas.microsoft.com/office/drawing/2014/main" xmlns=""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166119" y="4479720"/>
            <a:ext cx="6514594"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xmlns=""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xmlns="" id="{D18CC473-079E-402E-816F-0466E857CB51}"/>
              </a:ext>
            </a:extLst>
          </p:cNvPr>
          <p:cNvSpPr txBox="1"/>
          <p:nvPr/>
        </p:nvSpPr>
        <p:spPr>
          <a:xfrm>
            <a:off x="4366438" y="5297342"/>
            <a:ext cx="46582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cầm</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trang</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vở</a:t>
            </a:r>
            <a:endPar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xmlns=""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xmlns=""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xmlns="" id="{A9A2575D-9BA1-45A0-B1A8-499390525F39}"/>
              </a:ext>
            </a:extLst>
          </p:cNvPr>
          <p:cNvSpPr txBox="1"/>
          <p:nvPr/>
        </p:nvSpPr>
        <p:spPr>
          <a:xfrm>
            <a:off x="4817042" y="770905"/>
            <a:ext cx="37224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Tiêu</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chí</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đánh</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giá</a:t>
            </a:r>
            <a:endPar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endParaRPr>
          </a:p>
        </p:txBody>
      </p:sp>
      <p:sp>
        <p:nvSpPr>
          <p:cNvPr id="42" name="Rectangle 41">
            <a:extLst>
              <a:ext uri="{FF2B5EF4-FFF2-40B4-BE49-F238E27FC236}">
                <a16:creationId xmlns:a16="http://schemas.microsoft.com/office/drawing/2014/main" xmlns="" id="{AD02858B-88BC-4695-9CBE-AFD4CBE1B62E}"/>
              </a:ext>
            </a:extLst>
          </p:cNvPr>
          <p:cNvSpPr/>
          <p:nvPr/>
        </p:nvSpPr>
        <p:spPr>
          <a:xfrm>
            <a:off x="1374036" y="3102654"/>
            <a:ext cx="3809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1. Sai không quá 5 lỗi </a:t>
            </a:r>
          </a:p>
        </p:txBody>
      </p:sp>
      <p:sp>
        <p:nvSpPr>
          <p:cNvPr id="44" name="Rectangle 43">
            <a:extLst>
              <a:ext uri="{FF2B5EF4-FFF2-40B4-BE49-F238E27FC236}">
                <a16:creationId xmlns:a16="http://schemas.microsoft.com/office/drawing/2014/main" xmlns=""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2.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Chữ</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viết</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rõ</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ràng</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sạch</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đẹp</a:t>
            </a:r>
            <a:endPar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endParaRPr>
          </a:p>
        </p:txBody>
      </p:sp>
      <p:sp>
        <p:nvSpPr>
          <p:cNvPr id="45" name="Rectangle 44">
            <a:extLst>
              <a:ext uri="{FF2B5EF4-FFF2-40B4-BE49-F238E27FC236}">
                <a16:creationId xmlns:a16="http://schemas.microsoft.com/office/drawing/2014/main" xmlns=""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Trình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bày</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đúng</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hình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thức</a:t>
            </a:r>
            <a:endPar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endParaRPr>
          </a:p>
        </p:txBody>
      </p:sp>
      <p:pic>
        <p:nvPicPr>
          <p:cNvPr id="46" name="Picture 12">
            <a:extLst>
              <a:ext uri="{FF2B5EF4-FFF2-40B4-BE49-F238E27FC236}">
                <a16:creationId xmlns:a16="http://schemas.microsoft.com/office/drawing/2014/main" xmlns="" id="{1E00E249-C4BF-4282-85ED-EE34D049E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xmlns="" id="{A197420C-F8FC-4B63-895C-744AC2F57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xmlns="" id="{56FE927D-2D8B-4B00-9815-17DF086CB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xmlns=""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xmlns=""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3BA97EC-B568-4259-8E05-B056BCC1AD63}"/>
              </a:ext>
            </a:extLst>
          </p:cNvPr>
          <p:cNvGrpSpPr/>
          <p:nvPr/>
        </p:nvGrpSpPr>
        <p:grpSpPr>
          <a:xfrm>
            <a:off x="1771650" y="24081"/>
            <a:ext cx="9173985" cy="1323438"/>
            <a:chOff x="76504" y="514663"/>
            <a:chExt cx="7485060" cy="5687287"/>
          </a:xfrm>
          <a:solidFill>
            <a:schemeClr val="bg1"/>
          </a:solidFill>
        </p:grpSpPr>
        <p:sp>
          <p:nvSpPr>
            <p:cNvPr id="37" name="Rectangle: Rounded Corners 36">
              <a:extLst>
                <a:ext uri="{FF2B5EF4-FFF2-40B4-BE49-F238E27FC236}">
                  <a16:creationId xmlns:a16="http://schemas.microsoft.com/office/drawing/2014/main" xmlns=""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a16="http://schemas.microsoft.com/office/drawing/2014/main" xmlns=""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a16="http://schemas.microsoft.com/office/drawing/2014/main" xmlns=""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a16="http://schemas.microsoft.com/office/drawing/2014/main" xmlns=""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pic>
        <p:nvPicPr>
          <p:cNvPr id="41" name="图片 8">
            <a:extLst>
              <a:ext uri="{FF2B5EF4-FFF2-40B4-BE49-F238E27FC236}">
                <a16:creationId xmlns:a16="http://schemas.microsoft.com/office/drawing/2014/main" xmlns="" id="{B0035DB2-05B3-45D1-B717-A729249A26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3299"/>
            <a:ext cx="1548108" cy="1658198"/>
          </a:xfrm>
          <a:prstGeom prst="rect">
            <a:avLst/>
          </a:prstGeom>
        </p:spPr>
      </p:pic>
      <p:sp>
        <p:nvSpPr>
          <p:cNvPr id="42" name="TextBox 41">
            <a:extLst>
              <a:ext uri="{FF2B5EF4-FFF2-40B4-BE49-F238E27FC236}">
                <a16:creationId xmlns:a16="http://schemas.microsoft.com/office/drawing/2014/main" xmlns="" id="{40C18CFD-793A-4B7B-A167-ECA09BE0C004}"/>
              </a:ext>
            </a:extLst>
          </p:cNvPr>
          <p:cNvSpPr txBox="1"/>
          <p:nvPr/>
        </p:nvSpPr>
        <p:spPr>
          <a:xfrm>
            <a:off x="1996891" y="35724"/>
            <a:ext cx="824549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Nhìn</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tìm</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và</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viết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tên</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sự</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vật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có</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tiếng</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bắt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đầu</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bằng</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g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hoặc</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gh</a:t>
            </a:r>
            <a:endPar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endParaRPr>
          </a:p>
        </p:txBody>
      </p:sp>
      <p:pic>
        <p:nvPicPr>
          <p:cNvPr id="5" name="Picture 4">
            <a:extLst>
              <a:ext uri="{FF2B5EF4-FFF2-40B4-BE49-F238E27FC236}">
                <a16:creationId xmlns:a16="http://schemas.microsoft.com/office/drawing/2014/main" xmlns="" id="{78F34CB1-9497-D75F-63D4-AFC67C29B7A4}"/>
              </a:ext>
            </a:extLst>
          </p:cNvPr>
          <p:cNvPicPr>
            <a:picLocks noChangeAspect="1"/>
          </p:cNvPicPr>
          <p:nvPr/>
        </p:nvPicPr>
        <p:blipFill>
          <a:blip r:embed="rId5"/>
          <a:stretch>
            <a:fillRect/>
          </a:stretch>
        </p:blipFill>
        <p:spPr>
          <a:xfrm>
            <a:off x="1699590" y="1726324"/>
            <a:ext cx="8746849" cy="4553549"/>
          </a:xfrm>
          <a:prstGeom prst="rect">
            <a:avLst/>
          </a:prstGeom>
        </p:spPr>
      </p:pic>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xmlns=""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xmlns="" id="{A24169AD-6186-4B41-8DC4-45A22E9ABC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750" y="-124870"/>
            <a:ext cx="6858000"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xmlns=""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xmlns=""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xmlns="" id="{BD19699F-E1DC-47C6-8672-14A2C1F95A2A}"/>
              </a:ext>
            </a:extLst>
          </p:cNvPr>
          <p:cNvSpPr txBox="1"/>
          <p:nvPr/>
        </p:nvSpPr>
        <p:spPr>
          <a:xfrm rot="21272280">
            <a:off x="3884237" y="2607122"/>
            <a:ext cx="2465025" cy="1663212"/>
          </a:xfrm>
          <a:prstGeom prst="rect">
            <a:avLst/>
          </a:prstGeom>
          <a:no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xmlns=""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xmlns=""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3" name="Picture 2" descr="A blue and orange text&#10;&#10;AI-generated content may be incorrect.">
            <a:extLst>
              <a:ext uri="{FF2B5EF4-FFF2-40B4-BE49-F238E27FC236}">
                <a16:creationId xmlns:a16="http://schemas.microsoft.com/office/drawing/2014/main" xmlns="" id="{87E9E778-26C8-69CA-BE3B-43A502F51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188" y="2445026"/>
            <a:ext cx="6542812" cy="2261474"/>
          </a:xfrm>
          <a:prstGeom prst="rect">
            <a:avLst/>
          </a:prstGeom>
        </p:spPr>
      </p:pic>
    </p:spTree>
    <p:extLst>
      <p:ext uri="{BB962C8B-B14F-4D97-AF65-F5344CB8AC3E}">
        <p14:creationId xmlns:p14="http://schemas.microsoft.com/office/powerpoint/2010/main" val="1660874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xmlns=""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a:extLst>
              <a:ext uri="{FF2B5EF4-FFF2-40B4-BE49-F238E27FC236}">
                <a16:creationId xmlns:a16="http://schemas.microsoft.com/office/drawing/2014/main" xmlns=""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a:extLst>
              <a:ext uri="{FF2B5EF4-FFF2-40B4-BE49-F238E27FC236}">
                <a16:creationId xmlns:a16="http://schemas.microsoft.com/office/drawing/2014/main" xmlns="" id="{2261EFA9-F439-455D-B3CB-B37293A77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90" y="1263566"/>
            <a:ext cx="5053010" cy="5053010"/>
          </a:xfrm>
          <a:prstGeom prst="rect">
            <a:avLst/>
          </a:prstGeom>
        </p:spPr>
      </p:pic>
      <p:pic>
        <p:nvPicPr>
          <p:cNvPr id="6" name="Picture 5" descr="A red and green text on a black background&#10;&#10;AI-generated content may be incorrect.">
            <a:extLst>
              <a:ext uri="{FF2B5EF4-FFF2-40B4-BE49-F238E27FC236}">
                <a16:creationId xmlns:a16="http://schemas.microsoft.com/office/drawing/2014/main" xmlns="" id="{8FE16C51-DF54-30F3-D7A1-8566D6C04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242" y="1143000"/>
            <a:ext cx="6128209" cy="472199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xmlns="" id="{CFDAC0B6-6D31-521B-809E-0E9FF3419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727173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5181F2-F6A5-D84A-8F9A-F90F937C57EE}"/>
              </a:ext>
            </a:extLst>
          </p:cNvPr>
          <p:cNvPicPr>
            <a:picLocks noChangeAspect="1"/>
          </p:cNvPicPr>
          <p:nvPr/>
        </p:nvPicPr>
        <p:blipFill>
          <a:blip r:embed="rId2"/>
          <a:stretch>
            <a:fillRect/>
          </a:stretch>
        </p:blipFill>
        <p:spPr>
          <a:xfrm>
            <a:off x="10473509" y="122992"/>
            <a:ext cx="1523956" cy="1508868"/>
          </a:xfrm>
          <a:prstGeom prst="rect">
            <a:avLst/>
          </a:prstGeom>
        </p:spPr>
      </p:pic>
      <p:pic>
        <p:nvPicPr>
          <p:cNvPr id="2" name="Picture 1">
            <a:extLst>
              <a:ext uri="{FF2B5EF4-FFF2-40B4-BE49-F238E27FC236}">
                <a16:creationId xmlns:a16="http://schemas.microsoft.com/office/drawing/2014/main" xmlns="" id="{933F03BC-B57F-209C-05DD-395DD66E83BF}"/>
              </a:ext>
            </a:extLst>
          </p:cNvPr>
          <p:cNvPicPr>
            <a:picLocks noChangeAspect="1"/>
          </p:cNvPicPr>
          <p:nvPr/>
        </p:nvPicPr>
        <p:blipFill>
          <a:blip r:embed="rId3"/>
          <a:stretch>
            <a:fillRect/>
          </a:stretch>
        </p:blipFill>
        <p:spPr>
          <a:xfrm>
            <a:off x="3068079" y="2560199"/>
            <a:ext cx="7200000" cy="1938696"/>
          </a:xfrm>
          <a:prstGeom prst="rect">
            <a:avLst/>
          </a:prstGeom>
        </p:spPr>
      </p:pic>
      <p:pic>
        <p:nvPicPr>
          <p:cNvPr id="6" name="Picture 5">
            <a:extLst>
              <a:ext uri="{FF2B5EF4-FFF2-40B4-BE49-F238E27FC236}">
                <a16:creationId xmlns:a16="http://schemas.microsoft.com/office/drawing/2014/main" xmlns="" id="{F5EDB8AD-8A23-0238-E247-4E5B9F1B0C77}"/>
              </a:ext>
            </a:extLst>
          </p:cNvPr>
          <p:cNvPicPr>
            <a:picLocks noChangeAspect="1"/>
          </p:cNvPicPr>
          <p:nvPr/>
        </p:nvPicPr>
        <p:blipFill>
          <a:blip r:embed="rId4"/>
          <a:stretch>
            <a:fillRect/>
          </a:stretch>
        </p:blipFill>
        <p:spPr>
          <a:xfrm>
            <a:off x="5028532" y="1653033"/>
            <a:ext cx="3188484" cy="987638"/>
          </a:xfrm>
          <a:prstGeom prst="rect">
            <a:avLst/>
          </a:prstGeom>
        </p:spPr>
      </p:pic>
    </p:spTree>
    <p:extLst>
      <p:ext uri="{BB962C8B-B14F-4D97-AF65-F5344CB8AC3E}">
        <p14:creationId xmlns:p14="http://schemas.microsoft.com/office/powerpoint/2010/main" val="40771177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1miz-E1041433-7E19AFD6">
            <a:extLst>
              <a:ext uri="{FF2B5EF4-FFF2-40B4-BE49-F238E27FC236}">
                <a16:creationId xmlns:a16="http://schemas.microsoft.com/office/drawing/2014/main" xmlns="" id="{36B4F5C4-43D5-5841-A8AB-F823BF1C8F5F}"/>
              </a:ext>
            </a:extLst>
          </p:cNvPr>
          <p:cNvPicPr>
            <a:picLocks noChangeAspect="1"/>
          </p:cNvPicPr>
          <p:nvPr/>
        </p:nvPicPr>
        <p:blipFill>
          <a:blip r:embed="rId4">
            <a:lum contrast="6000"/>
          </a:blip>
          <a:stretch>
            <a:fillRect/>
          </a:stretch>
        </p:blipFill>
        <p:spPr>
          <a:xfrm>
            <a:off x="127321" y="217986"/>
            <a:ext cx="11826626" cy="6348826"/>
          </a:xfrm>
          <a:prstGeom prst="rect">
            <a:avLst/>
          </a:prstGeom>
        </p:spPr>
      </p:pic>
      <p:sp>
        <p:nvSpPr>
          <p:cNvPr id="5" name="TextBox 4">
            <a:extLst>
              <a:ext uri="{FF2B5EF4-FFF2-40B4-BE49-F238E27FC236}">
                <a16:creationId xmlns:a16="http://schemas.microsoft.com/office/drawing/2014/main" xmlns="" id="{B23AAC40-6814-E648-B1EF-FFC345AEB67B}"/>
              </a:ext>
            </a:extLst>
          </p:cNvPr>
          <p:cNvSpPr txBox="1"/>
          <p:nvPr/>
        </p:nvSpPr>
        <p:spPr>
          <a:xfrm>
            <a:off x="2280212" y="2007140"/>
            <a:ext cx="6458673" cy="1569660"/>
          </a:xfrm>
          <a:prstGeom prst="rect">
            <a:avLst/>
          </a:prstGeom>
          <a:noFill/>
        </p:spPr>
        <p:txBody>
          <a:bodyPr wrap="square">
            <a:spAutoFit/>
          </a:bodyPr>
          <a:lstStyle/>
          <a:p>
            <a:pPr lvl="0" algn="ctr"/>
            <a:r>
              <a:rPr lang="en-US" sz="4800" b="1" dirty="0">
                <a:solidFill>
                  <a:srgbClr val="ED7D31">
                    <a:lumMod val="75000"/>
                  </a:srgbClr>
                </a:solidFill>
                <a:latin typeface="Cambria" panose="02040503050406030204" pitchFamily="18" charset="0"/>
                <a:ea typeface="Cambria" panose="02040503050406030204" pitchFamily="18" charset="0"/>
              </a:rPr>
              <a:t>NGHE –VIẾT: </a:t>
            </a:r>
          </a:p>
          <a:p>
            <a:pPr lvl="0" algn="ctr"/>
            <a:r>
              <a:rPr lang="en-US" sz="4800" b="1" dirty="0" err="1">
                <a:solidFill>
                  <a:srgbClr val="ED7D31">
                    <a:lumMod val="75000"/>
                  </a:srgbClr>
                </a:solidFill>
                <a:latin typeface="Cambria" panose="02040503050406030204" pitchFamily="18" charset="0"/>
                <a:ea typeface="Cambria" panose="02040503050406030204" pitchFamily="18" charset="0"/>
              </a:rPr>
              <a:t>Cánh</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rừng</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trong</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nắng</a:t>
            </a:r>
            <a:endParaRPr lang="en-US" sz="4800" b="1" dirty="0">
              <a:solidFill>
                <a:srgbClr val="ED7D31">
                  <a:lumMod val="75000"/>
                </a:srgb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1968541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174402" y="-343878"/>
            <a:ext cx="10331798" cy="6834028"/>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xmlns=""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grpSp>
        <p:nvGrpSpPr>
          <p:cNvPr id="10" name="组合 9">
            <a:extLst>
              <a:ext uri="{FF2B5EF4-FFF2-40B4-BE49-F238E27FC236}">
                <a16:creationId xmlns:a16="http://schemas.microsoft.com/office/drawing/2014/main" xmlns="" id="{DCCE4400-57A0-436F-B7C5-3CBAD1597186}"/>
              </a:ext>
            </a:extLst>
          </p:cNvPr>
          <p:cNvGrpSpPr/>
          <p:nvPr/>
        </p:nvGrpSpPr>
        <p:grpSpPr>
          <a:xfrm>
            <a:off x="2203087" y="174085"/>
            <a:ext cx="6690312" cy="772147"/>
            <a:chOff x="5226735" y="1936221"/>
            <a:chExt cx="5394680" cy="791105"/>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xmlns="" id="{1D125116-2A04-4F4B-9F69-76974C5F360C}"/>
                </a:ext>
              </a:extLst>
            </p:cNvPr>
            <p:cNvSpPr/>
            <p:nvPr>
              <p:custDataLst>
                <p:tags r:id="rId1"/>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xmlns="" id="{EF67E47E-433B-4491-9835-8ED78F23BE2F}"/>
                </a:ext>
              </a:extLst>
            </p:cNvPr>
            <p:cNvSpPr/>
            <p:nvPr>
              <p:custDataLst>
                <p:tags r:id="rId2"/>
              </p:custDataLst>
            </p:nvPr>
          </p:nvSpPr>
          <p:spPr>
            <a:xfrm>
              <a:off x="5226735" y="1950996"/>
              <a:ext cx="762000" cy="763587"/>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199" b="0" i="1"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xmlns="" id="{F953D702-DA6F-4E12-96CD-D548CD86F11B}"/>
                </a:ext>
              </a:extLst>
            </p:cNvPr>
            <p:cNvSpPr/>
            <p:nvPr/>
          </p:nvSpPr>
          <p:spPr>
            <a:xfrm>
              <a:off x="5969391" y="1936221"/>
              <a:ext cx="4632680" cy="76961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NGHE – </a:t>
              </a:r>
              <a:r>
                <a:rPr kumimoji="0" lang="en-US" altLang="zh-CN" sz="4000" b="1" i="0" u="none" strike="noStrike" kern="1200" cap="none" spc="0" normalizeH="0" baseline="0" noProof="0" dirty="0" err="1">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VIẾT</a:t>
              </a:r>
              <a:endParaRPr kumimoji="0" lang="zh-CN" altLang="en-US" sz="40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16" name="图片 10">
            <a:extLst>
              <a:ext uri="{FF2B5EF4-FFF2-40B4-BE49-F238E27FC236}">
                <a16:creationId xmlns:a16="http://schemas.microsoft.com/office/drawing/2014/main" xmlns="" id="{FE826B3F-04C2-4AF4-A8B8-E50D31C0F1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18" name="图片 31">
            <a:extLst>
              <a:ext uri="{FF2B5EF4-FFF2-40B4-BE49-F238E27FC236}">
                <a16:creationId xmlns:a16="http://schemas.microsoft.com/office/drawing/2014/main" xmlns="" id="{787B4179-ECEE-4B0A-B7D6-C83E3394A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1026" name="Picture 2" descr="Cách tạo nền bảng xanh trên Powerpoint - Cách tạo nền slide trong  Powerpoint - VnDoc.com">
            <a:extLst>
              <a:ext uri="{FF2B5EF4-FFF2-40B4-BE49-F238E27FC236}">
                <a16:creationId xmlns:a16="http://schemas.microsoft.com/office/drawing/2014/main" xmlns="" id="{23FE42C1-0573-4446-A4A8-97672B319C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505" y="1167092"/>
            <a:ext cx="9144000" cy="5610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2A59CD9-E43F-4733-81BC-FDD6DAC894DF}"/>
              </a:ext>
            </a:extLst>
          </p:cNvPr>
          <p:cNvSpPr txBox="1"/>
          <p:nvPr/>
        </p:nvSpPr>
        <p:spPr>
          <a:xfrm>
            <a:off x="4262349" y="1450786"/>
            <a:ext cx="4838700" cy="523220"/>
          </a:xfrm>
          <a:prstGeom prst="rect">
            <a:avLst/>
          </a:prstGeom>
          <a:noFill/>
        </p:spPr>
        <p:txBody>
          <a:bodyPr wrap="square" rtlCol="0">
            <a:spAutoFit/>
          </a:bodyPr>
          <a:lstStyle/>
          <a:p>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Cá</a:t>
            </a:r>
            <a:r>
              <a:rPr lang="el-GR" sz="2800" b="1" dirty="0">
                <a:solidFill>
                  <a:srgbClr val="FFFF00"/>
                </a:solidFill>
                <a:latin typeface="HP001 4 hàng" panose="020B0603050302020204" pitchFamily="34" charset="0"/>
              </a:rPr>
              <a:t>ζ </a:t>
            </a:r>
            <a:r>
              <a:rPr lang="en-US" sz="2800" b="1" dirty="0" err="1">
                <a:solidFill>
                  <a:srgbClr val="FFFF00"/>
                </a:solidFill>
                <a:latin typeface="HP001 4 hàng" panose="020B0603050302020204" pitchFamily="34" charset="0"/>
              </a:rPr>
              <a:t>ǟừng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Ǉr</a:t>
            </a:r>
            <a:r>
              <a:rPr lang="el-GR" sz="2800" b="1" dirty="0">
                <a:solidFill>
                  <a:srgbClr val="FFFF00"/>
                </a:solidFill>
                <a:latin typeface="HP001 4 hàng" panose="020B0603050302020204" pitchFamily="34" charset="0"/>
              </a:rPr>
              <a:t>Ϊ</a:t>
            </a:r>
            <a:r>
              <a:rPr lang="en-US" sz="2800" b="1" dirty="0">
                <a:solidFill>
                  <a:srgbClr val="FFFF00"/>
                </a:solidFill>
                <a:latin typeface="HP001 4 hàng" panose="020B0603050302020204" pitchFamily="34" charset="0"/>
              </a:rPr>
              <a:t>g </a:t>
            </a:r>
            <a:r>
              <a:rPr lang="en-US" sz="2800" b="1" dirty="0" err="1">
                <a:solidFill>
                  <a:srgbClr val="FFFF00"/>
                </a:solidFill>
                <a:latin typeface="HP001 4 hàng" panose="020B0603050302020204" pitchFamily="34" charset="0"/>
              </a:rPr>
              <a:t>wắng</a:t>
            </a:r>
            <a:endParaRPr lang="en-US" sz="2800" b="1" dirty="0">
              <a:solidFill>
                <a:srgbClr val="FFFF00"/>
              </a:solidFill>
              <a:latin typeface="HP001 4 hàng" panose="020B0603050302020204" pitchFamily="34" charset="0"/>
            </a:endParaRPr>
          </a:p>
        </p:txBody>
      </p:sp>
      <p:sp>
        <p:nvSpPr>
          <p:cNvPr id="17" name="TextBox 16">
            <a:extLst>
              <a:ext uri="{FF2B5EF4-FFF2-40B4-BE49-F238E27FC236}">
                <a16:creationId xmlns:a16="http://schemas.microsoft.com/office/drawing/2014/main" xmlns="" id="{F5506C3C-1B1B-4808-92AB-09301B928644}"/>
              </a:ext>
            </a:extLst>
          </p:cNvPr>
          <p:cNvSpPr txBox="1"/>
          <p:nvPr/>
        </p:nvSpPr>
        <p:spPr>
          <a:xfrm>
            <a:off x="1525849" y="1931480"/>
            <a:ext cx="8775009" cy="3539430"/>
          </a:xfrm>
          <a:prstGeom prst="rect">
            <a:avLst/>
          </a:prstGeom>
          <a:noFill/>
        </p:spPr>
        <p:txBody>
          <a:bodyPr wrap="square" rtlCol="0">
            <a:spAutoFit/>
          </a:bodyPr>
          <a:lstStyle/>
          <a:p>
            <a:pPr algn="just"/>
            <a:r>
              <a:rPr lang="en-US" sz="2800" b="1" dirty="0">
                <a:solidFill>
                  <a:schemeClr val="bg1"/>
                </a:solidFill>
                <a:latin typeface="HP001 4 hàng" panose="020B0603050302020204" pitchFamily="34" charset="0"/>
              </a:rPr>
              <a:t>   </a:t>
            </a:r>
            <a:r>
              <a:rPr lang="vi-VN" sz="2800" b="1" dirty="0">
                <a:solidFill>
                  <a:schemeClr val="bg1"/>
                </a:solidFill>
                <a:latin typeface="HP001 4 hàng" panose="020B0603050302020204" pitchFamily="34" charset="0"/>
              </a:rPr>
              <a:t>Khi wắng đã ηạt jàu Λłn ηững vī cây, εúng Ǉċ ǟa ωϙ ǇrΪg ǇΗĞc wuĒ. Tςłn đưŊg, Ūg ΓϜ ωϙ ηững cáζ ǟừng κuở xưa. BΗĞt bao cảζ sắc ηư hΗİn ǟa Ǉrưϐ jắt εúng Ǉċ: bầy νΰŖ Ǉiζ wθịε đáζ đu Λłn càζ cao, đàn hưΫ wai xiζ Α−p và hΗϛn làζ ǟủ ηau ǟa ǧίĒ, ηững vạt cỏ đẫm ǧΰΩg lΪg laζ ǇrΪg wắng.  </a:t>
            </a:r>
          </a:p>
          <a:p>
            <a:pPr algn="just"/>
            <a:r>
              <a:rPr lang="vi-VN" sz="2800" b="1" dirty="0">
                <a:solidFill>
                  <a:schemeClr val="bg1"/>
                </a:solidFill>
                <a:latin typeface="HP001 4 hàng" panose="020B0603050302020204" pitchFamily="34" charset="0"/>
              </a:rPr>
              <a:t> </a:t>
            </a:r>
            <a:endParaRPr lang="en-US" sz="28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xmlns=""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xmlns=""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xmlns=""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xmlns=""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xmlns=""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xmlns=""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695832"/>
            <a:chOff x="3382652" y="686792"/>
            <a:chExt cx="5249261" cy="69583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xmlns="" id="{F953D702-DA6F-4E12-96CD-D548CD86F11B}"/>
                </a:ext>
              </a:extLst>
            </p:cNvPr>
            <p:cNvSpPr/>
            <p:nvPr/>
          </p:nvSpPr>
          <p:spPr>
            <a:xfrm>
              <a:off x="3506138" y="686792"/>
              <a:ext cx="4764096" cy="69583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sp>
        <p:nvSpPr>
          <p:cNvPr id="29" name="TextBox 28">
            <a:extLst>
              <a:ext uri="{FF2B5EF4-FFF2-40B4-BE49-F238E27FC236}">
                <a16:creationId xmlns:a16="http://schemas.microsoft.com/office/drawing/2014/main" xmlns="" id="{F99D7C4A-6A97-4686-B4DA-970232C62312}"/>
              </a:ext>
            </a:extLst>
          </p:cNvPr>
          <p:cNvSpPr txBox="1"/>
          <p:nvPr/>
        </p:nvSpPr>
        <p:spPr>
          <a:xfrm>
            <a:off x="1615368" y="3320116"/>
            <a:ext cx="6728854" cy="13060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6621487"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xmlns=""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xmlns=""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xmlns="" id="{69AD4D8C-4D6A-4DB8-9160-D534CC54539D}"/>
              </a:ext>
            </a:extLst>
          </p:cNvPr>
          <p:cNvSpPr txBox="1"/>
          <p:nvPr/>
        </p:nvSpPr>
        <p:spPr>
          <a:xfrm>
            <a:off x="5685183" y="2899597"/>
            <a:ext cx="6370982" cy="2062103"/>
          </a:xfrm>
          <a:prstGeom prst="rect">
            <a:avLst/>
          </a:prstGeom>
          <a:noFill/>
        </p:spPr>
        <p:txBody>
          <a:bodyPr wrap="square">
            <a:spAutoFit/>
          </a:bodyPr>
          <a:lstStyle/>
          <a:p>
            <a:pPr lvl="0" algn="ctr">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văn kể về một buổi trưa được ông đưa vào thăm rừng Trường Sơn của hai bạn nhỏ. Cảnh vật hiện ra rất đỗi bình yên.</a:t>
            </a:r>
          </a:p>
        </p:txBody>
      </p:sp>
      <p:sp>
        <p:nvSpPr>
          <p:cNvPr id="29" name="矩形 36">
            <a:extLst>
              <a:ext uri="{FF2B5EF4-FFF2-40B4-BE49-F238E27FC236}">
                <a16:creationId xmlns:a16="http://schemas.microsoft.com/office/drawing/2014/main" xmlns="" id="{225A7186-4733-46E4-B02E-8A66B735EDBA}"/>
              </a:ext>
            </a:extLst>
          </p:cNvPr>
          <p:cNvSpPr/>
          <p:nvPr/>
        </p:nvSpPr>
        <p:spPr>
          <a:xfrm>
            <a:off x="6152322" y="1332936"/>
            <a:ext cx="5698435" cy="762966"/>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CHIA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SẺ</a:t>
            </a: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TRƯỚC</a:t>
            </a: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LỚP</a:t>
            </a:r>
            <a:endParaRPr kumimoji="0" lang="zh-CN" altLang="en-US" sz="4000" b="1" i="0" u="none" strike="noStrike" kern="1200" cap="none" spc="0" normalizeH="0" baseline="0" noProof="0" dirty="0">
              <a:ln>
                <a:noFill/>
              </a:ln>
              <a:solidFill>
                <a:srgbClr val="12735D"/>
              </a:solidFill>
              <a:effectLst/>
              <a:uLnTx/>
              <a:uFillTx/>
              <a:latin typeface="Cambria" panose="02040503050406030204" pitchFamily="18" charset="0"/>
              <a:ea typeface="Arial-Rounded" panose="020B0500000000000000" pitchFamily="34" charset="0"/>
              <a:cs typeface="Arial-Rounded" panose="020B0500000000000000" pitchFamily="34" charset="0"/>
              <a:sym typeface="字魂59号-创粗黑" panose="00000500000000000000" pitchFamily="2" charset="-122"/>
            </a:endParaRPr>
          </a:p>
        </p:txBody>
      </p:sp>
      <p:pic>
        <p:nvPicPr>
          <p:cNvPr id="30" name="图片 22">
            <a:extLst>
              <a:ext uri="{FF2B5EF4-FFF2-40B4-BE49-F238E27FC236}">
                <a16:creationId xmlns:a16="http://schemas.microsoft.com/office/drawing/2014/main" xmlns=""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a:extLst>
              <a:ext uri="{FF2B5EF4-FFF2-40B4-BE49-F238E27FC236}">
                <a16:creationId xmlns:a16="http://schemas.microsoft.com/office/drawing/2014/main" xmlns="" id="{E9C66940-A987-D073-8D78-7E6805438EBD}"/>
              </a:ext>
            </a:extLst>
          </p:cNvPr>
          <p:cNvGrpSpPr/>
          <p:nvPr/>
        </p:nvGrpSpPr>
        <p:grpSpPr>
          <a:xfrm>
            <a:off x="1468153" y="1849440"/>
            <a:ext cx="4050124" cy="1177090"/>
            <a:chOff x="2360277" y="2671670"/>
            <a:chExt cx="1378812" cy="892629"/>
          </a:xfrm>
        </p:grpSpPr>
        <p:grpSp>
          <p:nvGrpSpPr>
            <p:cNvPr id="5" name="组合 30">
              <a:extLst>
                <a:ext uri="{FF2B5EF4-FFF2-40B4-BE49-F238E27FC236}">
                  <a16:creationId xmlns:a16="http://schemas.microsoft.com/office/drawing/2014/main" xmlns="" id="{C26FEBEF-2F98-80E5-BCD1-A4377C6327A2}"/>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7" name="圆角矩形 27">
                <a:extLst>
                  <a:ext uri="{FF2B5EF4-FFF2-40B4-BE49-F238E27FC236}">
                    <a16:creationId xmlns:a16="http://schemas.microsoft.com/office/drawing/2014/main" xmlns="" id="{6722CE51-1C3D-19C0-9B92-912C1F7E027C}"/>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8" name="圆角矩形 28">
                <a:extLst>
                  <a:ext uri="{FF2B5EF4-FFF2-40B4-BE49-F238E27FC236}">
                    <a16:creationId xmlns:a16="http://schemas.microsoft.com/office/drawing/2014/main" xmlns="" id="{15F49414-BA1A-EF6A-4487-9388961CA5A5}"/>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xmlns="" id="{3C350F24-ECEF-A773-8C61-3E80BE67BCE8}"/>
                </a:ext>
              </a:extLst>
            </p:cNvPr>
            <p:cNvSpPr txBox="1"/>
            <p:nvPr/>
          </p:nvSpPr>
          <p:spPr>
            <a:xfrm>
              <a:off x="2617312" y="2751440"/>
              <a:ext cx="869443"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tiếc</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nuối</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9" name="组合 44">
            <a:extLst>
              <a:ext uri="{FF2B5EF4-FFF2-40B4-BE49-F238E27FC236}">
                <a16:creationId xmlns:a16="http://schemas.microsoft.com/office/drawing/2014/main" xmlns="" id="{91ABA2D8-1EC3-1F00-5B80-795350755EEC}"/>
              </a:ext>
            </a:extLst>
          </p:cNvPr>
          <p:cNvGrpSpPr/>
          <p:nvPr/>
        </p:nvGrpSpPr>
        <p:grpSpPr>
          <a:xfrm>
            <a:off x="6655296" y="1833251"/>
            <a:ext cx="3853532" cy="1155142"/>
            <a:chOff x="2360278" y="2671670"/>
            <a:chExt cx="1258031" cy="892629"/>
          </a:xfrm>
        </p:grpSpPr>
        <p:grpSp>
          <p:nvGrpSpPr>
            <p:cNvPr id="10" name="组合 30">
              <a:extLst>
                <a:ext uri="{FF2B5EF4-FFF2-40B4-BE49-F238E27FC236}">
                  <a16:creationId xmlns:a16="http://schemas.microsoft.com/office/drawing/2014/main" xmlns="" id="{DBF43067-971A-87C9-FB1D-9D4F35A4B9A4}"/>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xmlns="" id="{68516C42-F381-AA73-5F16-6D6184818858}"/>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13" name="圆角矩形 28">
                <a:extLst>
                  <a:ext uri="{FF2B5EF4-FFF2-40B4-BE49-F238E27FC236}">
                    <a16:creationId xmlns:a16="http://schemas.microsoft.com/office/drawing/2014/main" xmlns="" id="{FAB4392D-95DC-F9CA-AA0B-E970449BC36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11" name="文本框 40">
              <a:extLst>
                <a:ext uri="{FF2B5EF4-FFF2-40B4-BE49-F238E27FC236}">
                  <a16:creationId xmlns:a16="http://schemas.microsoft.com/office/drawing/2014/main" xmlns="" id="{9A186A56-5E61-8DB6-F3C2-8E785E6DF67C}"/>
                </a:ext>
              </a:extLst>
            </p:cNvPr>
            <p:cNvSpPr txBox="1"/>
            <p:nvPr/>
          </p:nvSpPr>
          <p:spPr>
            <a:xfrm>
              <a:off x="2535365" y="2761549"/>
              <a:ext cx="892783"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thủơ</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xưa</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14" name="组合 44">
            <a:extLst>
              <a:ext uri="{FF2B5EF4-FFF2-40B4-BE49-F238E27FC236}">
                <a16:creationId xmlns:a16="http://schemas.microsoft.com/office/drawing/2014/main" xmlns="" id="{EEE479B1-213B-CED2-64A7-901E75EE48E5}"/>
              </a:ext>
            </a:extLst>
          </p:cNvPr>
          <p:cNvGrpSpPr/>
          <p:nvPr/>
        </p:nvGrpSpPr>
        <p:grpSpPr>
          <a:xfrm>
            <a:off x="1567953" y="3809612"/>
            <a:ext cx="3762983" cy="1244144"/>
            <a:chOff x="2360278" y="2671670"/>
            <a:chExt cx="1258031" cy="892629"/>
          </a:xfrm>
        </p:grpSpPr>
        <p:grpSp>
          <p:nvGrpSpPr>
            <p:cNvPr id="15" name="组合 30">
              <a:extLst>
                <a:ext uri="{FF2B5EF4-FFF2-40B4-BE49-F238E27FC236}">
                  <a16:creationId xmlns:a16="http://schemas.microsoft.com/office/drawing/2014/main" xmlns="" id="{A9CA318D-FCCF-09EB-7D97-74E1627F6DFD}"/>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xmlns="" id="{FBF1C64C-75ED-55CE-2B33-3D4D6F441D8C}"/>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8" name="圆角矩形 28">
                <a:extLst>
                  <a:ext uri="{FF2B5EF4-FFF2-40B4-BE49-F238E27FC236}">
                    <a16:creationId xmlns:a16="http://schemas.microsoft.com/office/drawing/2014/main" xmlns="" id="{635B5574-44C8-2CF6-C7BD-B9A8CF87D5A7}"/>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6" name="文本框 40">
              <a:extLst>
                <a:ext uri="{FF2B5EF4-FFF2-40B4-BE49-F238E27FC236}">
                  <a16:creationId xmlns:a16="http://schemas.microsoft.com/office/drawing/2014/main" xmlns="" id="{10C2C7A4-14AA-C278-3F42-0D0C6ECEC4CA}"/>
                </a:ext>
              </a:extLst>
            </p:cNvPr>
            <p:cNvSpPr txBox="1"/>
            <p:nvPr/>
          </p:nvSpPr>
          <p:spPr>
            <a:xfrm>
              <a:off x="2431859" y="2790537"/>
              <a:ext cx="1114868"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tinh</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nghịch</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19" name="Picture 18">
            <a:extLst>
              <a:ext uri="{FF2B5EF4-FFF2-40B4-BE49-F238E27FC236}">
                <a16:creationId xmlns:a16="http://schemas.microsoft.com/office/drawing/2014/main" xmlns="" id="{099716D1-5FA7-AAC2-650C-64C2930F66F6}"/>
              </a:ext>
            </a:extLst>
          </p:cNvPr>
          <p:cNvPicPr>
            <a:picLocks noChangeAspect="1"/>
          </p:cNvPicPr>
          <p:nvPr/>
        </p:nvPicPr>
        <p:blipFill>
          <a:blip r:embed="rId2"/>
          <a:stretch>
            <a:fillRect/>
          </a:stretch>
        </p:blipFill>
        <p:spPr>
          <a:xfrm>
            <a:off x="1685841" y="434613"/>
            <a:ext cx="8943607" cy="1201016"/>
          </a:xfrm>
          <a:prstGeom prst="rect">
            <a:avLst/>
          </a:prstGeom>
        </p:spPr>
      </p:pic>
      <p:grpSp>
        <p:nvGrpSpPr>
          <p:cNvPr id="20" name="组合 44">
            <a:extLst>
              <a:ext uri="{FF2B5EF4-FFF2-40B4-BE49-F238E27FC236}">
                <a16:creationId xmlns:a16="http://schemas.microsoft.com/office/drawing/2014/main" xmlns="" id="{EA562E9D-126E-E0AD-E864-0A4804C83CA6}"/>
              </a:ext>
            </a:extLst>
          </p:cNvPr>
          <p:cNvGrpSpPr/>
          <p:nvPr/>
        </p:nvGrpSpPr>
        <p:grpSpPr>
          <a:xfrm>
            <a:off x="6626562" y="3708057"/>
            <a:ext cx="4050124" cy="1177090"/>
            <a:chOff x="2360277" y="2671670"/>
            <a:chExt cx="1378812" cy="892629"/>
          </a:xfrm>
        </p:grpSpPr>
        <p:grpSp>
          <p:nvGrpSpPr>
            <p:cNvPr id="21" name="组合 30">
              <a:extLst>
                <a:ext uri="{FF2B5EF4-FFF2-40B4-BE49-F238E27FC236}">
                  <a16:creationId xmlns:a16="http://schemas.microsoft.com/office/drawing/2014/main" xmlns="" id="{FA756DFC-FA90-93D7-805B-2BE53ED64444}"/>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xmlns="" id="{62D178B7-CAFC-EF88-856F-6A0C08A6FB79}"/>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xmlns="" id="{5C305912-E7B1-19A5-33B2-161FB18D1060}"/>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xmlns="" id="{95AAFA7E-E2BE-1764-3DA4-6F5B71FEBE55}"/>
                </a:ext>
              </a:extLst>
            </p:cNvPr>
            <p:cNvSpPr txBox="1"/>
            <p:nvPr/>
          </p:nvSpPr>
          <p:spPr>
            <a:xfrm>
              <a:off x="2740025" y="2751440"/>
              <a:ext cx="624022"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vạt</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cỏ</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5" name="组合 44">
            <a:extLst>
              <a:ext uri="{FF2B5EF4-FFF2-40B4-BE49-F238E27FC236}">
                <a16:creationId xmlns:a16="http://schemas.microsoft.com/office/drawing/2014/main" xmlns="" id="{4BC747AD-E523-7288-F70E-7A3B596FC77F}"/>
              </a:ext>
            </a:extLst>
          </p:cNvPr>
          <p:cNvGrpSpPr/>
          <p:nvPr/>
        </p:nvGrpSpPr>
        <p:grpSpPr>
          <a:xfrm>
            <a:off x="4319599" y="5311947"/>
            <a:ext cx="4078965" cy="1155142"/>
            <a:chOff x="2360278" y="2671670"/>
            <a:chExt cx="1258031" cy="892629"/>
          </a:xfrm>
        </p:grpSpPr>
        <p:grpSp>
          <p:nvGrpSpPr>
            <p:cNvPr id="26" name="组合 30">
              <a:extLst>
                <a:ext uri="{FF2B5EF4-FFF2-40B4-BE49-F238E27FC236}">
                  <a16:creationId xmlns:a16="http://schemas.microsoft.com/office/drawing/2014/main" xmlns="" id="{CA93FFA8-24B3-27DC-3404-FB8D4EF40AE1}"/>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xmlns="" id="{E6F1FA78-9C14-E270-BB25-589CE564B483}"/>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29" name="圆角矩形 28">
                <a:extLst>
                  <a:ext uri="{FF2B5EF4-FFF2-40B4-BE49-F238E27FC236}">
                    <a16:creationId xmlns:a16="http://schemas.microsoft.com/office/drawing/2014/main" xmlns="" id="{6D41A7C6-B488-65CF-0498-33A628F57EDB}"/>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27" name="文本框 40">
              <a:extLst>
                <a:ext uri="{FF2B5EF4-FFF2-40B4-BE49-F238E27FC236}">
                  <a16:creationId xmlns:a16="http://schemas.microsoft.com/office/drawing/2014/main" xmlns="" id="{15A7C4BC-6824-2462-4407-D64B76F95E4C}"/>
                </a:ext>
              </a:extLst>
            </p:cNvPr>
            <p:cNvSpPr txBox="1"/>
            <p:nvPr/>
          </p:nvSpPr>
          <p:spPr>
            <a:xfrm>
              <a:off x="2431863" y="2761549"/>
              <a:ext cx="1099787"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đẫm</a:t>
              </a:r>
              <a:r>
                <a:rPr lang="en-US" altLang="zh-CN" sz="4800" b="1" i="1" dirty="0">
                  <a:solidFill>
                    <a:srgbClr val="0070C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sương</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spTree>
    <p:extLst>
      <p:ext uri="{BB962C8B-B14F-4D97-AF65-F5344CB8AC3E}">
        <p14:creationId xmlns:p14="http://schemas.microsoft.com/office/powerpoint/2010/main" val="3420911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xmlns=""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xmlns=""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xmlns=""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xmlns=""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419783" y="415379"/>
            <a:ext cx="43492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xmlns=""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xmlns=""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xmlns="" id="{6552C12C-872F-4D3D-A68F-B16645FAC6DF}"/>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36" name="Picture 35">
            <a:extLst>
              <a:ext uri="{FF2B5EF4-FFF2-40B4-BE49-F238E27FC236}">
                <a16:creationId xmlns:a16="http://schemas.microsoft.com/office/drawing/2014/main" xmlns=""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xmlns="" id="{F2459474-C1E5-43D6-9CFB-9A53ABC9BAD0}"/>
              </a:ext>
            </a:extLst>
          </p:cNvPr>
          <p:cNvPicPr>
            <a:picLocks noChangeAspect="1"/>
          </p:cNvPicPr>
          <p:nvPr/>
        </p:nvPicPr>
        <p:blipFill>
          <a:blip r:embed="rId17"/>
          <a:stretch>
            <a:fillRect/>
          </a:stretch>
        </p:blipFill>
        <p:spPr>
          <a:xfrm>
            <a:off x="3915877" y="2402809"/>
            <a:ext cx="475528" cy="428137"/>
          </a:xfrm>
          <a:prstGeom prst="rect">
            <a:avLst/>
          </a:prstGeom>
        </p:spPr>
      </p:pic>
      <p:sp>
        <p:nvSpPr>
          <p:cNvPr id="26" name="TextBox 25">
            <a:extLst>
              <a:ext uri="{FF2B5EF4-FFF2-40B4-BE49-F238E27FC236}">
                <a16:creationId xmlns:a16="http://schemas.microsoft.com/office/drawing/2014/main" xmlns="" id="{7962CDD8-8E58-461C-96C9-D042BE8C9FD1}"/>
              </a:ext>
            </a:extLst>
          </p:cNvPr>
          <p:cNvSpPr txBox="1"/>
          <p:nvPr/>
        </p:nvSpPr>
        <p:spPr>
          <a:xfrm>
            <a:off x="4390121" y="2514107"/>
            <a:ext cx="7076440" cy="461665"/>
          </a:xfrm>
          <a:prstGeom prst="rect">
            <a:avLst/>
          </a:prstGeom>
          <a:noFill/>
        </p:spPr>
        <p:txBody>
          <a:bodyPr wrap="square">
            <a:spAutoFit/>
          </a:bodyPr>
          <a:lstStyle/>
          <a:p>
            <a:r>
              <a:rPr lang="vi-VN" sz="2400" b="1" dirty="0">
                <a:solidFill>
                  <a:srgbClr val="7030A0"/>
                </a:solidFill>
                <a:latin typeface="HP001 4 hàng" panose="020B0603050302020204" pitchFamily="34" charset="0"/>
              </a:rPr>
              <a:t>Khi wắng đã </a:t>
            </a:r>
            <a:r>
              <a:rPr lang="el-GR" sz="2400" b="1" dirty="0">
                <a:solidFill>
                  <a:srgbClr val="7030A0"/>
                </a:solidFill>
                <a:latin typeface="HP001 4 hàng" panose="020B0603050302020204" pitchFamily="34" charset="0"/>
              </a:rPr>
              <a:t>η</a:t>
            </a:r>
            <a:r>
              <a:rPr lang="vi-VN" sz="2400" b="1" dirty="0">
                <a:solidFill>
                  <a:srgbClr val="7030A0"/>
                </a:solidFill>
                <a:latin typeface="HP001 4 hàng" panose="020B0603050302020204" pitchFamily="34" charset="0"/>
              </a:rPr>
              <a:t>ạt jàu</a:t>
            </a:r>
            <a:endParaRPr lang="en-US" sz="2400" dirty="0">
              <a:solidFill>
                <a:srgbClr val="7030A0"/>
              </a:solidFill>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TIMING" val="|2.2"/>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463</TotalTime>
  <Words>289</Words>
  <Application>Microsoft Office PowerPoint</Application>
  <PresentationFormat>Widescreen</PresentationFormat>
  <Paragraphs>42</Paragraphs>
  <Slides>14</Slides>
  <Notes>8</Notes>
  <HiddenSlides>0</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14</vt:i4>
      </vt:variant>
    </vt:vector>
  </HeadingPairs>
  <TitlesOfParts>
    <vt:vector size="39" baseType="lpstr">
      <vt:lpstr>微软雅黑</vt:lpstr>
      <vt:lpstr>Aptos</vt:lpstr>
      <vt:lpstr>Arial</vt:lpstr>
      <vt:lpstr>Arial-Rounded</vt:lpstr>
      <vt:lpstr>Calibri</vt:lpstr>
      <vt:lpstr>Calibri Light</vt:lpstr>
      <vt:lpstr>Cambria</vt:lpstr>
      <vt:lpstr>Coiny</vt:lpstr>
      <vt:lpstr>HP001 4 hàng</vt:lpstr>
      <vt:lpstr>Humanst521 BT</vt:lpstr>
      <vt:lpstr>Lobster</vt:lpstr>
      <vt:lpstr>SVN-Genica Pro</vt:lpstr>
      <vt:lpstr>Times New Roman</vt:lpstr>
      <vt:lpstr>字魂17号-萌趣果冻体</vt:lpstr>
      <vt:lpstr>字魂59号-创粗黑</vt:lpstr>
      <vt:lpstr>思源黑体 CN</vt:lpstr>
      <vt:lpstr>等线</vt:lpstr>
      <vt:lpstr>等线 Light</vt:lpstr>
      <vt:lpstr>1_Office Theme</vt:lpstr>
      <vt:lpstr>1_Office 主题​​</vt:lpstr>
      <vt:lpstr>Office Theme</vt:lpstr>
      <vt:lpstr>2_Office 主题​​</vt:lpstr>
      <vt:lpstr>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User</cp:lastModifiedBy>
  <cp:revision>44</cp:revision>
  <dcterms:created xsi:type="dcterms:W3CDTF">2022-06-05T02:31:36Z</dcterms:created>
  <dcterms:modified xsi:type="dcterms:W3CDTF">2025-12-23T09:44:46Z</dcterms:modified>
</cp:coreProperties>
</file>