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1"/>
  </p:notesMasterIdLst>
  <p:sldIdLst>
    <p:sldId id="572" r:id="rId3"/>
    <p:sldId id="308" r:id="rId4"/>
    <p:sldId id="313" r:id="rId5"/>
    <p:sldId id="302" r:id="rId6"/>
    <p:sldId id="304" r:id="rId7"/>
    <p:sldId id="284" r:id="rId8"/>
    <p:sldId id="286" r:id="rId9"/>
    <p:sldId id="261" r:id="rId10"/>
    <p:sldId id="270" r:id="rId11"/>
    <p:sldId id="262" r:id="rId12"/>
    <p:sldId id="260" r:id="rId13"/>
    <p:sldId id="287" r:id="rId14"/>
    <p:sldId id="288" r:id="rId15"/>
    <p:sldId id="291" r:id="rId16"/>
    <p:sldId id="292" r:id="rId17"/>
    <p:sldId id="305" r:id="rId18"/>
    <p:sldId id="306" r:id="rId19"/>
    <p:sldId id="29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F462FE-C16F-40DC-91BF-13466C1E483A}" v="1" dt="2025-12-22T05:36:54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l 3530" userId="8bb29dd29252cc9b" providerId="LiveId" clId="{E18B1210-29C0-4320-9C73-9DAF2A1228F1}"/>
    <pc:docChg chg="custSel addSld delSld modSld">
      <pc:chgData name="Dell 3530" userId="8bb29dd29252cc9b" providerId="LiveId" clId="{E18B1210-29C0-4320-9C73-9DAF2A1228F1}" dt="2025-12-22T05:43:09.738" v="7" actId="478"/>
      <pc:docMkLst>
        <pc:docMk/>
      </pc:docMkLst>
      <pc:sldChg chg="delSp mod delAnim">
        <pc:chgData name="Dell 3530" userId="8bb29dd29252cc9b" providerId="LiveId" clId="{E18B1210-29C0-4320-9C73-9DAF2A1228F1}" dt="2025-12-22T05:42:44.314" v="3" actId="478"/>
        <pc:sldMkLst>
          <pc:docMk/>
          <pc:sldMk cId="176592512" sldId="261"/>
        </pc:sldMkLst>
        <pc:picChg chg="del">
          <ac:chgData name="Dell 3530" userId="8bb29dd29252cc9b" providerId="LiveId" clId="{E18B1210-29C0-4320-9C73-9DAF2A1228F1}" dt="2025-12-22T05:42:44.314" v="3" actId="478"/>
          <ac:picMkLst>
            <pc:docMk/>
            <pc:sldMk cId="176592512" sldId="261"/>
            <ac:picMk id="7" creationId="{A8DE9F04-3D8F-AFD4-747B-E6D54486423D}"/>
          </ac:picMkLst>
        </pc:picChg>
      </pc:sldChg>
      <pc:sldChg chg="delSp mod delAnim">
        <pc:chgData name="Dell 3530" userId="8bb29dd29252cc9b" providerId="LiveId" clId="{E18B1210-29C0-4320-9C73-9DAF2A1228F1}" dt="2025-12-22T05:42:47.024" v="4" actId="478"/>
        <pc:sldMkLst>
          <pc:docMk/>
          <pc:sldMk cId="115702942" sldId="286"/>
        </pc:sldMkLst>
        <pc:picChg chg="del">
          <ac:chgData name="Dell 3530" userId="8bb29dd29252cc9b" providerId="LiveId" clId="{E18B1210-29C0-4320-9C73-9DAF2A1228F1}" dt="2025-12-22T05:42:47.024" v="4" actId="478"/>
          <ac:picMkLst>
            <pc:docMk/>
            <pc:sldMk cId="115702942" sldId="286"/>
            <ac:picMk id="12" creationId="{20A23E41-22B6-CB48-48D0-EF2A6C0658A3}"/>
          </ac:picMkLst>
        </pc:picChg>
      </pc:sldChg>
      <pc:sldChg chg="del">
        <pc:chgData name="Dell 3530" userId="8bb29dd29252cc9b" providerId="LiveId" clId="{E18B1210-29C0-4320-9C73-9DAF2A1228F1}" dt="2025-12-22T05:41:52.779" v="2" actId="47"/>
        <pc:sldMkLst>
          <pc:docMk/>
          <pc:sldMk cId="3557336697" sldId="289"/>
        </pc:sldMkLst>
      </pc:sldChg>
      <pc:sldChg chg="del">
        <pc:chgData name="Dell 3530" userId="8bb29dd29252cc9b" providerId="LiveId" clId="{E18B1210-29C0-4320-9C73-9DAF2A1228F1}" dt="2025-12-22T05:41:51.837" v="1" actId="47"/>
        <pc:sldMkLst>
          <pc:docMk/>
          <pc:sldMk cId="1795574305" sldId="290"/>
        </pc:sldMkLst>
      </pc:sldChg>
      <pc:sldChg chg="delSp mod delAnim">
        <pc:chgData name="Dell 3530" userId="8bb29dd29252cc9b" providerId="LiveId" clId="{E18B1210-29C0-4320-9C73-9DAF2A1228F1}" dt="2025-12-22T05:43:00.135" v="5" actId="478"/>
        <pc:sldMkLst>
          <pc:docMk/>
          <pc:sldMk cId="3199457933" sldId="291"/>
        </pc:sldMkLst>
        <pc:picChg chg="del">
          <ac:chgData name="Dell 3530" userId="8bb29dd29252cc9b" providerId="LiveId" clId="{E18B1210-29C0-4320-9C73-9DAF2A1228F1}" dt="2025-12-22T05:43:00.135" v="5" actId="478"/>
          <ac:picMkLst>
            <pc:docMk/>
            <pc:sldMk cId="3199457933" sldId="291"/>
            <ac:picMk id="7" creationId="{C7751096-0B26-7E22-E0CE-E72B718C8D66}"/>
          </ac:picMkLst>
        </pc:picChg>
      </pc:sldChg>
      <pc:sldChg chg="delSp modSp mod delAnim">
        <pc:chgData name="Dell 3530" userId="8bb29dd29252cc9b" providerId="LiveId" clId="{E18B1210-29C0-4320-9C73-9DAF2A1228F1}" dt="2025-12-22T05:43:09.738" v="7" actId="478"/>
        <pc:sldMkLst>
          <pc:docMk/>
          <pc:sldMk cId="3342150603" sldId="295"/>
        </pc:sldMkLst>
        <pc:picChg chg="mod">
          <ac:chgData name="Dell 3530" userId="8bb29dd29252cc9b" providerId="LiveId" clId="{E18B1210-29C0-4320-9C73-9DAF2A1228F1}" dt="2025-12-22T05:43:08.692" v="6" actId="1076"/>
          <ac:picMkLst>
            <pc:docMk/>
            <pc:sldMk cId="3342150603" sldId="295"/>
            <ac:picMk id="19" creationId="{2E11A40C-6D84-4164-825B-76120F8957A2}"/>
          </ac:picMkLst>
        </pc:picChg>
        <pc:picChg chg="del">
          <ac:chgData name="Dell 3530" userId="8bb29dd29252cc9b" providerId="LiveId" clId="{E18B1210-29C0-4320-9C73-9DAF2A1228F1}" dt="2025-12-22T05:43:09.738" v="7" actId="478"/>
          <ac:picMkLst>
            <pc:docMk/>
            <pc:sldMk cId="3342150603" sldId="295"/>
            <ac:picMk id="20" creationId="{E638268C-5CE4-4C4E-AE30-C1A6D1E7D4CC}"/>
          </ac:picMkLst>
        </pc:picChg>
      </pc:sldChg>
      <pc:sldChg chg="add">
        <pc:chgData name="Dell 3530" userId="8bb29dd29252cc9b" providerId="LiveId" clId="{E18B1210-29C0-4320-9C73-9DAF2A1228F1}" dt="2025-12-22T05:36:54.307" v="0"/>
        <pc:sldMkLst>
          <pc:docMk/>
          <pc:sldMk cId="0" sldId="5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896A9-37C4-46D9-B4BD-483C80A21D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4639A-50DF-4029-9E7C-09705D99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695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07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112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45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38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116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5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19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3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1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93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031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2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936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8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6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162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3041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645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806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509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293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8781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77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76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0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551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3041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449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CFFBDFEB-1B64-468E-9F8F-D560DD6D8C7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721D85D-94D0-4819-8828-F1C4BE85E5D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0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7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2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9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7B1C6CF-157C-4E17-9803-24690BB9F9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4D25-C952-45BB-B99C-A7827C0E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627D-A705-4155-A550-7D9E59972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4B5F9-0279-4312-9F9C-0BB14413F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F45EB-AAE6-4246-A269-64056B3C0F8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BAE7-788D-427D-BB57-ABA5ABAE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C4E4B-DF32-4C97-BF7A-3617DE6E5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AD6FF3-D8F9-8A78-5D6A-9FADB30617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91606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2B77E5F-8E73-EAD6-96CB-860C0F978C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91606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6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84" b="50870" l="52979" r="94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54" t="7348" r="-12463" b="44294"/>
          <a:stretch/>
        </p:blipFill>
        <p:spPr>
          <a:xfrm rot="290879">
            <a:off x="5385858" y="521687"/>
            <a:ext cx="9623048" cy="6973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71" b="92060" l="35525" r="63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74" t="20959" r="33292"/>
          <a:stretch/>
        </p:blipFill>
        <p:spPr>
          <a:xfrm>
            <a:off x="1915427" y="86628"/>
            <a:ext cx="4421763" cy="7390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331066">
            <a:off x="6761023" y="1824572"/>
            <a:ext cx="460386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Hưng ơi!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Tớ đến rủ cậu đi đá bóng nhưng cậu không có nhà. Nếu cậu về sớm thì ra sân bóng ngay nhé.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Chào cậu.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Tuấn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612395">
            <a:off x="2420025" y="1452984"/>
            <a:ext cx="27715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Bà ơi, cháu đã về đến nhà rồi ạ. Cháu nhớ bà lắm! Hè sang năm cháu lại về với bà.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Cháu Phương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0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032030" y="2378399"/>
              <a:ext cx="3045931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nhau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8054C-0543-490E-A32D-FD81EE67C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516" y="-45524"/>
            <a:ext cx="646232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36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290A460-19A8-46B0-89FB-336798843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11" y="3931920"/>
            <a:ext cx="8504775" cy="2926080"/>
          </a:xfrm>
          <a:prstGeom prst="rect">
            <a:avLst/>
          </a:prstGeom>
        </p:spPr>
      </p:pic>
      <p:pic>
        <p:nvPicPr>
          <p:cNvPr id="2050" name="Picture 2" descr="11 Notion ideas | cute gif, aesthetic gif, cute stickers">
            <a:extLst>
              <a:ext uri="{FF2B5EF4-FFF2-40B4-BE49-F238E27FC236}">
                <a16:creationId xmlns:a16="http://schemas.microsoft.com/office/drawing/2014/main" id="{D624DBB5-5E74-4B59-8FBC-ABDEE3FB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60" y="160044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à Bán Bánh Bao – Nhà thầu đam nhoa :3">
            <a:extLst>
              <a:ext uri="{FF2B5EF4-FFF2-40B4-BE49-F238E27FC236}">
                <a16:creationId xmlns:a16="http://schemas.microsoft.com/office/drawing/2014/main" id="{4BD96303-3CCC-44F8-B968-FA6263D2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10" y="356842"/>
            <a:ext cx="36987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75C67C-23A7-426D-AEA5-7212AB8AE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773" y="-39798"/>
            <a:ext cx="5712447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7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64705-EF6C-450A-9E53-378D770FE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2649" y="167824"/>
            <a:ext cx="6147752" cy="38962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3FCD5C-35FF-4F5E-BCAE-575F8D92FC09}"/>
              </a:ext>
            </a:extLst>
          </p:cNvPr>
          <p:cNvSpPr/>
          <p:nvPr/>
        </p:nvSpPr>
        <p:spPr>
          <a:xfrm>
            <a:off x="180974" y="167824"/>
            <a:ext cx="5210176" cy="365170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235E8-4C58-4211-805D-9DFCA75DEFC5}"/>
              </a:ext>
            </a:extLst>
          </p:cNvPr>
          <p:cNvSpPr txBox="1"/>
          <p:nvPr/>
        </p:nvSpPr>
        <p:spPr>
          <a:xfrm>
            <a:off x="180974" y="269512"/>
            <a:ext cx="483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Người viết tin nhắn và người nhận tin nhắn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55FDB-D3C2-4D65-A6AB-D0C0E309ED35}"/>
              </a:ext>
            </a:extLst>
          </p:cNvPr>
          <p:cNvSpPr txBox="1"/>
          <p:nvPr/>
        </p:nvSpPr>
        <p:spPr>
          <a:xfrm>
            <a:off x="291195" y="1183486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 1:</a:t>
            </a:r>
          </a:p>
          <a:p>
            <a:pPr algn="just"/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 viết: Tuấn</a:t>
            </a:r>
          </a:p>
          <a:p>
            <a:pPr algn="just"/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 nhận: Hưng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678683-C85C-4537-93CA-100A8B4F4C8F}"/>
              </a:ext>
            </a:extLst>
          </p:cNvPr>
          <p:cNvCxnSpPr>
            <a:cxnSpLocks/>
          </p:cNvCxnSpPr>
          <p:nvPr/>
        </p:nvCxnSpPr>
        <p:spPr>
          <a:xfrm flipV="1">
            <a:off x="6705600" y="1571625"/>
            <a:ext cx="628650" cy="878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211B25-4AF3-4562-BC59-17A93E85424D}"/>
              </a:ext>
            </a:extLst>
          </p:cNvPr>
          <p:cNvCxnSpPr>
            <a:cxnSpLocks/>
          </p:cNvCxnSpPr>
          <p:nvPr/>
        </p:nvCxnSpPr>
        <p:spPr>
          <a:xfrm flipV="1">
            <a:off x="7334250" y="3385089"/>
            <a:ext cx="628650" cy="878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9EAE77-DDE9-4FD3-A61B-3D1080F28ECF}"/>
              </a:ext>
            </a:extLst>
          </p:cNvPr>
          <p:cNvSpPr txBox="1"/>
          <p:nvPr/>
        </p:nvSpPr>
        <p:spPr>
          <a:xfrm>
            <a:off x="238124" y="2492122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 2:</a:t>
            </a:r>
          </a:p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 viết: Cháu Phương</a:t>
            </a:r>
          </a:p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 nhận: Bà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EE6E5A-6E8E-4173-ABC2-1237E29A7C13}"/>
              </a:ext>
            </a:extLst>
          </p:cNvPr>
          <p:cNvSpPr/>
          <p:nvPr/>
        </p:nvSpPr>
        <p:spPr>
          <a:xfrm>
            <a:off x="101599" y="3945718"/>
            <a:ext cx="5210176" cy="283411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F5E8D-EE06-42BC-8552-5E425E2C43A2}"/>
              </a:ext>
            </a:extLst>
          </p:cNvPr>
          <p:cNvSpPr txBox="1"/>
          <p:nvPr/>
        </p:nvSpPr>
        <p:spPr>
          <a:xfrm>
            <a:off x="176895" y="4142220"/>
            <a:ext cx="48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nhắn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67C805-AE3D-4DBF-9083-B12C1656DC6E}"/>
              </a:ext>
            </a:extLst>
          </p:cNvPr>
          <p:cNvSpPr txBox="1"/>
          <p:nvPr/>
        </p:nvSpPr>
        <p:spPr>
          <a:xfrm>
            <a:off x="176895" y="4628859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 1: Hẹn bạn ra sân bóng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25E1E7-7BAD-4801-AA33-CDBF2BD1CBC3}"/>
              </a:ext>
            </a:extLst>
          </p:cNvPr>
          <p:cNvCxnSpPr>
            <a:cxnSpLocks/>
          </p:cNvCxnSpPr>
          <p:nvPr/>
        </p:nvCxnSpPr>
        <p:spPr>
          <a:xfrm flipV="1">
            <a:off x="9925050" y="1392746"/>
            <a:ext cx="3143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3793AB-4994-4DFC-BF0D-AD07E6EDF708}"/>
              </a:ext>
            </a:extLst>
          </p:cNvPr>
          <p:cNvCxnSpPr>
            <a:cxnSpLocks/>
          </p:cNvCxnSpPr>
          <p:nvPr/>
        </p:nvCxnSpPr>
        <p:spPr>
          <a:xfrm>
            <a:off x="10401300" y="2878648"/>
            <a:ext cx="1295507" cy="83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198DCC-67AA-490D-8C1E-4AC0FD392795}"/>
              </a:ext>
            </a:extLst>
          </p:cNvPr>
          <p:cNvCxnSpPr>
            <a:cxnSpLocks/>
          </p:cNvCxnSpPr>
          <p:nvPr/>
        </p:nvCxnSpPr>
        <p:spPr>
          <a:xfrm flipV="1">
            <a:off x="8458200" y="2383814"/>
            <a:ext cx="628650" cy="87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EF0B2C-B129-4979-9180-BDFD265447B4}"/>
              </a:ext>
            </a:extLst>
          </p:cNvPr>
          <p:cNvCxnSpPr>
            <a:cxnSpLocks/>
          </p:cNvCxnSpPr>
          <p:nvPr/>
        </p:nvCxnSpPr>
        <p:spPr>
          <a:xfrm flipV="1">
            <a:off x="6467475" y="2832638"/>
            <a:ext cx="628650" cy="87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A076CF-C913-4740-91ED-AD612971352B}"/>
              </a:ext>
            </a:extLst>
          </p:cNvPr>
          <p:cNvSpPr txBox="1"/>
          <p:nvPr/>
        </p:nvSpPr>
        <p:spPr>
          <a:xfrm>
            <a:off x="234045" y="5305560"/>
            <a:ext cx="507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 2: Thông báo với bà rằng đã về nhà, hẹn bà hè sang năm lại về với bà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3C3819-1A01-436C-9C4A-725ECB467564}"/>
              </a:ext>
            </a:extLst>
          </p:cNvPr>
          <p:cNvCxnSpPr>
            <a:cxnSpLocks/>
          </p:cNvCxnSpPr>
          <p:nvPr/>
        </p:nvCxnSpPr>
        <p:spPr>
          <a:xfrm flipV="1">
            <a:off x="11049053" y="1456561"/>
            <a:ext cx="52067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16BFAF-61B0-4537-AD0D-1A88276C3D84}"/>
              </a:ext>
            </a:extLst>
          </p:cNvPr>
          <p:cNvCxnSpPr>
            <a:cxnSpLocks/>
          </p:cNvCxnSpPr>
          <p:nvPr/>
        </p:nvCxnSpPr>
        <p:spPr>
          <a:xfrm flipV="1">
            <a:off x="9979038" y="1659446"/>
            <a:ext cx="7842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6E8A38-CF31-484F-B64E-8C4FF21460D9}"/>
              </a:ext>
            </a:extLst>
          </p:cNvPr>
          <p:cNvCxnSpPr>
            <a:cxnSpLocks/>
          </p:cNvCxnSpPr>
          <p:nvPr/>
        </p:nvCxnSpPr>
        <p:spPr>
          <a:xfrm flipV="1">
            <a:off x="10519002" y="2282443"/>
            <a:ext cx="7842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21327C7-A1CB-4FA4-BAE4-2B503504EF7E}"/>
              </a:ext>
            </a:extLst>
          </p:cNvPr>
          <p:cNvCxnSpPr>
            <a:cxnSpLocks/>
          </p:cNvCxnSpPr>
          <p:nvPr/>
        </p:nvCxnSpPr>
        <p:spPr>
          <a:xfrm flipV="1">
            <a:off x="10009194" y="2567104"/>
            <a:ext cx="7842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8F845F-8C53-4F02-A95D-FC67914DE1C5}"/>
              </a:ext>
            </a:extLst>
          </p:cNvPr>
          <p:cNvSpPr/>
          <p:nvPr/>
        </p:nvSpPr>
        <p:spPr>
          <a:xfrm>
            <a:off x="5891214" y="4315285"/>
            <a:ext cx="5210176" cy="257758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CC843F-307A-4B8B-B40E-5C7F2EDCFB7E}"/>
              </a:ext>
            </a:extLst>
          </p:cNvPr>
          <p:cNvSpPr txBox="1"/>
          <p:nvPr/>
        </p:nvSpPr>
        <p:spPr>
          <a:xfrm>
            <a:off x="6311898" y="4510022"/>
            <a:ext cx="48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BD748B-87F4-4B4D-BFA8-57BDDA25F743}"/>
              </a:ext>
            </a:extLst>
          </p:cNvPr>
          <p:cNvSpPr txBox="1"/>
          <p:nvPr/>
        </p:nvSpPr>
        <p:spPr>
          <a:xfrm>
            <a:off x="5942649" y="498286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tay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90BFE9-111E-4D43-A7F8-8CE3CE976568}"/>
              </a:ext>
            </a:extLst>
          </p:cNvPr>
          <p:cNvSpPr txBox="1"/>
          <p:nvPr/>
        </p:nvSpPr>
        <p:spPr>
          <a:xfrm>
            <a:off x="5958522" y="5620406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 2: Gửi tin nhắn trên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134902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17" grpId="0"/>
      <p:bldP spid="18" grpId="0" animBg="1"/>
      <p:bldP spid="19" grpId="0"/>
      <p:bldP spid="20" grpId="0"/>
      <p:bldP spid="28" grpId="0"/>
      <p:bldP spid="35" grpId="0" animBg="1"/>
      <p:bldP spid="36" grpId="0"/>
      <p:bldP spid="37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31207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3739"/>
            <a:ext cx="12192000" cy="23972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39EC0-3F83-4A7B-8D3C-6D744B1CBCE0}"/>
              </a:ext>
            </a:extLst>
          </p:cNvPr>
          <p:cNvGrpSpPr/>
          <p:nvPr/>
        </p:nvGrpSpPr>
        <p:grpSpPr>
          <a:xfrm>
            <a:off x="4779124" y="1692227"/>
            <a:ext cx="5732520" cy="3473546"/>
            <a:chOff x="3921832" y="1825356"/>
            <a:chExt cx="5732520" cy="347354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3921832" y="1825356"/>
              <a:ext cx="5732520" cy="3473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rgbClr val="323476">
                  <a:alpha val="5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3921832" y="2284856"/>
              <a:ext cx="5732520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xinh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LNTH-Kids  Chinese Font 1" panose="02010600030101010101" pitchFamily="2" charset="-128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632237">
            <a:off x="4171198" y="919183"/>
            <a:ext cx="1791786" cy="1828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284464" flipH="1">
            <a:off x="9542660" y="3839241"/>
            <a:ext cx="1791786" cy="1828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A4DBEA-FF16-46A4-9AC7-87B3ADBF344C}"/>
              </a:ext>
            </a:extLst>
          </p:cNvPr>
          <p:cNvGrpSpPr/>
          <p:nvPr/>
        </p:nvGrpSpPr>
        <p:grpSpPr>
          <a:xfrm>
            <a:off x="194305" y="1058172"/>
            <a:ext cx="4264759" cy="4846320"/>
            <a:chOff x="152319" y="1005839"/>
            <a:chExt cx="4264759" cy="48463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652F0D-4E30-4F10-8A8F-E834B9880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319" y="1005839"/>
              <a:ext cx="4264759" cy="4846320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1ED473E7-EDCE-4448-9BC7-F7AE0FE63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26927" y="4114486"/>
              <a:ext cx="1554480" cy="1554480"/>
            </a:xfrm>
            <a:prstGeom prst="rect">
              <a:avLst/>
            </a:prstGeom>
          </p:spPr>
        </p:pic>
      </p:grpSp>
      <p:pic>
        <p:nvPicPr>
          <p:cNvPr id="17" name="3">
            <a:hlinkClick r:id="" action="ppaction://media"/>
            <a:extLst>
              <a:ext uri="{FF2B5EF4-FFF2-40B4-BE49-F238E27FC236}">
                <a16:creationId xmlns:a16="http://schemas.microsoft.com/office/drawing/2014/main" id="{F233B3D0-523A-92D1-02A4-06110B534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7367" y="2593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57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65DB86-BD87-4ACC-ABE0-7943DDBE7FF8}"/>
              </a:ext>
            </a:extLst>
          </p:cNvPr>
          <p:cNvGrpSpPr/>
          <p:nvPr/>
        </p:nvGrpSpPr>
        <p:grpSpPr>
          <a:xfrm>
            <a:off x="2244723" y="1606557"/>
            <a:ext cx="8086725" cy="5120640"/>
            <a:chOff x="968936" y="845807"/>
            <a:chExt cx="5850314" cy="5120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7D3184-5A02-4374-AAF0-DF988CFE3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BE67B0-893C-45DA-8E87-4CF6C8062E30}"/>
                </a:ext>
              </a:extLst>
            </p:cNvPr>
            <p:cNvSpPr txBox="1"/>
            <p:nvPr/>
          </p:nvSpPr>
          <p:spPr>
            <a:xfrm>
              <a:off x="1415693" y="2600980"/>
              <a:ext cx="4678873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a. Em nhắn người thân mua cho mình một đồ dùng học tập.</a:t>
              </a:r>
            </a:p>
            <a:p>
              <a:pPr algn="just"/>
              <a:r>
                <a:rPr lang="vi-V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b. Em nhắn bạn mang cho mình mượn cuốn truyện.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0D32A-D35E-4E35-AB00-663BD1CAB9A7}"/>
              </a:ext>
            </a:extLst>
          </p:cNvPr>
          <p:cNvSpPr txBox="1"/>
          <p:nvPr/>
        </p:nvSpPr>
        <p:spPr>
          <a:xfrm>
            <a:off x="1304925" y="227404"/>
            <a:ext cx="897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soạn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tin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nhắn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huống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4B4C8-2BC2-4F92-8321-E696F6616A25}"/>
              </a:ext>
            </a:extLst>
          </p:cNvPr>
          <p:cNvSpPr txBox="1"/>
          <p:nvPr/>
        </p:nvSpPr>
        <p:spPr>
          <a:xfrm>
            <a:off x="2747963" y="1326714"/>
            <a:ext cx="629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84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69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0D32A-D35E-4E35-AB00-663BD1CAB9A7}"/>
              </a:ext>
            </a:extLst>
          </p:cNvPr>
          <p:cNvSpPr txBox="1"/>
          <p:nvPr/>
        </p:nvSpPr>
        <p:spPr>
          <a:xfrm>
            <a:off x="1609725" y="245642"/>
            <a:ext cx="897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 đọc câu chuyện, bài văn, bài thơ,… viết về những hoạt động yêu thích của trẻ em.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4B4C8-2BC2-4F92-8321-E696F6616A25}"/>
              </a:ext>
            </a:extLst>
          </p:cNvPr>
          <p:cNvSpPr txBox="1"/>
          <p:nvPr/>
        </p:nvSpPr>
        <p:spPr>
          <a:xfrm>
            <a:off x="2747963" y="1326714"/>
            <a:ext cx="629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0F17A-6A2D-46C8-BBF2-F80BBA033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686" y="1511380"/>
            <a:ext cx="5105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7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0" y="1103670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2" y="5729424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0" y="0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84D830-8F5F-44F7-9948-3BE3738698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6" y="1460591"/>
            <a:ext cx="2954235" cy="54093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3" y="742836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07" y="5731175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-2" y="4479915"/>
            <a:ext cx="12192001" cy="23972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798" y="158898"/>
            <a:ext cx="1406457" cy="14355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B72F4C5-DAB3-4D2C-95B0-9CB9699C17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6" y="3163735"/>
            <a:ext cx="770964" cy="632908"/>
          </a:xfrm>
          <a:prstGeom prst="rect">
            <a:avLst/>
          </a:prstGeom>
        </p:spPr>
      </p:pic>
      <p:pic>
        <p:nvPicPr>
          <p:cNvPr id="19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10DFE7B8-9185-407D-A1E9-C12738E4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7279" y="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1463B-27AC-4046-A746-677CD6509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158" y="2151117"/>
            <a:ext cx="660863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7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Khởi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8186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215932CD-D2F6-8C14-4E6F-74D53EBD6CE1}"/>
              </a:ext>
            </a:extLst>
          </p:cNvPr>
          <p:cNvSpPr/>
          <p:nvPr/>
        </p:nvSpPr>
        <p:spPr>
          <a:xfrm>
            <a:off x="407713" y="463308"/>
            <a:ext cx="2441812" cy="5150683"/>
          </a:xfrm>
          <a:custGeom>
            <a:avLst/>
            <a:gdLst/>
            <a:ahLst/>
            <a:cxnLst/>
            <a:rect l="l" t="t" r="r" b="b"/>
            <a:pathLst>
              <a:path w="3785616" h="8229600">
                <a:moveTo>
                  <a:pt x="0" y="0"/>
                </a:moveTo>
                <a:lnTo>
                  <a:pt x="3785616" y="0"/>
                </a:lnTo>
                <a:lnTo>
                  <a:pt x="37856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2CC05-D6F8-378D-6F5A-6221CAEA0F34}"/>
              </a:ext>
            </a:extLst>
          </p:cNvPr>
          <p:cNvSpPr txBox="1"/>
          <p:nvPr/>
        </p:nvSpPr>
        <p:spPr>
          <a:xfrm>
            <a:off x="3310856" y="402126"/>
            <a:ext cx="7055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đi công tác xa, em  muốn nhờ bố mua quà cho em thì em phải làm thế nào?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85E33-A49F-5BB6-C379-4711579DF0D8}"/>
              </a:ext>
            </a:extLst>
          </p:cNvPr>
          <p:cNvSpPr txBox="1"/>
          <p:nvPr/>
        </p:nvSpPr>
        <p:spPr>
          <a:xfrm>
            <a:off x="3263193" y="3096844"/>
            <a:ext cx="5421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tin nhắn 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bố.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ight Arrow 8">
            <a:extLst>
              <a:ext uri="{FF2B5EF4-FFF2-40B4-BE49-F238E27FC236}">
                <a16:creationId xmlns:a16="http://schemas.microsoft.com/office/drawing/2014/main" id="{FE35E125-D485-76DC-30C7-8460E888DB63}"/>
              </a:ext>
            </a:extLst>
          </p:cNvPr>
          <p:cNvSpPr/>
          <p:nvPr/>
        </p:nvSpPr>
        <p:spPr>
          <a:xfrm>
            <a:off x="3348879" y="3211710"/>
            <a:ext cx="1089080" cy="67163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A60CCAAB-F686-E33E-31B8-1C0BEE6649CA}"/>
              </a:ext>
            </a:extLst>
          </p:cNvPr>
          <p:cNvSpPr/>
          <p:nvPr/>
        </p:nvSpPr>
        <p:spPr>
          <a:xfrm>
            <a:off x="7623544" y="2594344"/>
            <a:ext cx="1752969" cy="3323465"/>
          </a:xfrm>
          <a:custGeom>
            <a:avLst/>
            <a:gdLst/>
            <a:ahLst/>
            <a:cxnLst/>
            <a:rect l="l" t="t" r="r" b="b"/>
            <a:pathLst>
              <a:path w="1578587" h="4114800">
                <a:moveTo>
                  <a:pt x="0" y="0"/>
                </a:moveTo>
                <a:lnTo>
                  <a:pt x="1578586" y="0"/>
                </a:lnTo>
                <a:lnTo>
                  <a:pt x="1578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4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7">
            <a:extLst>
              <a:ext uri="{FF2B5EF4-FFF2-40B4-BE49-F238E27FC236}">
                <a16:creationId xmlns:a16="http://schemas.microsoft.com/office/drawing/2014/main" id="{AE127269-75D7-427A-9F02-B9C823F62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3" y="1084528"/>
            <a:ext cx="5621671" cy="46506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0D9CD298-33CF-4B4C-86C7-09D87E145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-21785"/>
            <a:ext cx="12192000" cy="68580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451FFCD2-10F0-4FA8-A902-D3C0C33F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3" y="3300582"/>
            <a:ext cx="4463845" cy="353827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DD3528B8-326B-4A6C-ABE4-6A3B0F5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5" y="5710282"/>
            <a:ext cx="2698955" cy="1140542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FCD977CF-1A15-42DE-B1D0-90376845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51" y="4636433"/>
            <a:ext cx="1433052" cy="2202425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3722EA76-F3E6-4233-885C-5C1460C7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3" y="-19142"/>
            <a:ext cx="974906" cy="1408281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AA186B85-C1A3-448B-9D3E-4D4FF9E4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8" y="-19142"/>
            <a:ext cx="4277815" cy="2450692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EEBC81C2-59D8-4983-9221-F7F6D7CD0C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9" y="1441449"/>
            <a:ext cx="2954235" cy="5409375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7AB65629-769E-43B4-A132-B4052812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6" y="723694"/>
            <a:ext cx="1406457" cy="1435510"/>
          </a:xfrm>
          <a:prstGeom prst="rect">
            <a:avLst/>
          </a:prstGeom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2A7C91B0-5CA9-4FDA-A62D-97C2127C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10" y="5712033"/>
            <a:ext cx="2698955" cy="1140542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B5532246-F633-4AB7-AEC9-5CB6A718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1" y="4460773"/>
            <a:ext cx="12192001" cy="2397227"/>
          </a:xfrm>
          <a:prstGeom prst="rect">
            <a:avLst/>
          </a:prstGeom>
        </p:spPr>
      </p:pic>
      <p:pic>
        <p:nvPicPr>
          <p:cNvPr id="29" name="图片 20">
            <a:extLst>
              <a:ext uri="{FF2B5EF4-FFF2-40B4-BE49-F238E27FC236}">
                <a16:creationId xmlns:a16="http://schemas.microsoft.com/office/drawing/2014/main" id="{03C582F9-2EEC-4D94-B960-C10D3A57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801" y="139756"/>
            <a:ext cx="1406457" cy="1435510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492B818F-FDD3-4E13-9E02-EE2710040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9" y="3144593"/>
            <a:ext cx="770964" cy="6329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2A216E7-5FFB-4221-B9E6-424F891F3DF7}"/>
              </a:ext>
            </a:extLst>
          </p:cNvPr>
          <p:cNvSpPr txBox="1"/>
          <p:nvPr/>
        </p:nvSpPr>
        <p:spPr>
          <a:xfrm>
            <a:off x="4766777" y="1203745"/>
            <a:ext cx="45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98B558-AE05-4ADE-83C6-D5D272A110E8}"/>
              </a:ext>
            </a:extLst>
          </p:cNvPr>
          <p:cNvSpPr txBox="1"/>
          <p:nvPr/>
        </p:nvSpPr>
        <p:spPr>
          <a:xfrm>
            <a:off x="5959741" y="3707880"/>
            <a:ext cx="299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B207B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2EBD4-1659-463C-B988-BCA7CD91B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874" y="4287703"/>
            <a:ext cx="7834039" cy="1926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B43264-41E0-4667-AE7E-4B4D6C79C7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0107" y="1974771"/>
            <a:ext cx="3377477" cy="1140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7ECC6-A76D-47FE-B064-67D2B37D4E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6906" y="3066470"/>
            <a:ext cx="721829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6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 dirty="0" err="1">
                  <a:solidFill>
                    <a:srgbClr val="FF0C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8000" b="1" dirty="0">
                  <a:solidFill>
                    <a:srgbClr val="FF0C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 </a:t>
              </a:r>
              <a:r>
                <a:rPr lang="en-US" sz="8000" b="1" dirty="0" err="1">
                  <a:solidFill>
                    <a:srgbClr val="FF0C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nhắn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F7F586-752D-43CC-8B0B-5DD6C49E09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9C7E178-E595-4F77-A1A9-75A867C9E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100"/>
            <a:ext cx="12192000" cy="3009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8851B5-24B2-4EF4-ADE7-8F231853A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9293"/>
            <a:ext cx="2459783" cy="39887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F8D2A9-58FC-4F0E-9CF0-4E5665D81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6A0D96B-CA34-437A-92BA-EB20B0C633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22" y="5128104"/>
            <a:ext cx="1963571" cy="1729896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1E3DB3FA-3F25-44B4-92F9-1D49E52F5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855975" cy="2501900"/>
          </a:xfrm>
          <a:prstGeom prst="rect">
            <a:avLst/>
          </a:prstGeom>
        </p:spPr>
      </p:pic>
      <p:pic>
        <p:nvPicPr>
          <p:cNvPr id="53" name="图片 22">
            <a:extLst>
              <a:ext uri="{FF2B5EF4-FFF2-40B4-BE49-F238E27FC236}">
                <a16:creationId xmlns:a16="http://schemas.microsoft.com/office/drawing/2014/main" id="{3F1E14B2-D484-4A00-BCB1-D4E0D4BFC8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4813" y="0"/>
            <a:ext cx="787187" cy="8458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D88AF9-9F7A-4F73-B155-7AA3FDC700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52" y="5663354"/>
            <a:ext cx="3476634" cy="11946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A1E61E-B719-4F58-AFF5-6B2CDEC759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054" y="3347603"/>
            <a:ext cx="2182551" cy="3510397"/>
          </a:xfrm>
          <a:prstGeom prst="rect">
            <a:avLst/>
          </a:prstGeom>
        </p:spPr>
      </p:pic>
      <p:pic>
        <p:nvPicPr>
          <p:cNvPr id="19" name="Picture 18" descr="A picture containing toy, doll, colorful, decorated&#10;&#10;Description automatically generated">
            <a:extLst>
              <a:ext uri="{FF2B5EF4-FFF2-40B4-BE49-F238E27FC236}">
                <a16:creationId xmlns:a16="http://schemas.microsoft.com/office/drawing/2014/main" id="{2AE47688-0BAC-474D-9BFC-AF58655F2D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15" y="3200400"/>
            <a:ext cx="5486400" cy="3657600"/>
          </a:xfrm>
          <a:prstGeom prst="rect">
            <a:avLst/>
          </a:prstGeom>
        </p:spPr>
      </p:pic>
      <p:pic>
        <p:nvPicPr>
          <p:cNvPr id="12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0C6F104C-AFE0-48FA-8899-CE236B8F6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17519" y="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0CFB0-AF1D-4F30-9DB2-37C0BD01AC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5357" y="1101823"/>
            <a:ext cx="8644877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95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FD83BAFA-9FB8-47FC-8734-AA835AFC8FDF}"/>
              </a:ext>
            </a:extLst>
          </p:cNvPr>
          <p:cNvSpPr/>
          <p:nvPr/>
        </p:nvSpPr>
        <p:spPr>
          <a:xfrm>
            <a:off x="0" y="-8404"/>
            <a:ext cx="12192000" cy="6858000"/>
          </a:xfrm>
          <a:prstGeom prst="rect">
            <a:avLst/>
          </a:prstGeom>
          <a:solidFill>
            <a:srgbClr val="F7F7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3B0C3CC5-48A3-46FC-9342-7716E9C27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465444"/>
            <a:ext cx="6553200" cy="1392555"/>
          </a:xfrm>
          <a:prstGeom prst="rect">
            <a:avLst/>
          </a:prstGeom>
        </p:spPr>
      </p:pic>
      <p:pic>
        <p:nvPicPr>
          <p:cNvPr id="4" name="图片 20">
            <a:extLst>
              <a:ext uri="{FF2B5EF4-FFF2-40B4-BE49-F238E27FC236}">
                <a16:creationId xmlns:a16="http://schemas.microsoft.com/office/drawing/2014/main" id="{14406A6C-0B95-4C04-BFCB-D7777048F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79" y="5229602"/>
            <a:ext cx="3333123" cy="1628396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881C1095-6703-493A-9C44-10D243FBE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7" y="0"/>
            <a:ext cx="3855975" cy="25019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08F00190-ECA4-41F0-98B3-4D7A8B983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7" y="2636241"/>
            <a:ext cx="2305034" cy="4522936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72D621DE-A165-4C44-B769-90F66E055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57" y="5819859"/>
            <a:ext cx="2122488" cy="1042437"/>
          </a:xfrm>
          <a:prstGeom prst="rect">
            <a:avLst/>
          </a:prstGeom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62210B5A-AE84-4921-9048-A5D73A6E22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1" y="3838326"/>
            <a:ext cx="1620998" cy="301127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A59E5213-1875-4A66-98CF-B36BC8E575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1" y="5751349"/>
            <a:ext cx="2349501" cy="1106649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E8C36A1E-AE7C-4A34-90C2-75A3A72A0F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4813" y="0"/>
            <a:ext cx="787187" cy="8458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49825C-0E7E-4223-BC8C-7CD88BA2A226}"/>
              </a:ext>
            </a:extLst>
          </p:cNvPr>
          <p:cNvSpPr txBox="1"/>
          <p:nvPr/>
        </p:nvSpPr>
        <p:spPr>
          <a:xfrm>
            <a:off x="2471570" y="1968703"/>
            <a:ext cx="59687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E8A3B19-E825-4941-94B9-846392ACCD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8944" y="960120"/>
            <a:ext cx="3621024" cy="493776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7B0632A4-96D7-F8D1-07F1-D362561E8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24958" y="142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31207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3739"/>
            <a:ext cx="12192000" cy="23972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39EC0-3F83-4A7B-8D3C-6D744B1CBCE0}"/>
              </a:ext>
            </a:extLst>
          </p:cNvPr>
          <p:cNvGrpSpPr/>
          <p:nvPr/>
        </p:nvGrpSpPr>
        <p:grpSpPr>
          <a:xfrm>
            <a:off x="4779124" y="1692227"/>
            <a:ext cx="5760720" cy="3566160"/>
            <a:chOff x="3921832" y="1825356"/>
            <a:chExt cx="5732520" cy="347354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3921832" y="1825356"/>
              <a:ext cx="5732520" cy="3473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rgbClr val="323476">
                  <a:alpha val="5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3921832" y="2284856"/>
              <a:ext cx="5732520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Trước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tiên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chúng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bài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tập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hái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xinh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nở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trong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vườn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!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LNTH-Kids  Chinese Font 1" panose="02010600030101010101" pitchFamily="2" charset="-128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632237">
            <a:off x="4171198" y="919183"/>
            <a:ext cx="1791786" cy="1828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284464" flipH="1">
            <a:off x="9542660" y="3839241"/>
            <a:ext cx="1791786" cy="1828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8BE1FA-1FCF-4FF2-B8A4-CA8DCD5A4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637" y="1005840"/>
            <a:ext cx="3595850" cy="4846320"/>
          </a:xfrm>
          <a:prstGeom prst="rect">
            <a:avLst/>
          </a:prstGeom>
        </p:spPr>
      </p:pic>
      <p:pic>
        <p:nvPicPr>
          <p:cNvPr id="14" name="0726">
            <a:hlinkClick r:id="" action="ppaction://media"/>
            <a:extLst>
              <a:ext uri="{FF2B5EF4-FFF2-40B4-BE49-F238E27FC236}">
                <a16:creationId xmlns:a16="http://schemas.microsoft.com/office/drawing/2014/main" id="{9393A190-3A07-BD10-7FEB-0702BED6B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2649" y="10134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2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444393" y="299353"/>
            <a:ext cx="11303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vi-VN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So sánh để tìm những điểm giống nhau và khác nhau giữa 2 tin nhắn dưới đây:</a:t>
            </a: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05CBD-CC1F-4E54-BFA3-FE212EAF1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1675" y="1641237"/>
            <a:ext cx="6147752" cy="3896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9EF06-AD49-4074-BEE1-08CE1DB86B21}"/>
              </a:ext>
            </a:extLst>
          </p:cNvPr>
          <p:cNvSpPr txBox="1"/>
          <p:nvPr/>
        </p:nvSpPr>
        <p:spPr>
          <a:xfrm>
            <a:off x="133350" y="198120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Người viết tin nhắn và người nhận tin nhắn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Nội dung tin nhắn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Phương tiện thực hiệ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99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433</Words>
  <Application>Microsoft Office PowerPoint</Application>
  <PresentationFormat>Widescreen</PresentationFormat>
  <Paragraphs>59</Paragraphs>
  <Slides>18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Calibri Light</vt:lpstr>
      <vt:lpstr>Cambria</vt:lpstr>
      <vt:lpstr>HP001 4 hàng</vt:lpstr>
      <vt:lpstr>Lobster</vt:lpstr>
      <vt:lpstr>SVN-Genica Pro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38</cp:revision>
  <dcterms:created xsi:type="dcterms:W3CDTF">2022-05-22T07:45:41Z</dcterms:created>
  <dcterms:modified xsi:type="dcterms:W3CDTF">2025-12-23T00:42:24Z</dcterms:modified>
</cp:coreProperties>
</file>