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702" r:id="rId3"/>
  </p:sldMasterIdLst>
  <p:notesMasterIdLst>
    <p:notesMasterId r:id="rId21"/>
  </p:notesMasterIdLst>
  <p:sldIdLst>
    <p:sldId id="355" r:id="rId4"/>
    <p:sldId id="349" r:id="rId5"/>
    <p:sldId id="269" r:id="rId6"/>
    <p:sldId id="350" r:id="rId7"/>
    <p:sldId id="277" r:id="rId8"/>
    <p:sldId id="278" r:id="rId9"/>
    <p:sldId id="279" r:id="rId10"/>
    <p:sldId id="280" r:id="rId11"/>
    <p:sldId id="354" r:id="rId12"/>
    <p:sldId id="282" r:id="rId13"/>
    <p:sldId id="283" r:id="rId14"/>
    <p:sldId id="284" r:id="rId15"/>
    <p:sldId id="351" r:id="rId16"/>
    <p:sldId id="286" r:id="rId17"/>
    <p:sldId id="352" r:id="rId18"/>
    <p:sldId id="329" r:id="rId19"/>
    <p:sldId id="33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32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2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extLst>
      <p:ext uri="{BB962C8B-B14F-4D97-AF65-F5344CB8AC3E}">
        <p14:creationId xmlns:p14="http://schemas.microsoft.com/office/powerpoint/2010/main" val="4192073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66693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13271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262036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83551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326593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3368279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45760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887299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796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2062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332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pic>
        <p:nvPicPr>
          <p:cNvPr id="2" name="Picture 1">
            <a:extLst>
              <a:ext uri="{FF2B5EF4-FFF2-40B4-BE49-F238E27FC236}">
                <a16:creationId xmlns:a16="http://schemas.microsoft.com/office/drawing/2014/main" xmlns="" id="{06EB6916-6501-22DE-45D6-209CC912F790}"/>
              </a:ext>
            </a:extLst>
          </p:cNvPr>
          <p:cNvPicPr>
            <a:picLocks noChangeAspect="1"/>
          </p:cNvPicPr>
          <p:nvPr userDrawn="1"/>
        </p:nvPicPr>
        <p:blipFill>
          <a:blip r:embed="rId3"/>
          <a:stretch>
            <a:fillRect/>
          </a:stretch>
        </p:blipFill>
        <p:spPr>
          <a:xfrm>
            <a:off x="0" y="-4743"/>
            <a:ext cx="12293600" cy="6862743"/>
          </a:xfrm>
          <a:prstGeom prst="rect">
            <a:avLst/>
          </a:prstGeom>
        </p:spPr>
      </p:pic>
      <p:sp>
        <p:nvSpPr>
          <p:cNvPr id="4" name="Rectangle: Rounded Corners 3">
            <a:extLst>
              <a:ext uri="{FF2B5EF4-FFF2-40B4-BE49-F238E27FC236}">
                <a16:creationId xmlns:a16="http://schemas.microsoft.com/office/drawing/2014/main" xmlns="" id="{D31F3D49-D318-39A9-2A7E-44160220EAA1}"/>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0104360"/>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pic>
        <p:nvPicPr>
          <p:cNvPr id="2" name="Picture 1">
            <a:extLst>
              <a:ext uri="{FF2B5EF4-FFF2-40B4-BE49-F238E27FC236}">
                <a16:creationId xmlns:a16="http://schemas.microsoft.com/office/drawing/2014/main" xmlns="" id="{9C0D60E9-BFE7-F740-7309-9D27FB19BE75}"/>
              </a:ext>
            </a:extLst>
          </p:cNvPr>
          <p:cNvPicPr>
            <a:picLocks noChangeAspect="1"/>
          </p:cNvPicPr>
          <p:nvPr userDrawn="1"/>
        </p:nvPicPr>
        <p:blipFill>
          <a:blip r:embed="rId4"/>
          <a:stretch>
            <a:fillRect/>
          </a:stretch>
        </p:blipFill>
        <p:spPr>
          <a:xfrm>
            <a:off x="0" y="-4743"/>
            <a:ext cx="12293600" cy="6862743"/>
          </a:xfrm>
          <a:prstGeom prst="rect">
            <a:avLst/>
          </a:prstGeom>
        </p:spPr>
      </p:pic>
      <p:sp>
        <p:nvSpPr>
          <p:cNvPr id="3" name="Rectangle: Rounded Corners 2">
            <a:extLst>
              <a:ext uri="{FF2B5EF4-FFF2-40B4-BE49-F238E27FC236}">
                <a16:creationId xmlns:a16="http://schemas.microsoft.com/office/drawing/2014/main" xmlns="" id="{EEE7EA25-168D-9BFF-91EE-1EE03CB538D0}"/>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227480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546584209"/>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412144304"/>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34384784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590913761"/>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81620934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799680590"/>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119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565612752"/>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070292514"/>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2025/12/23</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90526844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3362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672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4484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671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8610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5189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487738"/>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24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71287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8717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9852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9394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29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239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5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052330"/>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51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3353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8AB32787-E619-C219-7783-11DED1DCE74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0842" y="133647"/>
            <a:ext cx="1687269" cy="1687269"/>
          </a:xfrm>
          <a:prstGeom prst="rect">
            <a:avLst/>
          </a:prstGeom>
        </p:spPr>
      </p:pic>
    </p:spTree>
    <p:extLst>
      <p:ext uri="{BB962C8B-B14F-4D97-AF65-F5344CB8AC3E}">
        <p14:creationId xmlns:p14="http://schemas.microsoft.com/office/powerpoint/2010/main" val="32441434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1469B6A0-8697-6670-2962-383DFF954EAB}"/>
              </a:ext>
            </a:extLst>
          </p:cNvPr>
          <p:cNvPicPr>
            <a:picLocks noChangeAspect="1"/>
          </p:cNvPicPr>
          <p:nvPr userDrawn="1"/>
        </p:nvPicPr>
        <p:blipFill>
          <a:blip r:embed="rId13"/>
          <a:stretch>
            <a:fillRect/>
          </a:stretch>
        </p:blipFill>
        <p:spPr>
          <a:xfrm>
            <a:off x="0" y="-4743"/>
            <a:ext cx="12293600" cy="6862743"/>
          </a:xfrm>
          <a:prstGeom prst="rect">
            <a:avLst/>
          </a:prstGeom>
        </p:spPr>
      </p:pic>
      <p:sp>
        <p:nvSpPr>
          <p:cNvPr id="17" name="Rectangle: Rounded Corners 16">
            <a:extLst>
              <a:ext uri="{FF2B5EF4-FFF2-40B4-BE49-F238E27FC236}">
                <a16:creationId xmlns:a16="http://schemas.microsoft.com/office/drawing/2014/main" xmlns="" id="{8B5CF6A7-4FE0-4F16-9BA3-48FEDED8FA0A}"/>
              </a:ext>
            </a:extLst>
          </p:cNvPr>
          <p:cNvSpPr/>
          <p:nvPr userDrawn="1"/>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8" name="Picture 17" descr="A round pink circle with white text and a black background&#10;&#10;AI-generated content may be incorrect.">
            <a:extLst>
              <a:ext uri="{FF2B5EF4-FFF2-40B4-BE49-F238E27FC236}">
                <a16:creationId xmlns:a16="http://schemas.microsoft.com/office/drawing/2014/main" xmlns="" id="{1C96EE42-098A-003B-806E-C1B2CDD8224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70842" y="133647"/>
            <a:ext cx="1687269" cy="1687269"/>
          </a:xfrm>
          <a:prstGeom prst="rect">
            <a:avLst/>
          </a:prstGeom>
        </p:spPr>
      </p:pic>
    </p:spTree>
    <p:extLst>
      <p:ext uri="{BB962C8B-B14F-4D97-AF65-F5344CB8AC3E}">
        <p14:creationId xmlns:p14="http://schemas.microsoft.com/office/powerpoint/2010/main" val="19794107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301C4D1-D7BA-850B-6AFF-96692E92B669}"/>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588186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7.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8.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806384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2561" y="-197708"/>
            <a:ext cx="12354561" cy="7179276"/>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6" name="图片 5" descr="4"/>
          <p:cNvPicPr>
            <a:picLocks noChangeAspect="1"/>
          </p:cNvPicPr>
          <p:nvPr/>
        </p:nvPicPr>
        <p:blipFill>
          <a:blip r:embed="rId3"/>
          <a:srcRect l="9650" t="3999" r="66869" b="83436"/>
          <a:stretch>
            <a:fillRect/>
          </a:stretch>
        </p:blipFill>
        <p:spPr>
          <a:xfrm>
            <a:off x="4669169" y="147395"/>
            <a:ext cx="2061210" cy="620395"/>
          </a:xfrm>
          <a:prstGeom prst="rect">
            <a:avLst/>
          </a:prstGeom>
        </p:spPr>
      </p:pic>
      <p:sp>
        <p:nvSpPr>
          <p:cNvPr id="15" name="Rectangle: Rounded Corners 14">
            <a:extLst>
              <a:ext uri="{FF2B5EF4-FFF2-40B4-BE49-F238E27FC236}">
                <a16:creationId xmlns:a16="http://schemas.microsoft.com/office/drawing/2014/main" xmlns="" id="{3051C916-3710-0A26-2407-3EDBEF134CFE}"/>
              </a:ext>
            </a:extLst>
          </p:cNvPr>
          <p:cNvSpPr/>
          <p:nvPr/>
        </p:nvSpPr>
        <p:spPr>
          <a:xfrm>
            <a:off x="6481419" y="719249"/>
            <a:ext cx="5435177" cy="5453863"/>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E8D924C1-BE0A-82AB-4D1F-6849581CFB7C}"/>
              </a:ext>
            </a:extLst>
          </p:cNvPr>
          <p:cNvSpPr txBox="1"/>
          <p:nvPr/>
        </p:nvSpPr>
        <p:spPr>
          <a:xfrm>
            <a:off x="6481419" y="1066025"/>
            <a:ext cx="5314470" cy="49398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Tối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đến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nhà</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nhau</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dạo</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trên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biển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Bố</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cõng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bé</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gái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bố</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và</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mẹ</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dắt</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tay</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bé</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trai</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nhà</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nhau</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ngắm</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trăng</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trên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biển</a:t>
            </a:r>
            <a:r>
              <a:rPr kumimoji="0" lang="en-US"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endParaRPr kumimoji="0" lang="vi-VN" sz="4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FADC96A7-3BFF-8E71-6E7B-37DBF259E4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65" t="5677" r="6020" b="3449"/>
          <a:stretch/>
        </p:blipFill>
        <p:spPr>
          <a:xfrm>
            <a:off x="711422" y="1849372"/>
            <a:ext cx="5537201" cy="337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图片 3" descr="E:\ppt创作\2进行中\2进行中\新建文件夹\新建文件夹\2.png2"/>
          <p:cNvPicPr>
            <a:picLocks noChangeAspect="1"/>
          </p:cNvPicPr>
          <p:nvPr/>
        </p:nvPicPr>
        <p:blipFill rotWithShape="1">
          <a:blip r:embed="rId5"/>
          <a:srcRect l="63285" t="14768" r="4893" b="8899"/>
          <a:stretch>
            <a:fillRect/>
          </a:stretch>
        </p:blipFill>
        <p:spPr>
          <a:xfrm>
            <a:off x="5975178" y="122780"/>
            <a:ext cx="1241767" cy="1675896"/>
          </a:xfrm>
          <a:prstGeom prst="rect">
            <a:avLst/>
          </a:prstGeom>
        </p:spPr>
      </p:pic>
      <p:pic>
        <p:nvPicPr>
          <p:cNvPr id="5" name="图片 4" descr="5"/>
          <p:cNvPicPr>
            <a:picLocks noChangeAspect="1"/>
          </p:cNvPicPr>
          <p:nvPr/>
        </p:nvPicPr>
        <p:blipFill>
          <a:blip r:embed="rId6"/>
          <a:srcRect l="45652" t="46499" r="34238" b="11787"/>
          <a:stretch>
            <a:fillRect/>
          </a:stretch>
        </p:blipFill>
        <p:spPr>
          <a:xfrm flipH="1">
            <a:off x="11028332" y="5281413"/>
            <a:ext cx="1351170" cy="1576587"/>
          </a:xfrm>
          <a:prstGeom prst="rect">
            <a:avLst/>
          </a:prstGeom>
        </p:spPr>
      </p:pic>
    </p:spTree>
    <p:extLst>
      <p:ext uri="{BB962C8B-B14F-4D97-AF65-F5344CB8AC3E}">
        <p14:creationId xmlns:p14="http://schemas.microsoft.com/office/powerpoint/2010/main" val="21567410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A01CC7-8070-5A21-AF6E-1EB3DBFDCA2C}"/>
              </a:ext>
            </a:extLst>
          </p:cNvPr>
          <p:cNvPicPr>
            <a:picLocks noChangeAspect="1"/>
          </p:cNvPicPr>
          <p:nvPr/>
        </p:nvPicPr>
        <p:blipFill>
          <a:blip r:embed="rId3"/>
          <a:stretch>
            <a:fillRect/>
          </a:stretch>
        </p:blipFill>
        <p:spPr>
          <a:xfrm>
            <a:off x="0" y="25878"/>
            <a:ext cx="12192000" cy="6806243"/>
          </a:xfrm>
          <a:prstGeom prst="rect">
            <a:avLst/>
          </a:prstGeom>
        </p:spPr>
      </p:pic>
      <p:sp>
        <p:nvSpPr>
          <p:cNvPr id="10" name="Rectangle: Rounded Corners 9">
            <a:extLst>
              <a:ext uri="{FF2B5EF4-FFF2-40B4-BE49-F238E27FC236}">
                <a16:creationId xmlns:a16="http://schemas.microsoft.com/office/drawing/2014/main" xmlns="" id="{EA98F7A9-36D0-7F8E-2ADC-87D6A62FE725}"/>
              </a:ext>
            </a:extLst>
          </p:cNvPr>
          <p:cNvSpPr/>
          <p:nvPr/>
        </p:nvSpPr>
        <p:spPr>
          <a:xfrm>
            <a:off x="0" y="165356"/>
            <a:ext cx="12192000" cy="6646503"/>
          </a:xfrm>
          <a:prstGeom prst="roundRect">
            <a:avLst/>
          </a:prstGeom>
          <a:solidFill>
            <a:srgbClr val="ED7D31">
              <a:lumMod val="20000"/>
              <a:lumOff val="80000"/>
              <a:alpha val="9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r="50000"/>
          <a:stretch>
            <a:fillRect/>
          </a:stretch>
        </p:blipFill>
        <p:spPr>
          <a:xfrm>
            <a:off x="-188493" y="0"/>
            <a:ext cx="2614299" cy="3462730"/>
          </a:xfrm>
          <a:prstGeom prst="rect">
            <a:avLst/>
          </a:prstGeom>
        </p:spPr>
      </p:pic>
      <p:pic>
        <p:nvPicPr>
          <p:cNvPr id="19" name="图片 18"/>
          <p:cNvPicPr>
            <a:picLocks noChangeAspect="1"/>
          </p:cNvPicPr>
          <p:nvPr/>
        </p:nvPicPr>
        <p:blipFill rotWithShape="1">
          <a:blip r:embed="rId5" cstate="print">
            <a:extLst>
              <a:ext uri="{28A0092B-C50C-407E-A947-70E740481C1C}">
                <a14:useLocalDpi xmlns:a14="http://schemas.microsoft.com/office/drawing/2010/main" val="0"/>
              </a:ext>
            </a:extLst>
          </a:blip>
          <a:srcRect l="52545" r="-2545"/>
          <a:stretch>
            <a:fillRect/>
          </a:stretch>
        </p:blipFill>
        <p:spPr>
          <a:xfrm>
            <a:off x="9081259" y="439357"/>
            <a:ext cx="3110742" cy="4120286"/>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l="4489" t="76829" r="54853" b="15846"/>
          <a:stretch>
            <a:fillRect/>
          </a:stretch>
        </p:blipFill>
        <p:spPr>
          <a:xfrm rot="20999273">
            <a:off x="2179040" y="1864997"/>
            <a:ext cx="7337477" cy="3514946"/>
          </a:xfrm>
          <a:prstGeom prst="rect">
            <a:avLst/>
          </a:prstGeom>
        </p:spPr>
      </p:pic>
      <p:sp>
        <p:nvSpPr>
          <p:cNvPr id="12" name="TextBox 11">
            <a:extLst>
              <a:ext uri="{FF2B5EF4-FFF2-40B4-BE49-F238E27FC236}">
                <a16:creationId xmlns:a16="http://schemas.microsoft.com/office/drawing/2014/main" xmlns="" id="{04E793F4-83A1-D443-60A8-3D978B27FF63}"/>
              </a:ext>
            </a:extLst>
          </p:cNvPr>
          <p:cNvSpPr txBox="1"/>
          <p:nvPr/>
        </p:nvSpPr>
        <p:spPr>
          <a:xfrm rot="21045112">
            <a:off x="2922459" y="2486708"/>
            <a:ext cx="457136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Chia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sẻ</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lại</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4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bức</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 </a:t>
            </a:r>
            <a:r>
              <a:rPr kumimoji="0" lang="en-US" sz="6500" b="0"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rPr>
              <a:t>tranh</a:t>
            </a:r>
            <a:r>
              <a:rPr kumimoji="0" lang="en-US"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rPr>
              <a:t>!</a:t>
            </a:r>
            <a:endParaRPr kumimoji="0" lang="vi-VN" sz="65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31949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A01CC7-8070-5A21-AF6E-1EB3DBFDCA2C}"/>
              </a:ext>
            </a:extLst>
          </p:cNvPr>
          <p:cNvPicPr>
            <a:picLocks noChangeAspect="1"/>
          </p:cNvPicPr>
          <p:nvPr/>
        </p:nvPicPr>
        <p:blipFill>
          <a:blip r:embed="rId3"/>
          <a:stretch>
            <a:fillRect/>
          </a:stretch>
        </p:blipFill>
        <p:spPr>
          <a:xfrm>
            <a:off x="0" y="25878"/>
            <a:ext cx="12192000" cy="6806243"/>
          </a:xfrm>
          <a:prstGeom prst="rect">
            <a:avLst/>
          </a:prstGeom>
        </p:spPr>
      </p:pic>
      <p:sp>
        <p:nvSpPr>
          <p:cNvPr id="10" name="Rectangle: Rounded Corners 9">
            <a:extLst>
              <a:ext uri="{FF2B5EF4-FFF2-40B4-BE49-F238E27FC236}">
                <a16:creationId xmlns:a16="http://schemas.microsoft.com/office/drawing/2014/main" xmlns="" id="{EA98F7A9-36D0-7F8E-2ADC-87D6A62FE725}"/>
              </a:ext>
            </a:extLst>
          </p:cNvPr>
          <p:cNvSpPr/>
          <p:nvPr/>
        </p:nvSpPr>
        <p:spPr>
          <a:xfrm>
            <a:off x="52302" y="164201"/>
            <a:ext cx="12192000" cy="66465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文本框 40">
            <a:extLst>
              <a:ext uri="{FF2B5EF4-FFF2-40B4-BE49-F238E27FC236}">
                <a16:creationId xmlns:a16="http://schemas.microsoft.com/office/drawing/2014/main" xmlns="" id="{12CA6891-0383-FE2C-C260-E9FC7C664738}"/>
              </a:ext>
            </a:extLst>
          </p:cNvPr>
          <p:cNvSpPr txBox="1"/>
          <p:nvPr/>
        </p:nvSpPr>
        <p:spPr>
          <a:xfrm>
            <a:off x="522494" y="188340"/>
            <a:ext cx="11695657" cy="584775"/>
          </a:xfrm>
          <a:prstGeom prst="rect">
            <a:avLst/>
          </a:prstGeom>
          <a:noFill/>
        </p:spPr>
        <p:txBody>
          <a:bodyPr wrap="square">
            <a:spAutoFit/>
          </a:bodyPr>
          <a:lstStyle>
            <a:defPPr>
              <a:defRPr lang="zh-CN"/>
            </a:defPPr>
            <a:lvl1pPr algn="ctr">
              <a:lnSpc>
                <a:spcPct val="100000"/>
              </a:lnSpc>
              <a:defRPr sz="4400" spc="300">
                <a:solidFill>
                  <a:schemeClr val="tx1">
                    <a:lumMod val="85000"/>
                    <a:lumOff val="15000"/>
                  </a:schemeClr>
                </a:solidFill>
                <a:latin typeface="汉仪润圆-65W" panose="00020600040101010101" pitchFamily="18" charset="-122"/>
                <a:ea typeface="汉仪润圆-65W" panose="00020600040101010101" pitchFamily="18" charset="-122"/>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2.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Kể</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lại</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một</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hoạt</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động</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chung</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của</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gia</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đình</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 </a:t>
            </a:r>
            <a:r>
              <a:rPr kumimoji="0" lang="en-US" altLang="zh-CN"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em</a:t>
            </a:r>
            <a:r>
              <a:rPr kumimoji="0" lang="en-US" altLang="zh-C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12号-阿开童漫体" panose="00000500000000000000" pitchFamily="2" charset="-122"/>
              </a:rPr>
              <a:t>?</a:t>
            </a:r>
            <a:endParaRPr kumimoji="0" lang="zh-CN" altLang="en-US" sz="3200" b="1" i="0" u="none" strike="noStrike" kern="1200" cap="none" spc="0" normalizeH="0" noProof="0" dirty="0">
              <a:ln>
                <a:noFill/>
              </a:ln>
              <a:solidFill>
                <a:prstClr val="black"/>
              </a:solidFill>
              <a:effectLst/>
              <a:uLnTx/>
              <a:uFillTx/>
              <a:latin typeface="Cambria" panose="02040503050406030204" pitchFamily="18" charset="0"/>
              <a:ea typeface="字魂112号-阿开童漫体" panose="00000500000000000000" pitchFamily="2" charset="-122"/>
              <a:cs typeface="+mn-cs"/>
              <a:sym typeface="字魂112号-阿开童漫体" panose="00000500000000000000" pitchFamily="2" charset="-122"/>
            </a:endParaRPr>
          </a:p>
        </p:txBody>
      </p:sp>
      <p:sp>
        <p:nvSpPr>
          <p:cNvPr id="3" name="Rectangle: Rounded Corners 2">
            <a:extLst>
              <a:ext uri="{FF2B5EF4-FFF2-40B4-BE49-F238E27FC236}">
                <a16:creationId xmlns:a16="http://schemas.microsoft.com/office/drawing/2014/main" xmlns="" id="{96800AB6-597A-FBB5-2CB7-EF7C92FDE565}"/>
              </a:ext>
            </a:extLst>
          </p:cNvPr>
          <p:cNvSpPr/>
          <p:nvPr/>
        </p:nvSpPr>
        <p:spPr>
          <a:xfrm>
            <a:off x="4485976" y="963115"/>
            <a:ext cx="3440541" cy="1013254"/>
          </a:xfrm>
          <a:prstGeom prst="roundRect">
            <a:avLst/>
          </a:prstGeom>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Rounded Corners 12">
            <a:extLst>
              <a:ext uri="{FF2B5EF4-FFF2-40B4-BE49-F238E27FC236}">
                <a16:creationId xmlns:a16="http://schemas.microsoft.com/office/drawing/2014/main" xmlns="" id="{CF25D786-C853-BC65-22FC-12EAC9B740A6}"/>
              </a:ext>
            </a:extLst>
          </p:cNvPr>
          <p:cNvSpPr/>
          <p:nvPr/>
        </p:nvSpPr>
        <p:spPr>
          <a:xfrm>
            <a:off x="444037" y="2576172"/>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xmlns="" id="{221F0065-11ED-0A72-5A6B-6FCFA587107C}"/>
              </a:ext>
            </a:extLst>
          </p:cNvPr>
          <p:cNvSpPr/>
          <p:nvPr/>
        </p:nvSpPr>
        <p:spPr>
          <a:xfrm>
            <a:off x="4597748" y="2623842"/>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Rounded Corners 14">
            <a:extLst>
              <a:ext uri="{FF2B5EF4-FFF2-40B4-BE49-F238E27FC236}">
                <a16:creationId xmlns:a16="http://schemas.microsoft.com/office/drawing/2014/main" xmlns="" id="{FD02670E-887A-FFE8-F5F8-EF853023EB94}"/>
              </a:ext>
            </a:extLst>
          </p:cNvPr>
          <p:cNvSpPr/>
          <p:nvPr/>
        </p:nvSpPr>
        <p:spPr>
          <a:xfrm>
            <a:off x="8576623" y="2632394"/>
            <a:ext cx="3440541" cy="1013254"/>
          </a:xfrm>
          <a:prstGeom prst="roundRect">
            <a:avLst/>
          </a:prstGeom>
          <a:solidFill>
            <a:schemeClr val="accent2">
              <a:lumMod val="40000"/>
              <a:lumOff val="6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Rectangle: Rounded Corners 15">
            <a:extLst>
              <a:ext uri="{FF2B5EF4-FFF2-40B4-BE49-F238E27FC236}">
                <a16:creationId xmlns:a16="http://schemas.microsoft.com/office/drawing/2014/main" xmlns="" id="{424D234A-CE1F-4E16-2E2B-8092C1B76378}"/>
              </a:ext>
            </a:extLst>
          </p:cNvPr>
          <p:cNvSpPr/>
          <p:nvPr/>
        </p:nvSpPr>
        <p:spPr>
          <a:xfrm>
            <a:off x="444037" y="3804991"/>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Rounded Corners 16">
            <a:extLst>
              <a:ext uri="{FF2B5EF4-FFF2-40B4-BE49-F238E27FC236}">
                <a16:creationId xmlns:a16="http://schemas.microsoft.com/office/drawing/2014/main" xmlns="" id="{CD89FAAF-8B64-45F3-4DD7-FB44C7DAFF3C}"/>
              </a:ext>
            </a:extLst>
          </p:cNvPr>
          <p:cNvSpPr/>
          <p:nvPr/>
        </p:nvSpPr>
        <p:spPr>
          <a:xfrm>
            <a:off x="4452587" y="3804991"/>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Rectangle: Rounded Corners 19">
            <a:extLst>
              <a:ext uri="{FF2B5EF4-FFF2-40B4-BE49-F238E27FC236}">
                <a16:creationId xmlns:a16="http://schemas.microsoft.com/office/drawing/2014/main" xmlns="" id="{1E16975F-0F7A-24A0-F54C-5DFEBCD3E557}"/>
              </a:ext>
            </a:extLst>
          </p:cNvPr>
          <p:cNvSpPr/>
          <p:nvPr/>
        </p:nvSpPr>
        <p:spPr>
          <a:xfrm>
            <a:off x="8457612" y="3918682"/>
            <a:ext cx="3559552" cy="2693934"/>
          </a:xfrm>
          <a:prstGeom prst="roundRect">
            <a:avLst/>
          </a:prstGeom>
          <a:solidFill>
            <a:schemeClr val="accent5">
              <a:lumMod val="20000"/>
              <a:lumOff val="80000"/>
            </a:schemeClr>
          </a:solidFill>
          <a:ln w="22225">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8D008380-A763-3A9E-2F63-F21D301F1087}"/>
              </a:ext>
            </a:extLst>
          </p:cNvPr>
          <p:cNvSpPr txBox="1"/>
          <p:nvPr/>
        </p:nvSpPr>
        <p:spPr>
          <a:xfrm>
            <a:off x="5006799" y="869577"/>
            <a:ext cx="2656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Kể</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lại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hoạt</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động</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1" name="TextBox 20">
            <a:extLst>
              <a:ext uri="{FF2B5EF4-FFF2-40B4-BE49-F238E27FC236}">
                <a16:creationId xmlns:a16="http://schemas.microsoft.com/office/drawing/2014/main" xmlns="" id="{8802E18C-E3FE-B914-71E6-2F8C0931761B}"/>
              </a:ext>
            </a:extLst>
          </p:cNvPr>
          <p:cNvSpPr txBox="1"/>
          <p:nvPr/>
        </p:nvSpPr>
        <p:spPr>
          <a:xfrm>
            <a:off x="697879" y="2759633"/>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a.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Giới</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thiệu</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xmlns="" id="{600FFFC9-95C5-EBBE-126B-AF81507B0C75}"/>
              </a:ext>
            </a:extLst>
          </p:cNvPr>
          <p:cNvSpPr txBox="1"/>
          <p:nvPr/>
        </p:nvSpPr>
        <p:spPr>
          <a:xfrm>
            <a:off x="4762135" y="2741819"/>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b.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biến</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xmlns="" id="{C19EF4F9-BE80-A277-DB18-F51BD0C6F377}"/>
              </a:ext>
            </a:extLst>
          </p:cNvPr>
          <p:cNvSpPr txBox="1"/>
          <p:nvPr/>
        </p:nvSpPr>
        <p:spPr>
          <a:xfrm>
            <a:off x="8688706" y="2785938"/>
            <a:ext cx="32163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nghĩ</a:t>
            </a:r>
            <a:endPar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xmlns="" id="{5B5398A1-4C50-CE0E-3703-F843B2B2AEF0}"/>
              </a:ext>
            </a:extLst>
          </p:cNvPr>
          <p:cNvSpPr txBox="1"/>
          <p:nvPr/>
        </p:nvSpPr>
        <p:spPr>
          <a:xfrm>
            <a:off x="617389" y="3915544"/>
            <a:ext cx="3216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Thời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gian</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xmlns="" id="{43520B54-3F91-BBAE-D468-D0418FD4F95F}"/>
              </a:ext>
            </a:extLst>
          </p:cNvPr>
          <p:cNvSpPr txBox="1"/>
          <p:nvPr/>
        </p:nvSpPr>
        <p:spPr>
          <a:xfrm>
            <a:off x="590961" y="4659899"/>
            <a:ext cx="3216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Địa</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điểm</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xmlns="" id="{53045D23-42C9-852C-CE47-1CE14DF30E4C}"/>
              </a:ext>
            </a:extLst>
          </p:cNvPr>
          <p:cNvSpPr txBox="1"/>
          <p:nvPr/>
        </p:nvSpPr>
        <p:spPr>
          <a:xfrm>
            <a:off x="444037" y="5375392"/>
            <a:ext cx="3982122"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Người</a:t>
            </a: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tham</a:t>
            </a:r>
            <a:r>
              <a:rPr kumimoji="0" lang="en-US"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gia</a:t>
            </a:r>
            <a:endParaRPr kumimoji="0" lang="vi-VN" sz="35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xmlns="" id="{4CEC7E34-2A3A-3954-5E84-CB255F741439}"/>
              </a:ext>
            </a:extLst>
          </p:cNvPr>
          <p:cNvSpPr txBox="1"/>
          <p:nvPr/>
        </p:nvSpPr>
        <p:spPr>
          <a:xfrm>
            <a:off x="4426159" y="4014770"/>
            <a:ext cx="35990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đầu</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tiên</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xmlns="" id="{631AB5CA-118B-4C97-5155-4BC522EB2F71}"/>
              </a:ext>
            </a:extLst>
          </p:cNvPr>
          <p:cNvSpPr txBox="1"/>
          <p:nvPr/>
        </p:nvSpPr>
        <p:spPr>
          <a:xfrm>
            <a:off x="4369786" y="4753521"/>
            <a:ext cx="39129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tiếp</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theo</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29" name="TextBox 28">
            <a:extLst>
              <a:ext uri="{FF2B5EF4-FFF2-40B4-BE49-F238E27FC236}">
                <a16:creationId xmlns:a16="http://schemas.microsoft.com/office/drawing/2014/main" xmlns="" id="{A1E2D44E-DF3E-11A0-00D2-6E8B6C90B90A}"/>
              </a:ext>
            </a:extLst>
          </p:cNvPr>
          <p:cNvSpPr txBox="1"/>
          <p:nvPr/>
        </p:nvSpPr>
        <p:spPr>
          <a:xfrm>
            <a:off x="4369786" y="5479134"/>
            <a:ext cx="39129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cuối</a:t>
            </a:r>
            <a:r>
              <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endPar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30" name="TextBox 29">
            <a:extLst>
              <a:ext uri="{FF2B5EF4-FFF2-40B4-BE49-F238E27FC236}">
                <a16:creationId xmlns:a16="http://schemas.microsoft.com/office/drawing/2014/main" xmlns="" id="{2B54E628-A6BF-F29B-D79D-95B2EBC12343}"/>
              </a:ext>
            </a:extLst>
          </p:cNvPr>
          <p:cNvSpPr txBox="1"/>
          <p:nvPr/>
        </p:nvSpPr>
        <p:spPr>
          <a:xfrm>
            <a:off x="8554180" y="4142264"/>
            <a:ext cx="344047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Suy</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nghĩ</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làm</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cùng</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mọi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người</a:t>
            </a:r>
            <a:endPar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xúc</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khi</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hoàn</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công</a:t>
            </a:r>
            <a:r>
              <a:rPr kumimoji="0" lang="en-US"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ED7D31">
                    <a:lumMod val="50000"/>
                  </a:srgbClr>
                </a:solidFill>
                <a:effectLst/>
                <a:uLnTx/>
                <a:uFillTx/>
                <a:latin typeface="Cambria" panose="02040503050406030204" pitchFamily="18" charset="0"/>
                <a:ea typeface="Cambria" panose="02040503050406030204" pitchFamily="18" charset="0"/>
                <a:cs typeface="+mn-cs"/>
              </a:rPr>
              <a:t>việc</a:t>
            </a:r>
            <a:endParaRPr kumimoji="0" lang="vi-VN" sz="28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cxnSp>
        <p:nvCxnSpPr>
          <p:cNvPr id="6" name="Straight Connector 5">
            <a:extLst>
              <a:ext uri="{FF2B5EF4-FFF2-40B4-BE49-F238E27FC236}">
                <a16:creationId xmlns:a16="http://schemas.microsoft.com/office/drawing/2014/main" xmlns="" id="{F3EEAB32-79FC-FDA5-A311-C120B8B91C4A}"/>
              </a:ext>
            </a:extLst>
          </p:cNvPr>
          <p:cNvCxnSpPr/>
          <p:nvPr/>
        </p:nvCxnSpPr>
        <p:spPr>
          <a:xfrm flipH="1">
            <a:off x="1902942" y="2070365"/>
            <a:ext cx="4193058" cy="505807"/>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xmlns="" id="{01F8AD82-C925-CE59-9865-B7380FBEC551}"/>
              </a:ext>
            </a:extLst>
          </p:cNvPr>
          <p:cNvCxnSpPr>
            <a:cxnSpLocks/>
            <a:stCxn id="15" idx="0"/>
          </p:cNvCxnSpPr>
          <p:nvPr/>
        </p:nvCxnSpPr>
        <p:spPr>
          <a:xfrm flipH="1" flipV="1">
            <a:off x="6096000" y="2068789"/>
            <a:ext cx="4200894" cy="563605"/>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xmlns="" id="{93FDC917-6CFC-1B00-F63A-16CA486A307E}"/>
              </a:ext>
            </a:extLst>
          </p:cNvPr>
          <p:cNvCxnSpPr>
            <a:cxnSpLocks/>
          </p:cNvCxnSpPr>
          <p:nvPr/>
        </p:nvCxnSpPr>
        <p:spPr>
          <a:xfrm flipV="1">
            <a:off x="6096000" y="2056397"/>
            <a:ext cx="0" cy="519775"/>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14266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par>
                                <p:cTn id="24" presetID="14" presetClass="entr" presetSubtype="1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randombar(horizontal)">
                                      <p:cBhvr>
                                        <p:cTn id="55" dur="500"/>
                                        <p:tgtEl>
                                          <p:spTgt spid="16"/>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randombar(horizontal)">
                                      <p:cBhvr>
                                        <p:cTn id="61" dur="500"/>
                                        <p:tgtEl>
                                          <p:spTgt spid="25"/>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randombar(horizontal)">
                                      <p:cBhvr>
                                        <p:cTn id="69" dur="500"/>
                                        <p:tgtEl>
                                          <p:spTgt spid="1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randombar(horizontal)">
                                      <p:cBhvr>
                                        <p:cTn id="72" dur="500"/>
                                        <p:tgtEl>
                                          <p:spTgt spid="27"/>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randombar(horizontal)">
                                      <p:cBhvr>
                                        <p:cTn id="75" dur="500"/>
                                        <p:tgtEl>
                                          <p:spTgt spid="28"/>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randombar(horizontal)">
                                      <p:cBhvr>
                                        <p:cTn id="78" dur="500"/>
                                        <p:tgtEl>
                                          <p:spTgt spid="29"/>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randombar(horizontal)">
                                      <p:cBhvr>
                                        <p:cTn id="83" dur="500"/>
                                        <p:tgtEl>
                                          <p:spTgt spid="20"/>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randombar(horizontal)">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3" grpId="0" animBg="1"/>
      <p:bldP spid="14" grpId="0" animBg="1"/>
      <p:bldP spid="15" grpId="0" animBg="1"/>
      <p:bldP spid="16" grpId="0" animBg="1"/>
      <p:bldP spid="17" grpId="0" animBg="1"/>
      <p:bldP spid="20" grpId="0" animBg="1"/>
      <p:bldP spid="4" grpId="0"/>
      <p:bldP spid="21" grpId="0"/>
      <p:bldP spid="22" grpId="0"/>
      <p:bldP spid="23" grpId="0"/>
      <p:bldP spid="24" grpId="0"/>
      <p:bldP spid="25" grpId="0"/>
      <p:bldP spid="26" grpId="0"/>
      <p:bldP spid="27" grpId="0"/>
      <p:bldP spid="28" grpId="0"/>
      <p:bldP spid="29"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84BBA1-5C85-9F74-6186-A415C6B021C7}"/>
              </a:ext>
            </a:extLst>
          </p:cNvPr>
          <p:cNvPicPr>
            <a:picLocks noChangeAspect="1"/>
          </p:cNvPicPr>
          <p:nvPr/>
        </p:nvPicPr>
        <p:blipFill>
          <a:blip r:embed="rId2"/>
          <a:stretch>
            <a:fillRect/>
          </a:stretch>
        </p:blipFill>
        <p:spPr>
          <a:xfrm>
            <a:off x="3593805" y="626348"/>
            <a:ext cx="5613990" cy="5742553"/>
          </a:xfrm>
          <a:prstGeom prst="rect">
            <a:avLst/>
          </a:prstGeom>
        </p:spPr>
      </p:pic>
    </p:spTree>
    <p:extLst>
      <p:ext uri="{BB962C8B-B14F-4D97-AF65-F5344CB8AC3E}">
        <p14:creationId xmlns:p14="http://schemas.microsoft.com/office/powerpoint/2010/main" val="2812334029"/>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rot="21341492">
            <a:off x="1872504" y="20343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C10E"/>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rPr>
              <a:t>添加标题文字</a:t>
            </a:r>
          </a:p>
        </p:txBody>
      </p:sp>
      <p:pic>
        <p:nvPicPr>
          <p:cNvPr id="12" name="Picture 11">
            <a:extLst>
              <a:ext uri="{FF2B5EF4-FFF2-40B4-BE49-F238E27FC236}">
                <a16:creationId xmlns:a16="http://schemas.microsoft.com/office/drawing/2014/main" xmlns="" id="{EC1F6DFE-DE3B-B04F-652F-27A54C1C028E}"/>
              </a:ext>
            </a:extLst>
          </p:cNvPr>
          <p:cNvPicPr>
            <a:picLocks noChangeAspect="1"/>
          </p:cNvPicPr>
          <p:nvPr/>
        </p:nvPicPr>
        <p:blipFill>
          <a:blip r:embed="rId3"/>
          <a:stretch>
            <a:fillRect/>
          </a:stretch>
        </p:blipFill>
        <p:spPr>
          <a:xfrm>
            <a:off x="3320711" y="3758988"/>
            <a:ext cx="798780" cy="709752"/>
          </a:xfrm>
          <a:prstGeom prst="rect">
            <a:avLst/>
          </a:prstGeom>
        </p:spPr>
      </p:pic>
      <p:pic>
        <p:nvPicPr>
          <p:cNvPr id="24" name="Picture 23">
            <a:extLst>
              <a:ext uri="{FF2B5EF4-FFF2-40B4-BE49-F238E27FC236}">
                <a16:creationId xmlns:a16="http://schemas.microsoft.com/office/drawing/2014/main" xmlns="" id="{CFC36E5D-8C45-C7A0-B471-BEBD7752627B}"/>
              </a:ext>
            </a:extLst>
          </p:cNvPr>
          <p:cNvPicPr>
            <a:picLocks noChangeAspect="1"/>
          </p:cNvPicPr>
          <p:nvPr/>
        </p:nvPicPr>
        <p:blipFill>
          <a:blip r:embed="rId3"/>
          <a:stretch>
            <a:fillRect/>
          </a:stretch>
        </p:blipFill>
        <p:spPr>
          <a:xfrm>
            <a:off x="8794411" y="4320104"/>
            <a:ext cx="798780" cy="709752"/>
          </a:xfrm>
          <a:prstGeom prst="rect">
            <a:avLst/>
          </a:prstGeom>
        </p:spPr>
      </p:pic>
      <p:pic>
        <p:nvPicPr>
          <p:cNvPr id="14" name="Picture 13">
            <a:extLst>
              <a:ext uri="{FF2B5EF4-FFF2-40B4-BE49-F238E27FC236}">
                <a16:creationId xmlns:a16="http://schemas.microsoft.com/office/drawing/2014/main" xmlns="" id="{B3913CAB-71FC-191B-8FBD-7D8A50B1A29E}"/>
              </a:ext>
            </a:extLst>
          </p:cNvPr>
          <p:cNvPicPr>
            <a:picLocks noChangeAspect="1"/>
          </p:cNvPicPr>
          <p:nvPr/>
        </p:nvPicPr>
        <p:blipFill>
          <a:blip r:embed="rId4"/>
          <a:stretch>
            <a:fillRect/>
          </a:stretch>
        </p:blipFill>
        <p:spPr>
          <a:xfrm>
            <a:off x="-77478" y="0"/>
            <a:ext cx="12269478" cy="6857999"/>
          </a:xfrm>
          <a:prstGeom prst="rect">
            <a:avLst/>
          </a:prstGeom>
        </p:spPr>
      </p:pic>
      <p:sp>
        <p:nvSpPr>
          <p:cNvPr id="25" name="Rectangle: Rounded Corners 24">
            <a:extLst>
              <a:ext uri="{FF2B5EF4-FFF2-40B4-BE49-F238E27FC236}">
                <a16:creationId xmlns:a16="http://schemas.microsoft.com/office/drawing/2014/main" xmlns="" id="{834BE4F8-79E5-DFD0-0582-B17556201592}"/>
              </a:ext>
            </a:extLst>
          </p:cNvPr>
          <p:cNvSpPr/>
          <p:nvPr/>
        </p:nvSpPr>
        <p:spPr>
          <a:xfrm>
            <a:off x="168275" y="177799"/>
            <a:ext cx="11855450" cy="65024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 name="Rectangle: Rounded Corners 27">
            <a:extLst>
              <a:ext uri="{FF2B5EF4-FFF2-40B4-BE49-F238E27FC236}">
                <a16:creationId xmlns:a16="http://schemas.microsoft.com/office/drawing/2014/main" xmlns="" id="{FAF8459A-476D-34CD-94D8-4135656650BA}"/>
              </a:ext>
            </a:extLst>
          </p:cNvPr>
          <p:cNvSpPr/>
          <p:nvPr/>
        </p:nvSpPr>
        <p:spPr>
          <a:xfrm>
            <a:off x="208343" y="138897"/>
            <a:ext cx="11830684" cy="1331088"/>
          </a:xfrm>
          <a:prstGeom prst="roundRect">
            <a:avLst/>
          </a:prstGeom>
          <a:solidFill>
            <a:schemeClr val="accent4">
              <a:lumMod val="40000"/>
              <a:lumOff val="60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xmlns="" id="{E1A203FE-E7AA-47FD-00A2-F2A63940E598}"/>
              </a:ext>
            </a:extLst>
          </p:cNvPr>
          <p:cNvSpPr txBox="1"/>
          <p:nvPr/>
        </p:nvSpPr>
        <p:spPr>
          <a:xfrm>
            <a:off x="361315" y="81166"/>
            <a:ext cx="117317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3.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Viết</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3-4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về</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những</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điều</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đã</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kể</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gợi</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ý a, b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hoặc</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c ở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mục</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2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tập</a:t>
            </a:r>
            <a:r>
              <a:rPr kumimoji="0" lang="en-US"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2?</a:t>
            </a:r>
            <a:endParaRPr kumimoji="0" lang="vi-VN" sz="4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61A6B2D0-3A89-3AF0-1F61-E8CD0C384EE1}"/>
              </a:ext>
            </a:extLst>
          </p:cNvPr>
          <p:cNvPicPr>
            <a:picLocks noChangeAspect="1"/>
          </p:cNvPicPr>
          <p:nvPr/>
        </p:nvPicPr>
        <p:blipFill>
          <a:blip r:embed="rId5"/>
          <a:stretch>
            <a:fillRect/>
          </a:stretch>
        </p:blipFill>
        <p:spPr>
          <a:xfrm>
            <a:off x="1859909" y="1284166"/>
            <a:ext cx="1904058" cy="2523811"/>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t="42941" b="11600"/>
          <a:stretch>
            <a:fillRect/>
          </a:stretch>
        </p:blipFill>
        <p:spPr>
          <a:xfrm flipH="1">
            <a:off x="9344306" y="5592292"/>
            <a:ext cx="2962843" cy="1346873"/>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D8FA45F1-CAA1-19A5-5999-E2AF9E9CDB7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9976" b="93861" l="9976" r="91034">
                        <a14:foregroundMark x1="32472" y1="21244" x2="22011" y2="24273"/>
                        <a14:foregroundMark x1="22011" y1="24273" x2="25889" y2="32593"/>
                        <a14:foregroundMark x1="25889" y1="32593" x2="37399" y2="20073"/>
                        <a14:foregroundMark x1="37399" y1="20073" x2="36955" y2="16922"/>
                        <a14:foregroundMark x1="64540" y1="78029" x2="66438" y2="87399"/>
                        <a14:foregroundMark x1="66438" y1="87399" x2="74758" y2="79564"/>
                        <a14:foregroundMark x1="74758" y1="79564" x2="67326" y2="84047"/>
                        <a14:foregroundMark x1="67326" y1="84047" x2="66478" y2="93134"/>
                        <a14:foregroundMark x1="66478" y1="93134" x2="68134" y2="88288"/>
                        <a14:foregroundMark x1="21284" y1="29725" x2="19952" y2="21204"/>
                        <a14:foregroundMark x1="19952" y1="21204" x2="29725" y2="15267"/>
                        <a14:foregroundMark x1="29725" y1="15267" x2="36834" y2="30614"/>
                        <a14:foregroundMark x1="36834" y1="30614" x2="16640" y2="35784"/>
                        <a14:foregroundMark x1="16640" y1="35784" x2="29241" y2="15630"/>
                        <a14:foregroundMark x1="29241" y1="15630" x2="42649" y2="26252"/>
                        <a14:foregroundMark x1="42649" y1="26252" x2="36147" y2="35582"/>
                        <a14:foregroundMark x1="36147" y1="35582" x2="35703" y2="35662"/>
                        <a14:foregroundMark x1="76414" y1="63974" x2="77141" y2="63611"/>
                        <a14:foregroundMark x1="61995" y1="60703" x2="63974" y2="61268"/>
                        <a14:foregroundMark x1="90468" y1="66478" x2="92084" y2="85662"/>
                        <a14:foregroundMark x1="92084" y1="85662" x2="91034" y2="78756"/>
                        <a14:foregroundMark x1="91034" y1="78756" x2="91034" y2="78756"/>
                        <a14:foregroundMark x1="59289" y1="77827" x2="66317" y2="84128"/>
                        <a14:foregroundMark x1="66317" y1="84128" x2="77100" y2="76414"/>
                        <a14:foregroundMark x1="77100" y1="76414" x2="76171" y2="86228"/>
                        <a14:foregroundMark x1="76171" y1="86228" x2="70113" y2="92973"/>
                        <a14:foregroundMark x1="53191" y1="81785" x2="57714" y2="75646"/>
                        <a14:foregroundMark x1="57714" y1="75646" x2="62076" y2="89822"/>
                        <a14:foregroundMark x1="62076" y1="89822" x2="69144" y2="93861"/>
                        <a14:foregroundMark x1="69144" y1="93861" x2="78150" y2="91155"/>
                        <a14:foregroundMark x1="78150" y1="91155" x2="78595" y2="87399"/>
                        <a14:foregroundMark x1="60582" y1="90267" x2="75687" y2="93498"/>
                        <a14:foregroundMark x1="20921" y1="37278" x2="14943" y2="23183"/>
                        <a14:foregroundMark x1="14943" y1="23183" x2="29887" y2="12561"/>
                        <a14:foregroundMark x1="29887" y1="12561" x2="41236" y2="17003"/>
                        <a14:foregroundMark x1="41236" y1="17003" x2="44911" y2="28837"/>
                        <a14:foregroundMark x1="44911" y1="28837" x2="34895" y2="36672"/>
                        <a14:foregroundMark x1="34895" y1="36672" x2="23990" y2="38005"/>
                        <a14:foregroundMark x1="46163" y1="24152" x2="42973" y2="37641"/>
                        <a14:foregroundMark x1="42973" y1="37641" x2="46123" y2="27827"/>
                        <a14:foregroundMark x1="46123" y1="27827" x2="49596" y2="23788"/>
                        <a14:foregroundMark x1="38772" y1="42528" x2="40226" y2="45961"/>
                        <a14:foregroundMark x1="61309" y1="92609" x2="82391" y2="91519"/>
                      </a14:backgroundRemoval>
                    </a14:imgEffect>
                  </a14:imgLayer>
                </a14:imgProps>
              </a:ext>
              <a:ext uri="{28A0092B-C50C-407E-A947-70E740481C1C}">
                <a14:useLocalDpi xmlns:a14="http://schemas.microsoft.com/office/drawing/2010/main" val="0"/>
              </a:ext>
            </a:extLst>
          </a:blip>
          <a:stretch>
            <a:fillRect/>
          </a:stretch>
        </p:blipFill>
        <p:spPr>
          <a:xfrm>
            <a:off x="7460149" y="1730842"/>
            <a:ext cx="5107791" cy="4154269"/>
          </a:xfrm>
          <a:prstGeom prst="rect">
            <a:avLst/>
          </a:prstGeom>
        </p:spPr>
      </p:pic>
      <p:sp>
        <p:nvSpPr>
          <p:cNvPr id="32" name="TextBox 31">
            <a:extLst>
              <a:ext uri="{FF2B5EF4-FFF2-40B4-BE49-F238E27FC236}">
                <a16:creationId xmlns:a16="http://schemas.microsoft.com/office/drawing/2014/main" xmlns="" id="{EF988FE0-649D-3CEF-193B-29D850E66563}"/>
              </a:ext>
            </a:extLst>
          </p:cNvPr>
          <p:cNvSpPr txBox="1"/>
          <p:nvPr/>
        </p:nvSpPr>
        <p:spPr>
          <a:xfrm rot="21045112">
            <a:off x="8333622" y="2376029"/>
            <a:ext cx="17203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Viết</a:t>
            </a:r>
            <a:r>
              <a:rPr kumimoji="0" lang="en-US"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rPr>
              <a:t> </a:t>
            </a: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và</a:t>
            </a:r>
            <a:r>
              <a:rPr kumimoji="0" lang="en-US"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rPr>
              <a:t> chia </a:t>
            </a:r>
            <a:r>
              <a:rPr kumimoji="0" lang="en-US" sz="2800" b="0" i="0" u="none" strike="noStrike" kern="1200" cap="none" spc="0" normalizeH="0" baseline="0" noProof="0" dirty="0" err="1">
                <a:ln>
                  <a:noFill/>
                </a:ln>
                <a:solidFill>
                  <a:srgbClr val="5B9BD5">
                    <a:lumMod val="75000"/>
                  </a:srgbClr>
                </a:solidFill>
                <a:effectLst/>
                <a:uLnTx/>
                <a:uFillTx/>
                <a:latin typeface="#9Slide07 IcielNabila" pitchFamily="2" charset="-93"/>
                <a:ea typeface="+mn-ea"/>
                <a:cs typeface="+mn-cs"/>
              </a:rPr>
              <a:t>sẻ</a:t>
            </a:r>
            <a:endParaRPr kumimoji="0" lang="vi-VN" sz="2800" b="0" i="0" u="none" strike="noStrike" kern="1200" cap="none" spc="0" normalizeH="0" baseline="0" noProof="0" dirty="0">
              <a:ln>
                <a:noFill/>
              </a:ln>
              <a:solidFill>
                <a:srgbClr val="5B9BD5">
                  <a:lumMod val="75000"/>
                </a:srgbClr>
              </a:solidFill>
              <a:effectLst/>
              <a:uLnTx/>
              <a:uFillTx/>
              <a:latin typeface="#9Slide07 IcielNabila" pitchFamily="2" charset="-93"/>
              <a:ea typeface="+mn-ea"/>
              <a:cs typeface="+mn-cs"/>
            </a:endParaRPr>
          </a:p>
        </p:txBody>
      </p:sp>
    </p:spTree>
    <p:extLst>
      <p:ext uri="{BB962C8B-B14F-4D97-AF65-F5344CB8AC3E}">
        <p14:creationId xmlns:p14="http://schemas.microsoft.com/office/powerpoint/2010/main" val="27518522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B6AE156-5B33-5163-B865-FF43079896E7}"/>
              </a:ext>
            </a:extLst>
          </p:cNvPr>
          <p:cNvSpPr txBox="1"/>
          <p:nvPr/>
        </p:nvSpPr>
        <p:spPr>
          <a:xfrm>
            <a:off x="489098" y="1424763"/>
            <a:ext cx="6911162" cy="4401205"/>
          </a:xfrm>
          <a:prstGeom prst="rect">
            <a:avLst/>
          </a:prstGeom>
          <a:noFill/>
        </p:spPr>
        <p:txBody>
          <a:bodyPr wrap="square" rtlCol="0">
            <a:spAutoFit/>
          </a:bodyPr>
          <a:lstStyle/>
          <a:p>
            <a:pPr algn="just"/>
            <a:r>
              <a:rPr lang="en-US" sz="2800" b="0" i="0" dirty="0">
                <a:effectLst/>
                <a:latin typeface="Cambria" panose="02040503050406030204" pitchFamily="18" charset="0"/>
                <a:ea typeface="Cambria" panose="02040503050406030204" pitchFamily="18" charset="0"/>
              </a:rPr>
              <a:t>   </a:t>
            </a:r>
            <a:r>
              <a:rPr lang="vi-VN" sz="2800" b="0" i="0" dirty="0">
                <a:effectLst/>
                <a:latin typeface="Cambria" panose="02040503050406030204" pitchFamily="18" charset="0"/>
                <a:ea typeface="Cambria" panose="02040503050406030204" pitchFamily="18" charset="0"/>
              </a:rPr>
              <a:t>Hè năm ngoái, cả gia đình em đi tham quan vườn bách thú. Bố lái xe đưa ba mẹ con em đến đó. Sau khi đỗ xe, cả gia đình em cùng nhau đi xem từng loài vật. Sau đó, bố mẹ cho em chơi trò đu quay và tàu lượn. Cuối cùng, cả gia đình em cùng ăn bữa trưa mà mẹ đã chuẩn bị. Em thích nhất là được đi tham quan các con vật quý hiếm trong sở thú. Chúng rất đáng yêu và dễ thương. Em vui vì cả gia đình đã có một chuyến đi ý nghĩa.</a:t>
            </a:r>
            <a:endParaRPr lang="en-US" sz="28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D6593955-7B5C-D779-F885-C309A12695F5}"/>
              </a:ext>
            </a:extLst>
          </p:cNvPr>
          <p:cNvSpPr txBox="1"/>
          <p:nvPr/>
        </p:nvSpPr>
        <p:spPr>
          <a:xfrm>
            <a:off x="4742121" y="712381"/>
            <a:ext cx="3413052" cy="646331"/>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mẫu</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Kinh nghiệm tham quan vườn bách thú Hà Nội từ A - Z">
            <a:extLst>
              <a:ext uri="{FF2B5EF4-FFF2-40B4-BE49-F238E27FC236}">
                <a16:creationId xmlns:a16="http://schemas.microsoft.com/office/drawing/2014/main" xmlns="" id="{10206FF7-C986-9595-287D-10632D46A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9901" y="2073348"/>
            <a:ext cx="4204924" cy="280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064216"/>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xmlns="" id="{E90AB3B1-875C-8EA9-E287-9BBE4FDCA899}"/>
              </a:ext>
            </a:extLst>
          </p:cNvPr>
          <p:cNvSpPr/>
          <p:nvPr/>
        </p:nvSpPr>
        <p:spPr>
          <a:xfrm rot="10800000">
            <a:off x="2959" y="-18542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3" name="Freeform 33">
            <a:extLst>
              <a:ext uri="{FF2B5EF4-FFF2-40B4-BE49-F238E27FC236}">
                <a16:creationId xmlns:a16="http://schemas.microsoft.com/office/drawing/2014/main" xmlns="" id="{A150400E-9178-14D4-8EEF-53E950D36CF8}"/>
              </a:ext>
            </a:extLst>
          </p:cNvPr>
          <p:cNvSpPr>
            <a:spLocks/>
          </p:cNvSpPr>
          <p:nvPr/>
        </p:nvSpPr>
        <p:spPr>
          <a:xfrm>
            <a:off x="459874" y="-543118"/>
            <a:ext cx="11367118" cy="2045925"/>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gn="just" defTabSz="609630"/>
            <a:endParaRPr lang="en-US" sz="4334" b="1" dirty="0">
              <a:solidFill>
                <a:srgbClr val="FF0000"/>
              </a:solidFill>
              <a:latin typeface="Calibri "/>
            </a:endParaRPr>
          </a:p>
          <a:p>
            <a:pPr algn="just" defTabSz="609630"/>
            <a:endParaRPr lang="en-US" sz="4334" b="1" dirty="0">
              <a:solidFill>
                <a:srgbClr val="FF0000"/>
              </a:solidFill>
              <a:latin typeface="Calibri "/>
            </a:endParaRPr>
          </a:p>
          <a:p>
            <a:pPr algn="just" defTabSz="609630"/>
            <a:endParaRPr lang="en-US" sz="4334" b="1" dirty="0">
              <a:solidFill>
                <a:srgbClr val="FF0000"/>
              </a:solidFill>
              <a:latin typeface="Calibri "/>
            </a:endParaRPr>
          </a:p>
        </p:txBody>
      </p:sp>
      <p:sp>
        <p:nvSpPr>
          <p:cNvPr id="7" name="Freeform 4">
            <a:extLst>
              <a:ext uri="{FF2B5EF4-FFF2-40B4-BE49-F238E27FC236}">
                <a16:creationId xmlns:a16="http://schemas.microsoft.com/office/drawing/2014/main" xmlns="" id="{8B66EF58-217E-5689-6E43-7DBE99785850}"/>
              </a:ext>
            </a:extLst>
          </p:cNvPr>
          <p:cNvSpPr>
            <a:spLocks noGrp="1" noRot="1" noMove="1" noResize="1" noEditPoints="1" noAdjustHandles="1" noChangeArrowheads="1" noChangeShapeType="1"/>
          </p:cNvSpPr>
          <p:nvPr/>
        </p:nvSpPr>
        <p:spPr>
          <a:xfrm>
            <a:off x="-8307" y="3548721"/>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9" name="Hình chữ nhật: Góc Tròn 10">
            <a:extLst>
              <a:ext uri="{FF2B5EF4-FFF2-40B4-BE49-F238E27FC236}">
                <a16:creationId xmlns:a16="http://schemas.microsoft.com/office/drawing/2014/main" xmlns="" id="{0089758A-8705-F809-2B3B-831D03C94C15}"/>
              </a:ext>
            </a:extLst>
          </p:cNvPr>
          <p:cNvSpPr/>
          <p:nvPr/>
        </p:nvSpPr>
        <p:spPr>
          <a:xfrm>
            <a:off x="406810" y="1713513"/>
            <a:ext cx="11456636" cy="5123439"/>
          </a:xfrm>
          <a:custGeom>
            <a:avLst/>
            <a:gdLst>
              <a:gd name="connsiteX0" fmla="*/ 0 w 11456636"/>
              <a:gd name="connsiteY0" fmla="*/ 853924 h 5123439"/>
              <a:gd name="connsiteX1" fmla="*/ 853924 w 11456636"/>
              <a:gd name="connsiteY1" fmla="*/ 0 h 5123439"/>
              <a:gd name="connsiteX2" fmla="*/ 10602712 w 11456636"/>
              <a:gd name="connsiteY2" fmla="*/ 0 h 5123439"/>
              <a:gd name="connsiteX3" fmla="*/ 11456636 w 11456636"/>
              <a:gd name="connsiteY3" fmla="*/ 853924 h 5123439"/>
              <a:gd name="connsiteX4" fmla="*/ 11456636 w 11456636"/>
              <a:gd name="connsiteY4" fmla="*/ 4269515 h 5123439"/>
              <a:gd name="connsiteX5" fmla="*/ 10602712 w 11456636"/>
              <a:gd name="connsiteY5" fmla="*/ 5123439 h 5123439"/>
              <a:gd name="connsiteX6" fmla="*/ 853924 w 11456636"/>
              <a:gd name="connsiteY6" fmla="*/ 5123439 h 5123439"/>
              <a:gd name="connsiteX7" fmla="*/ 0 w 11456636"/>
              <a:gd name="connsiteY7" fmla="*/ 4269515 h 5123439"/>
              <a:gd name="connsiteX8" fmla="*/ 0 w 11456636"/>
              <a:gd name="connsiteY8" fmla="*/ 853924 h 51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6636" h="5123439" fill="none" extrusionOk="0">
                <a:moveTo>
                  <a:pt x="0" y="853924"/>
                </a:moveTo>
                <a:cubicBezTo>
                  <a:pt x="-77932" y="387161"/>
                  <a:pt x="378940" y="19162"/>
                  <a:pt x="853924" y="0"/>
                </a:cubicBezTo>
                <a:cubicBezTo>
                  <a:pt x="5341539" y="77600"/>
                  <a:pt x="7918725" y="-27269"/>
                  <a:pt x="10602712" y="0"/>
                </a:cubicBezTo>
                <a:cubicBezTo>
                  <a:pt x="11090075" y="-20782"/>
                  <a:pt x="11531787" y="404439"/>
                  <a:pt x="11456636" y="853924"/>
                </a:cubicBezTo>
                <a:cubicBezTo>
                  <a:pt x="11565636" y="2518671"/>
                  <a:pt x="11378427" y="2711876"/>
                  <a:pt x="11456636" y="4269515"/>
                </a:cubicBezTo>
                <a:cubicBezTo>
                  <a:pt x="11399368" y="4718721"/>
                  <a:pt x="11049241" y="5134500"/>
                  <a:pt x="10602712" y="5123439"/>
                </a:cubicBezTo>
                <a:cubicBezTo>
                  <a:pt x="8611322" y="5172616"/>
                  <a:pt x="2250986" y="5000737"/>
                  <a:pt x="853924" y="5123439"/>
                </a:cubicBezTo>
                <a:cubicBezTo>
                  <a:pt x="370793" y="5211927"/>
                  <a:pt x="-41404" y="4776774"/>
                  <a:pt x="0" y="4269515"/>
                </a:cubicBezTo>
                <a:cubicBezTo>
                  <a:pt x="47022" y="3846672"/>
                  <a:pt x="104569" y="2371101"/>
                  <a:pt x="0" y="853924"/>
                </a:cubicBezTo>
                <a:close/>
              </a:path>
              <a:path w="11456636" h="5123439" stroke="0" extrusionOk="0">
                <a:moveTo>
                  <a:pt x="0" y="853924"/>
                </a:moveTo>
                <a:cubicBezTo>
                  <a:pt x="50525" y="376540"/>
                  <a:pt x="447358" y="-4340"/>
                  <a:pt x="853924" y="0"/>
                </a:cubicBezTo>
                <a:cubicBezTo>
                  <a:pt x="2697793" y="-129276"/>
                  <a:pt x="9458566" y="-77778"/>
                  <a:pt x="10602712" y="0"/>
                </a:cubicBezTo>
                <a:cubicBezTo>
                  <a:pt x="11064027" y="-32818"/>
                  <a:pt x="11447370" y="435743"/>
                  <a:pt x="11456636" y="853924"/>
                </a:cubicBezTo>
                <a:cubicBezTo>
                  <a:pt x="11538235" y="2312107"/>
                  <a:pt x="11610936" y="3422655"/>
                  <a:pt x="11456636" y="4269515"/>
                </a:cubicBezTo>
                <a:cubicBezTo>
                  <a:pt x="11468264" y="4765646"/>
                  <a:pt x="10991383" y="5151626"/>
                  <a:pt x="10602712" y="5123439"/>
                </a:cubicBezTo>
                <a:cubicBezTo>
                  <a:pt x="8987407" y="5167659"/>
                  <a:pt x="5641939" y="5094057"/>
                  <a:pt x="853924" y="5123439"/>
                </a:cubicBezTo>
                <a:cubicBezTo>
                  <a:pt x="363577" y="5051442"/>
                  <a:pt x="-24855" y="4735380"/>
                  <a:pt x="0" y="4269515"/>
                </a:cubicBezTo>
                <a:cubicBezTo>
                  <a:pt x="-159954" y="2599423"/>
                  <a:pt x="22140" y="2382014"/>
                  <a:pt x="0" y="853924"/>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09630"/>
            <a:endParaRPr lang="en-US" sz="1200" dirty="0">
              <a:solidFill>
                <a:prstClr val="black"/>
              </a:solidFill>
              <a:latin typeface="Calibri"/>
            </a:endParaRPr>
          </a:p>
        </p:txBody>
      </p:sp>
      <p:grpSp>
        <p:nvGrpSpPr>
          <p:cNvPr id="32" name="Group 31">
            <a:extLst>
              <a:ext uri="{FF2B5EF4-FFF2-40B4-BE49-F238E27FC236}">
                <a16:creationId xmlns:a16="http://schemas.microsoft.com/office/drawing/2014/main" xmlns="" id="{C830745A-C1E6-7613-81C4-B52E87CEA262}"/>
              </a:ext>
            </a:extLst>
          </p:cNvPr>
          <p:cNvGrpSpPr/>
          <p:nvPr/>
        </p:nvGrpSpPr>
        <p:grpSpPr>
          <a:xfrm>
            <a:off x="1095650" y="2375148"/>
            <a:ext cx="10080351" cy="1015663"/>
            <a:chOff x="1643474" y="3562723"/>
            <a:chExt cx="15120527" cy="1523495"/>
          </a:xfrm>
        </p:grpSpPr>
        <p:pic>
          <p:nvPicPr>
            <p:cNvPr id="12" name="Picture 11">
              <a:extLst>
                <a:ext uri="{FF2B5EF4-FFF2-40B4-BE49-F238E27FC236}">
                  <a16:creationId xmlns:a16="http://schemas.microsoft.com/office/drawing/2014/main" xmlns="" id="{ABDFEACA-8B43-AB93-1200-94D04DEC651E}"/>
                </a:ext>
              </a:extLst>
            </p:cNvPr>
            <p:cNvPicPr>
              <a:picLocks noChangeAspect="1"/>
            </p:cNvPicPr>
            <p:nvPr/>
          </p:nvPicPr>
          <p:blipFill>
            <a:blip r:embed="rId5"/>
            <a:stretch>
              <a:fillRect/>
            </a:stretch>
          </p:blipFill>
          <p:spPr>
            <a:xfrm rot="737208" flipH="1">
              <a:off x="1643474" y="3564538"/>
              <a:ext cx="1473699" cy="1473699"/>
            </a:xfrm>
            <a:prstGeom prst="rect">
              <a:avLst/>
            </a:prstGeom>
          </p:spPr>
        </p:pic>
        <p:grpSp>
          <p:nvGrpSpPr>
            <p:cNvPr id="13" name="Group 6">
              <a:extLst>
                <a:ext uri="{FF2B5EF4-FFF2-40B4-BE49-F238E27FC236}">
                  <a16:creationId xmlns:a16="http://schemas.microsoft.com/office/drawing/2014/main" xmlns="" id="{02B423AF-AD13-62E9-B35C-87033E60F0A1}"/>
                </a:ext>
              </a:extLst>
            </p:cNvPr>
            <p:cNvGrpSpPr/>
            <p:nvPr/>
          </p:nvGrpSpPr>
          <p:grpSpPr>
            <a:xfrm>
              <a:off x="3352800" y="3685644"/>
              <a:ext cx="13411201" cy="1347601"/>
              <a:chOff x="0" y="0"/>
              <a:chExt cx="3897924" cy="2014227"/>
            </a:xfrm>
            <a:noFill/>
          </p:grpSpPr>
          <p:sp>
            <p:nvSpPr>
              <p:cNvPr id="14" name="Freeform 7">
                <a:extLst>
                  <a:ext uri="{FF2B5EF4-FFF2-40B4-BE49-F238E27FC236}">
                    <a16:creationId xmlns:a16="http://schemas.microsoft.com/office/drawing/2014/main" xmlns="" id="{63DE035D-B774-1F4D-80DF-683E0CDB495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grp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15" name="TextBox 8">
                <a:extLst>
                  <a:ext uri="{FF2B5EF4-FFF2-40B4-BE49-F238E27FC236}">
                    <a16:creationId xmlns:a16="http://schemas.microsoft.com/office/drawing/2014/main" xmlns="" id="{3698199B-241E-6C94-4160-566261144806}"/>
                  </a:ext>
                </a:extLst>
              </p:cNvPr>
              <p:cNvSpPr txBox="1"/>
              <p:nvPr/>
            </p:nvSpPr>
            <p:spPr>
              <a:xfrm>
                <a:off x="0" y="-28575"/>
                <a:ext cx="3897924" cy="2042802"/>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2" name="TextBox 21">
              <a:extLst>
                <a:ext uri="{FF2B5EF4-FFF2-40B4-BE49-F238E27FC236}">
                  <a16:creationId xmlns:a16="http://schemas.microsoft.com/office/drawing/2014/main" xmlns="" id="{EEAA0EDE-66A4-F9D8-ED39-1864F672A6AD}"/>
                </a:ext>
              </a:extLst>
            </p:cNvPr>
            <p:cNvSpPr txBox="1"/>
            <p:nvPr/>
          </p:nvSpPr>
          <p:spPr>
            <a:xfrm>
              <a:off x="3108815" y="3562723"/>
              <a:ext cx="12413193" cy="1523495"/>
            </a:xfrm>
            <a:prstGeom prst="rect">
              <a:avLst/>
            </a:prstGeom>
            <a:noFill/>
          </p:spPr>
          <p:txBody>
            <a:bodyPr wrap="square">
              <a:spAutoFit/>
            </a:bodyPr>
            <a:lstStyle/>
            <a:p>
              <a:pPr algn="ctr" defTabSz="609630"/>
              <a:r>
                <a:rPr lang="en-US" sz="6000" b="1" dirty="0" err="1">
                  <a:solidFill>
                    <a:srgbClr val="002060"/>
                  </a:solidFill>
                  <a:effectLst>
                    <a:outerShdw blurRad="38100" dist="38100" dir="2700000" algn="tl">
                      <a:srgbClr val="000000">
                        <a:alpha val="43137"/>
                      </a:srgbClr>
                    </a:outerShdw>
                  </a:effectLst>
                  <a:latin typeface="Calibri"/>
                </a:rPr>
                <a:t>Giáo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viên</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viết</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vào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đây</a:t>
              </a:r>
              <a:endParaRPr lang="en-US" sz="6000" b="1" dirty="0">
                <a:solidFill>
                  <a:srgbClr val="002060"/>
                </a:solidFill>
                <a:effectLst>
                  <a:outerShdw blurRad="38100" dist="38100" dir="2700000" algn="tl">
                    <a:srgbClr val="000000">
                      <a:alpha val="43137"/>
                    </a:srgbClr>
                  </a:outerShdw>
                </a:effectLst>
                <a:latin typeface="Calibri"/>
              </a:endParaRPr>
            </a:p>
          </p:txBody>
        </p:sp>
      </p:grpSp>
      <p:grpSp>
        <p:nvGrpSpPr>
          <p:cNvPr id="33" name="Group 32">
            <a:extLst>
              <a:ext uri="{FF2B5EF4-FFF2-40B4-BE49-F238E27FC236}">
                <a16:creationId xmlns:a16="http://schemas.microsoft.com/office/drawing/2014/main" xmlns="" id="{AD713437-92EC-BEB3-9BA0-FF1B4CA600AC}"/>
              </a:ext>
            </a:extLst>
          </p:cNvPr>
          <p:cNvGrpSpPr/>
          <p:nvPr/>
        </p:nvGrpSpPr>
        <p:grpSpPr>
          <a:xfrm>
            <a:off x="1095650" y="3691700"/>
            <a:ext cx="10080351" cy="1015663"/>
            <a:chOff x="1643474" y="3562723"/>
            <a:chExt cx="15120527" cy="1523495"/>
          </a:xfrm>
        </p:grpSpPr>
        <p:pic>
          <p:nvPicPr>
            <p:cNvPr id="34" name="Picture 33">
              <a:extLst>
                <a:ext uri="{FF2B5EF4-FFF2-40B4-BE49-F238E27FC236}">
                  <a16:creationId xmlns:a16="http://schemas.microsoft.com/office/drawing/2014/main" xmlns="" id="{C092E021-357A-1A65-7F48-EEE58F9B38B0}"/>
                </a:ext>
              </a:extLst>
            </p:cNvPr>
            <p:cNvPicPr>
              <a:picLocks noChangeAspect="1"/>
            </p:cNvPicPr>
            <p:nvPr/>
          </p:nvPicPr>
          <p:blipFill>
            <a:blip r:embed="rId5"/>
            <a:stretch>
              <a:fillRect/>
            </a:stretch>
          </p:blipFill>
          <p:spPr>
            <a:xfrm rot="737208" flipH="1">
              <a:off x="1643474" y="3564538"/>
              <a:ext cx="1473699" cy="1473699"/>
            </a:xfrm>
            <a:prstGeom prst="rect">
              <a:avLst/>
            </a:prstGeom>
          </p:spPr>
        </p:pic>
        <p:grpSp>
          <p:nvGrpSpPr>
            <p:cNvPr id="35" name="Group 6">
              <a:extLst>
                <a:ext uri="{FF2B5EF4-FFF2-40B4-BE49-F238E27FC236}">
                  <a16:creationId xmlns:a16="http://schemas.microsoft.com/office/drawing/2014/main" xmlns="" id="{9B899F07-DCE7-B501-5F4E-8D555886248E}"/>
                </a:ext>
              </a:extLst>
            </p:cNvPr>
            <p:cNvGrpSpPr/>
            <p:nvPr/>
          </p:nvGrpSpPr>
          <p:grpSpPr>
            <a:xfrm>
              <a:off x="3352800" y="3685644"/>
              <a:ext cx="13411201" cy="1347601"/>
              <a:chOff x="0" y="0"/>
              <a:chExt cx="3897924" cy="2014227"/>
            </a:xfrm>
            <a:noFill/>
          </p:grpSpPr>
          <p:sp>
            <p:nvSpPr>
              <p:cNvPr id="37" name="Freeform 7">
                <a:extLst>
                  <a:ext uri="{FF2B5EF4-FFF2-40B4-BE49-F238E27FC236}">
                    <a16:creationId xmlns:a16="http://schemas.microsoft.com/office/drawing/2014/main" xmlns="" id="{A94FCC24-7819-51EC-AC83-D95EB37E6E2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grp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38" name="TextBox 8">
                <a:extLst>
                  <a:ext uri="{FF2B5EF4-FFF2-40B4-BE49-F238E27FC236}">
                    <a16:creationId xmlns:a16="http://schemas.microsoft.com/office/drawing/2014/main" xmlns="" id="{E7F8ACE5-E0F2-2B7F-AC06-D41633847143}"/>
                  </a:ext>
                </a:extLst>
              </p:cNvPr>
              <p:cNvSpPr txBox="1"/>
              <p:nvPr/>
            </p:nvSpPr>
            <p:spPr>
              <a:xfrm>
                <a:off x="0" y="-28575"/>
                <a:ext cx="3897924" cy="2042802"/>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36" name="TextBox 35">
              <a:extLst>
                <a:ext uri="{FF2B5EF4-FFF2-40B4-BE49-F238E27FC236}">
                  <a16:creationId xmlns:a16="http://schemas.microsoft.com/office/drawing/2014/main" xmlns="" id="{0D8EA768-C55E-7F0C-C816-223DCE910BDB}"/>
                </a:ext>
              </a:extLst>
            </p:cNvPr>
            <p:cNvSpPr txBox="1"/>
            <p:nvPr/>
          </p:nvSpPr>
          <p:spPr>
            <a:xfrm>
              <a:off x="3108815" y="3562723"/>
              <a:ext cx="12413193" cy="1523495"/>
            </a:xfrm>
            <a:prstGeom prst="rect">
              <a:avLst/>
            </a:prstGeom>
            <a:noFill/>
          </p:spPr>
          <p:txBody>
            <a:bodyPr wrap="square">
              <a:spAutoFit/>
            </a:bodyPr>
            <a:lstStyle/>
            <a:p>
              <a:pPr algn="ctr" defTabSz="609630"/>
              <a:r>
                <a:rPr lang="en-US" sz="6000" b="1" dirty="0" err="1">
                  <a:solidFill>
                    <a:srgbClr val="002060"/>
                  </a:solidFill>
                  <a:effectLst>
                    <a:outerShdw blurRad="38100" dist="38100" dir="2700000" algn="tl">
                      <a:srgbClr val="000000">
                        <a:alpha val="43137"/>
                      </a:srgbClr>
                    </a:outerShdw>
                  </a:effectLst>
                  <a:latin typeface="Calibri"/>
                </a:rPr>
                <a:t>Giáo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viên</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viết</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vào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đây</a:t>
              </a:r>
              <a:endParaRPr lang="en-US" sz="6000" b="1" dirty="0">
                <a:solidFill>
                  <a:srgbClr val="002060"/>
                </a:solidFill>
                <a:effectLst>
                  <a:outerShdw blurRad="38100" dist="38100" dir="2700000" algn="tl">
                    <a:srgbClr val="000000">
                      <a:alpha val="43137"/>
                    </a:srgbClr>
                  </a:outerShdw>
                </a:effectLst>
                <a:latin typeface="Calibri"/>
              </a:endParaRPr>
            </a:p>
          </p:txBody>
        </p:sp>
      </p:grpSp>
      <p:grpSp>
        <p:nvGrpSpPr>
          <p:cNvPr id="46" name="Group 45">
            <a:extLst>
              <a:ext uri="{FF2B5EF4-FFF2-40B4-BE49-F238E27FC236}">
                <a16:creationId xmlns:a16="http://schemas.microsoft.com/office/drawing/2014/main" xmlns="" id="{673FB259-0A83-5C63-0E36-870763DC373E}"/>
              </a:ext>
            </a:extLst>
          </p:cNvPr>
          <p:cNvGrpSpPr/>
          <p:nvPr/>
        </p:nvGrpSpPr>
        <p:grpSpPr>
          <a:xfrm>
            <a:off x="1095650" y="5070520"/>
            <a:ext cx="10080351" cy="1015663"/>
            <a:chOff x="1643474" y="3562723"/>
            <a:chExt cx="15120527" cy="1523495"/>
          </a:xfrm>
        </p:grpSpPr>
        <p:pic>
          <p:nvPicPr>
            <p:cNvPr id="47" name="Picture 46">
              <a:extLst>
                <a:ext uri="{FF2B5EF4-FFF2-40B4-BE49-F238E27FC236}">
                  <a16:creationId xmlns:a16="http://schemas.microsoft.com/office/drawing/2014/main" xmlns="" id="{191FF5F0-2ACF-745E-B376-D3AAC259862C}"/>
                </a:ext>
              </a:extLst>
            </p:cNvPr>
            <p:cNvPicPr>
              <a:picLocks noChangeAspect="1"/>
            </p:cNvPicPr>
            <p:nvPr/>
          </p:nvPicPr>
          <p:blipFill>
            <a:blip r:embed="rId5"/>
            <a:stretch>
              <a:fillRect/>
            </a:stretch>
          </p:blipFill>
          <p:spPr>
            <a:xfrm rot="737208" flipH="1">
              <a:off x="1643474" y="3564538"/>
              <a:ext cx="1473699" cy="1473699"/>
            </a:xfrm>
            <a:prstGeom prst="rect">
              <a:avLst/>
            </a:prstGeom>
          </p:spPr>
        </p:pic>
        <p:grpSp>
          <p:nvGrpSpPr>
            <p:cNvPr id="48" name="Group 6">
              <a:extLst>
                <a:ext uri="{FF2B5EF4-FFF2-40B4-BE49-F238E27FC236}">
                  <a16:creationId xmlns:a16="http://schemas.microsoft.com/office/drawing/2014/main" xmlns="" id="{5BECCF1C-5DBD-C777-C920-555386826B54}"/>
                </a:ext>
              </a:extLst>
            </p:cNvPr>
            <p:cNvGrpSpPr/>
            <p:nvPr/>
          </p:nvGrpSpPr>
          <p:grpSpPr>
            <a:xfrm>
              <a:off x="3352800" y="3685644"/>
              <a:ext cx="13411201" cy="1347601"/>
              <a:chOff x="0" y="0"/>
              <a:chExt cx="3897924" cy="2014227"/>
            </a:xfrm>
            <a:noFill/>
          </p:grpSpPr>
          <p:sp>
            <p:nvSpPr>
              <p:cNvPr id="50" name="Freeform 7">
                <a:extLst>
                  <a:ext uri="{FF2B5EF4-FFF2-40B4-BE49-F238E27FC236}">
                    <a16:creationId xmlns:a16="http://schemas.microsoft.com/office/drawing/2014/main" xmlns="" id="{9A94997B-B3F1-F740-CC3B-1D80CD4172CF}"/>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grp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51" name="TextBox 8">
                <a:extLst>
                  <a:ext uri="{FF2B5EF4-FFF2-40B4-BE49-F238E27FC236}">
                    <a16:creationId xmlns:a16="http://schemas.microsoft.com/office/drawing/2014/main" xmlns="" id="{D18D95C2-64CE-18A5-6861-D899368D36F5}"/>
                  </a:ext>
                </a:extLst>
              </p:cNvPr>
              <p:cNvSpPr txBox="1"/>
              <p:nvPr/>
            </p:nvSpPr>
            <p:spPr>
              <a:xfrm>
                <a:off x="0" y="-28575"/>
                <a:ext cx="3897924" cy="2042802"/>
              </a:xfrm>
              <a:prstGeom prst="rect">
                <a:avLst/>
              </a:prstGeom>
              <a:grpFill/>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49" name="TextBox 48">
              <a:extLst>
                <a:ext uri="{FF2B5EF4-FFF2-40B4-BE49-F238E27FC236}">
                  <a16:creationId xmlns:a16="http://schemas.microsoft.com/office/drawing/2014/main" xmlns="" id="{7E95D0D1-856A-6C9E-8B9B-466EECE74B59}"/>
                </a:ext>
              </a:extLst>
            </p:cNvPr>
            <p:cNvSpPr txBox="1"/>
            <p:nvPr/>
          </p:nvSpPr>
          <p:spPr>
            <a:xfrm>
              <a:off x="3108815" y="3562723"/>
              <a:ext cx="12413193" cy="1523495"/>
            </a:xfrm>
            <a:prstGeom prst="rect">
              <a:avLst/>
            </a:prstGeom>
            <a:noFill/>
          </p:spPr>
          <p:txBody>
            <a:bodyPr wrap="square">
              <a:spAutoFit/>
            </a:bodyPr>
            <a:lstStyle/>
            <a:p>
              <a:pPr algn="ctr" defTabSz="609630"/>
              <a:r>
                <a:rPr lang="en-US" sz="6000" b="1" dirty="0" err="1">
                  <a:solidFill>
                    <a:srgbClr val="002060"/>
                  </a:solidFill>
                  <a:effectLst>
                    <a:outerShdw blurRad="38100" dist="38100" dir="2700000" algn="tl">
                      <a:srgbClr val="000000">
                        <a:alpha val="43137"/>
                      </a:srgbClr>
                    </a:outerShdw>
                  </a:effectLst>
                  <a:latin typeface="Calibri"/>
                </a:rPr>
                <a:t>Giáo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viên</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viết</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vào</a:t>
              </a:r>
              <a:r>
                <a:rPr lang="en-US" sz="6000" b="1" dirty="0">
                  <a:solidFill>
                    <a:srgbClr val="002060"/>
                  </a:solidFill>
                  <a:effectLst>
                    <a:outerShdw blurRad="38100" dist="38100" dir="2700000" algn="tl">
                      <a:srgbClr val="000000">
                        <a:alpha val="43137"/>
                      </a:srgbClr>
                    </a:outerShdw>
                  </a:effectLst>
                  <a:latin typeface="Calibri"/>
                </a:rPr>
                <a:t> </a:t>
              </a:r>
              <a:r>
                <a:rPr lang="en-US" sz="6000" b="1" dirty="0" err="1">
                  <a:solidFill>
                    <a:srgbClr val="002060"/>
                  </a:solidFill>
                  <a:effectLst>
                    <a:outerShdw blurRad="38100" dist="38100" dir="2700000" algn="tl">
                      <a:srgbClr val="000000">
                        <a:alpha val="43137"/>
                      </a:srgbClr>
                    </a:outerShdw>
                  </a:effectLst>
                  <a:latin typeface="Calibri"/>
                </a:rPr>
                <a:t>đây</a:t>
              </a:r>
              <a:endParaRPr lang="en-US" sz="6000" b="1" dirty="0">
                <a:solidFill>
                  <a:srgbClr val="002060"/>
                </a:solidFill>
                <a:effectLst>
                  <a:outerShdw blurRad="38100" dist="38100" dir="2700000" algn="tl">
                    <a:srgbClr val="000000">
                      <a:alpha val="43137"/>
                    </a:srgbClr>
                  </a:outerShdw>
                </a:effectLst>
                <a:latin typeface="Calibri"/>
              </a:endParaRPr>
            </a:p>
          </p:txBody>
        </p:sp>
      </p:grpSp>
      <p:pic>
        <p:nvPicPr>
          <p:cNvPr id="3" name="Picture 2">
            <a:extLst>
              <a:ext uri="{FF2B5EF4-FFF2-40B4-BE49-F238E27FC236}">
                <a16:creationId xmlns:a16="http://schemas.microsoft.com/office/drawing/2014/main" xmlns="" id="{B6222C38-9FEE-7BDC-1D39-A87847B82693}"/>
              </a:ext>
            </a:extLst>
          </p:cNvPr>
          <p:cNvPicPr>
            <a:picLocks noChangeAspect="1"/>
          </p:cNvPicPr>
          <p:nvPr/>
        </p:nvPicPr>
        <p:blipFill>
          <a:blip r:embed="rId6"/>
          <a:stretch>
            <a:fillRect/>
          </a:stretch>
        </p:blipFill>
        <p:spPr>
          <a:xfrm>
            <a:off x="473586" y="0"/>
            <a:ext cx="11181033" cy="1694835"/>
          </a:xfrm>
          <a:prstGeom prst="rect">
            <a:avLst/>
          </a:prstGeom>
        </p:spPr>
      </p:pic>
    </p:spTree>
    <p:extLst>
      <p:ext uri="{BB962C8B-B14F-4D97-AF65-F5344CB8AC3E}">
        <p14:creationId xmlns:p14="http://schemas.microsoft.com/office/powerpoint/2010/main" val="40425620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left)">
                                      <p:cBhvr>
                                        <p:cTn id="2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3" name="Freeform 33">
            <a:extLst>
              <a:ext uri="{FF2B5EF4-FFF2-40B4-BE49-F238E27FC236}">
                <a16:creationId xmlns:a16="http://schemas.microsoft.com/office/drawing/2014/main" xmlns="" id="{A150400E-9178-14D4-8EEF-53E950D36CF8}"/>
              </a:ext>
            </a:extLst>
          </p:cNvPr>
          <p:cNvSpPr>
            <a:spLocks noGrp="1" noRot="1" noMove="1" noResize="1" noEditPoints="1" noAdjustHandles="1" noChangeArrowheads="1" noChangeShapeType="1"/>
          </p:cNvSpPr>
          <p:nvPr/>
        </p:nvSpPr>
        <p:spPr>
          <a:xfrm>
            <a:off x="1016000" y="-3231272"/>
            <a:ext cx="10328061" cy="977292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dirty="0">
              <a:solidFill>
                <a:prstClr val="black"/>
              </a:solidFill>
              <a:latin typeface="Arial" panose="020B0604020202020204" pitchFamily="34" charset="0"/>
            </a:endParaRPr>
          </a:p>
        </p:txBody>
      </p:sp>
      <p:sp>
        <p:nvSpPr>
          <p:cNvPr id="5" name="Freeform 4">
            <a:extLst>
              <a:ext uri="{FF2B5EF4-FFF2-40B4-BE49-F238E27FC236}">
                <a16:creationId xmlns:a16="http://schemas.microsoft.com/office/drawing/2014/main" xmlns="" id="{623D00E6-5C63-4431-D4C8-0A5EA1E1EE5F}"/>
              </a:ext>
            </a:extLst>
          </p:cNvPr>
          <p:cNvSpPr/>
          <p:nvPr/>
        </p:nvSpPr>
        <p:spPr>
          <a:xfrm>
            <a:off x="-50800" y="5200567"/>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dirty="0">
              <a:solidFill>
                <a:prstClr val="black"/>
              </a:solidFill>
              <a:latin typeface="Arial" panose="020B0604020202020204" pitchFamily="34" charset="0"/>
            </a:endParaRPr>
          </a:p>
        </p:txBody>
      </p:sp>
      <p:sp>
        <p:nvSpPr>
          <p:cNvPr id="2" name="Freeform 2"/>
          <p:cNvSpPr/>
          <p:nvPr/>
        </p:nvSpPr>
        <p:spPr>
          <a:xfrm flipH="1">
            <a:off x="245498" y="1753935"/>
            <a:ext cx="2676327" cy="5260593"/>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5" name="Freeform 4">
            <a:extLst>
              <a:ext uri="{FF2B5EF4-FFF2-40B4-BE49-F238E27FC236}">
                <a16:creationId xmlns:a16="http://schemas.microsoft.com/office/drawing/2014/main" xmlns="" id="{BC1BA5D5-3FB9-2678-7B60-7978BF88543F}"/>
              </a:ext>
            </a:extLst>
          </p:cNvPr>
          <p:cNvSpPr/>
          <p:nvPr/>
        </p:nvSpPr>
        <p:spPr>
          <a:xfrm rot="10800000">
            <a:off x="-117673" y="-1854618"/>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684817" y="-197184"/>
            <a:ext cx="3875275" cy="2775666"/>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9" name="Picture 8" descr="A blue and orange text&#10;&#10;AI-generated content may be incorrect.">
            <a:extLst>
              <a:ext uri="{FF2B5EF4-FFF2-40B4-BE49-F238E27FC236}">
                <a16:creationId xmlns:a16="http://schemas.microsoft.com/office/drawing/2014/main" xmlns="" id="{A2D35F92-6B2C-981D-392E-AA8C095647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9525" y="2555305"/>
            <a:ext cx="8254699" cy="2853175"/>
          </a:xfrm>
          <a:prstGeom prst="rect">
            <a:avLst/>
          </a:prstGeom>
        </p:spPr>
      </p:pic>
    </p:spTree>
    <p:extLst>
      <p:ext uri="{BB962C8B-B14F-4D97-AF65-F5344CB8AC3E}">
        <p14:creationId xmlns:p14="http://schemas.microsoft.com/office/powerpoint/2010/main" val="3371462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xmlns="" id="{BC1BA5D5-3FB9-2678-7B60-7978BF88543F}"/>
              </a:ext>
            </a:extLst>
          </p:cNvPr>
          <p:cNvSpPr/>
          <p:nvPr/>
        </p:nvSpPr>
        <p:spPr>
          <a:xfrm rot="10800000">
            <a:off x="-2959" y="-1257259"/>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3" name="Freeform 33">
            <a:extLst>
              <a:ext uri="{FF2B5EF4-FFF2-40B4-BE49-F238E27FC236}">
                <a16:creationId xmlns:a16="http://schemas.microsoft.com/office/drawing/2014/main" xmlns="" id="{A150400E-9178-14D4-8EEF-53E950D36CF8}"/>
              </a:ext>
            </a:extLst>
          </p:cNvPr>
          <p:cNvSpPr>
            <a:spLocks noGrp="1" noRot="1" noMove="1" noResize="1" noEditPoints="1" noAdjustHandles="1" noChangeArrowheads="1" noChangeShapeType="1"/>
          </p:cNvSpPr>
          <p:nvPr/>
        </p:nvSpPr>
        <p:spPr>
          <a:xfrm>
            <a:off x="1016000" y="-3231272"/>
            <a:ext cx="10328061" cy="977292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8834939" y="-268348"/>
            <a:ext cx="3875275" cy="2775666"/>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4">
            <a:extLst>
              <a:ext uri="{FF2B5EF4-FFF2-40B4-BE49-F238E27FC236}">
                <a16:creationId xmlns:a16="http://schemas.microsoft.com/office/drawing/2014/main" xmlns="" id="{623D00E6-5C63-4431-D4C8-0A5EA1E1EE5F}"/>
              </a:ext>
            </a:extLst>
          </p:cNvPr>
          <p:cNvSpPr/>
          <p:nvPr/>
        </p:nvSpPr>
        <p:spPr>
          <a:xfrm>
            <a:off x="-2959" y="4230673"/>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sp>
        <p:nvSpPr>
          <p:cNvPr id="2" name="Freeform 2"/>
          <p:cNvSpPr/>
          <p:nvPr/>
        </p:nvSpPr>
        <p:spPr>
          <a:xfrm flipH="1">
            <a:off x="117673" y="3066640"/>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xmlns="" id="{F17E76E1-42C1-2620-8078-E2B5B6C2DD88}"/>
              </a:ext>
            </a:extLst>
          </p:cNvPr>
          <p:cNvPicPr>
            <a:picLocks noChangeAspect="1"/>
          </p:cNvPicPr>
          <p:nvPr/>
        </p:nvPicPr>
        <p:blipFill>
          <a:blip r:embed="rId7"/>
          <a:stretch>
            <a:fillRect/>
          </a:stretch>
        </p:blipFill>
        <p:spPr>
          <a:xfrm>
            <a:off x="1451966" y="1466428"/>
            <a:ext cx="10181202" cy="3627434"/>
          </a:xfrm>
          <a:prstGeom prst="rect">
            <a:avLst/>
          </a:prstGeom>
        </p:spPr>
      </p:pic>
    </p:spTree>
    <p:extLst>
      <p:ext uri="{BB962C8B-B14F-4D97-AF65-F5344CB8AC3E}">
        <p14:creationId xmlns:p14="http://schemas.microsoft.com/office/powerpoint/2010/main" val="3361486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31" name="Freeform 4">
            <a:extLst>
              <a:ext uri="{FF2B5EF4-FFF2-40B4-BE49-F238E27FC236}">
                <a16:creationId xmlns:a16="http://schemas.microsoft.com/office/drawing/2014/main" xmlns="" id="{F5D315A7-159E-9C8E-5523-F1985D0E4914}"/>
              </a:ext>
            </a:extLst>
          </p:cNvPr>
          <p:cNvSpPr/>
          <p:nvPr/>
        </p:nvSpPr>
        <p:spPr>
          <a:xfrm>
            <a:off x="-8021"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a:solidFill>
                <a:prstClr val="black"/>
              </a:solidFill>
              <a:latin typeface="Arial" panose="020B0604020202020204" pitchFamily="34" charset="0"/>
            </a:endParaRPr>
          </a:p>
        </p:txBody>
      </p:sp>
      <p:grpSp>
        <p:nvGrpSpPr>
          <p:cNvPr id="15" name="Group 3">
            <a:extLst>
              <a:ext uri="{FF2B5EF4-FFF2-40B4-BE49-F238E27FC236}">
                <a16:creationId xmlns:a16="http://schemas.microsoft.com/office/drawing/2014/main" xmlns="" id="{63299D70-18F1-1B6D-0BB6-C71178A4F96B}"/>
              </a:ext>
            </a:extLst>
          </p:cNvPr>
          <p:cNvGrpSpPr>
            <a:grpSpLocks/>
          </p:cNvGrpSpPr>
          <p:nvPr/>
        </p:nvGrpSpPr>
        <p:grpSpPr>
          <a:xfrm>
            <a:off x="806062" y="280774"/>
            <a:ext cx="10835942" cy="6219530"/>
            <a:chOff x="0" y="0"/>
            <a:chExt cx="4025391" cy="2310463"/>
          </a:xfrm>
        </p:grpSpPr>
        <p:sp>
          <p:nvSpPr>
            <p:cNvPr id="16" name="Freeform 4">
              <a:extLst>
                <a:ext uri="{FF2B5EF4-FFF2-40B4-BE49-F238E27FC236}">
                  <a16:creationId xmlns:a16="http://schemas.microsoft.com/office/drawing/2014/main" xmlns="" id="{80301904-42A3-7BC8-0F82-E548693D4786}"/>
                </a:ext>
              </a:extLst>
            </p:cNvPr>
            <p:cNvSpPr>
              <a:spLocks/>
            </p:cNvSpPr>
            <p:nvPr/>
          </p:nvSpPr>
          <p:spPr>
            <a:xfrm>
              <a:off x="0" y="0"/>
              <a:ext cx="4025392" cy="2310463"/>
            </a:xfrm>
            <a:custGeom>
              <a:avLst/>
              <a:gdLst/>
              <a:ahLst/>
              <a:cxnLst/>
              <a:rect l="l" t="t" r="r" b="b"/>
              <a:pathLst>
                <a:path w="4025392" h="2310463">
                  <a:moveTo>
                    <a:pt x="23816" y="0"/>
                  </a:moveTo>
                  <a:lnTo>
                    <a:pt x="4001576" y="0"/>
                  </a:lnTo>
                  <a:cubicBezTo>
                    <a:pt x="4007892" y="0"/>
                    <a:pt x="4013950" y="2509"/>
                    <a:pt x="4018416" y="6975"/>
                  </a:cubicBezTo>
                  <a:cubicBezTo>
                    <a:pt x="4022882" y="11442"/>
                    <a:pt x="4025392" y="17499"/>
                    <a:pt x="4025392" y="23816"/>
                  </a:cubicBezTo>
                  <a:lnTo>
                    <a:pt x="4025392" y="2286647"/>
                  </a:lnTo>
                  <a:cubicBezTo>
                    <a:pt x="4025392" y="2299800"/>
                    <a:pt x="4014729" y="2310463"/>
                    <a:pt x="4001576" y="2310463"/>
                  </a:cubicBezTo>
                  <a:lnTo>
                    <a:pt x="23816" y="2310463"/>
                  </a:lnTo>
                  <a:cubicBezTo>
                    <a:pt x="10663" y="2310463"/>
                    <a:pt x="0" y="2299800"/>
                    <a:pt x="0" y="2286647"/>
                  </a:cubicBezTo>
                  <a:lnTo>
                    <a:pt x="0" y="23816"/>
                  </a:lnTo>
                  <a:cubicBezTo>
                    <a:pt x="0" y="10663"/>
                    <a:pt x="10663" y="0"/>
                    <a:pt x="23816" y="0"/>
                  </a:cubicBezTo>
                  <a:close/>
                </a:path>
              </a:pathLst>
            </a:custGeom>
            <a:solidFill>
              <a:srgbClr val="FFFFFF"/>
            </a:solidFill>
            <a:ln w="123825" cap="rnd">
              <a:solidFill>
                <a:srgbClr val="6FAF07"/>
              </a:solidFill>
              <a:prstDash val="solid"/>
              <a:round/>
            </a:ln>
          </p:spPr>
          <p:txBody>
            <a:bodyPr/>
            <a:lstStyle/>
            <a:p>
              <a:pPr defTabSz="609630"/>
              <a:endParaRPr lang="vi-VN" sz="1200">
                <a:solidFill>
                  <a:prstClr val="black"/>
                </a:solidFill>
                <a:latin typeface="Arial" panose="020B0604020202020204" pitchFamily="34" charset="0"/>
              </a:endParaRPr>
            </a:p>
          </p:txBody>
        </p:sp>
        <p:sp>
          <p:nvSpPr>
            <p:cNvPr id="17" name="TextBox 5">
              <a:extLst>
                <a:ext uri="{FF2B5EF4-FFF2-40B4-BE49-F238E27FC236}">
                  <a16:creationId xmlns:a16="http://schemas.microsoft.com/office/drawing/2014/main" xmlns="" id="{B04CAEE8-455D-8724-52E2-E3FDE7A3C909}"/>
                </a:ext>
              </a:extLst>
            </p:cNvPr>
            <p:cNvSpPr txBox="1">
              <a:spLocks/>
            </p:cNvSpPr>
            <p:nvPr/>
          </p:nvSpPr>
          <p:spPr>
            <a:xfrm>
              <a:off x="0" y="-28575"/>
              <a:ext cx="4025391" cy="233903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8" name="Group 6">
            <a:extLst>
              <a:ext uri="{FF2B5EF4-FFF2-40B4-BE49-F238E27FC236}">
                <a16:creationId xmlns:a16="http://schemas.microsoft.com/office/drawing/2014/main" xmlns="" id="{BD40FDCC-7290-64A7-DB75-68956585ACCC}"/>
              </a:ext>
            </a:extLst>
          </p:cNvPr>
          <p:cNvGrpSpPr/>
          <p:nvPr/>
        </p:nvGrpSpPr>
        <p:grpSpPr>
          <a:xfrm>
            <a:off x="982555" y="572636"/>
            <a:ext cx="10443019" cy="5724759"/>
            <a:chOff x="0" y="0"/>
            <a:chExt cx="3897924" cy="2014227"/>
          </a:xfrm>
        </p:grpSpPr>
        <p:sp>
          <p:nvSpPr>
            <p:cNvPr id="29" name="Freeform 7">
              <a:extLst>
                <a:ext uri="{FF2B5EF4-FFF2-40B4-BE49-F238E27FC236}">
                  <a16:creationId xmlns:a16="http://schemas.microsoft.com/office/drawing/2014/main" xmlns="" id="{A1C8F0E6-AD51-9FD2-C445-6C6A2B18595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cap="rnd">
              <a:solidFill>
                <a:srgbClr val="6FAF07"/>
              </a:solidFill>
              <a:prstDash val="lgDash"/>
              <a:round/>
            </a:ln>
          </p:spPr>
          <p:txBody>
            <a:bodyPr/>
            <a:lstStyle/>
            <a:p>
              <a:pPr defTabSz="609630"/>
              <a:endParaRPr lang="vi-VN" sz="1200">
                <a:solidFill>
                  <a:prstClr val="black"/>
                </a:solidFill>
                <a:latin typeface="Arial" panose="020B0604020202020204" pitchFamily="34" charset="0"/>
              </a:endParaRPr>
            </a:p>
          </p:txBody>
        </p:sp>
        <p:sp>
          <p:nvSpPr>
            <p:cNvPr id="30" name="TextBox 8">
              <a:extLst>
                <a:ext uri="{FF2B5EF4-FFF2-40B4-BE49-F238E27FC236}">
                  <a16:creationId xmlns:a16="http://schemas.microsoft.com/office/drawing/2014/main" xmlns="" id="{710CCE88-B056-FB1D-D1E5-9AB176FCE917}"/>
                </a:ext>
              </a:extLst>
            </p:cNvPr>
            <p:cNvSpPr txBox="1"/>
            <p:nvPr/>
          </p:nvSpPr>
          <p:spPr>
            <a:xfrm>
              <a:off x="0" y="-28575"/>
              <a:ext cx="3897924" cy="204280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9713717" y="-55702"/>
            <a:ext cx="3149664" cy="2255947"/>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Title 1">
            <a:extLst>
              <a:ext uri="{FF2B5EF4-FFF2-40B4-BE49-F238E27FC236}">
                <a16:creationId xmlns:a16="http://schemas.microsoft.com/office/drawing/2014/main" xmlns="" id="{E1A69C44-DCD9-B323-0F14-911215200C07}"/>
              </a:ext>
            </a:extLst>
          </p:cNvPr>
          <p:cNvSpPr txBox="1">
            <a:spLocks/>
          </p:cNvSpPr>
          <p:nvPr/>
        </p:nvSpPr>
        <p:spPr>
          <a:xfrm>
            <a:off x="1651001" y="560606"/>
            <a:ext cx="8889999" cy="88370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endParaRPr lang="vi-VN" sz="4667"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4" name="Freeform 4"/>
          <p:cNvSpPr/>
          <p:nvPr/>
        </p:nvSpPr>
        <p:spPr>
          <a:xfrm>
            <a:off x="-24955" y="4050397"/>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defTabSz="609630"/>
            <a:endParaRPr lang="vi-VN" sz="1200" dirty="0">
              <a:solidFill>
                <a:prstClr val="black"/>
              </a:solidFill>
              <a:latin typeface="Arial" panose="020B0604020202020204" pitchFamily="34" charset="0"/>
            </a:endParaRPr>
          </a:p>
        </p:txBody>
      </p:sp>
      <p:sp>
        <p:nvSpPr>
          <p:cNvPr id="2" name="Freeform 2"/>
          <p:cNvSpPr/>
          <p:nvPr/>
        </p:nvSpPr>
        <p:spPr>
          <a:xfrm flipH="1">
            <a:off x="273921" y="2055595"/>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3" name="Picture 2">
            <a:extLst>
              <a:ext uri="{FF2B5EF4-FFF2-40B4-BE49-F238E27FC236}">
                <a16:creationId xmlns:a16="http://schemas.microsoft.com/office/drawing/2014/main" xmlns="" id="{EFA0D925-C6CA-CB61-834F-EE577FED0BEB}"/>
              </a:ext>
            </a:extLst>
          </p:cNvPr>
          <p:cNvPicPr>
            <a:picLocks noChangeAspect="1"/>
          </p:cNvPicPr>
          <p:nvPr/>
        </p:nvPicPr>
        <p:blipFill>
          <a:blip r:embed="rId5"/>
          <a:stretch>
            <a:fillRect/>
          </a:stretch>
        </p:blipFill>
        <p:spPr>
          <a:xfrm>
            <a:off x="4251185" y="712540"/>
            <a:ext cx="3158002" cy="1243692"/>
          </a:xfrm>
          <a:prstGeom prst="rect">
            <a:avLst/>
          </a:prstGeom>
        </p:spPr>
      </p:pic>
      <p:pic>
        <p:nvPicPr>
          <p:cNvPr id="5" name="Picture 4">
            <a:extLst>
              <a:ext uri="{FF2B5EF4-FFF2-40B4-BE49-F238E27FC236}">
                <a16:creationId xmlns:a16="http://schemas.microsoft.com/office/drawing/2014/main" xmlns="" id="{C414DED9-1714-B834-B0A7-8A9FE95259B5}"/>
              </a:ext>
            </a:extLst>
          </p:cNvPr>
          <p:cNvPicPr>
            <a:picLocks noChangeAspect="1"/>
          </p:cNvPicPr>
          <p:nvPr/>
        </p:nvPicPr>
        <p:blipFill>
          <a:blip r:embed="rId6"/>
          <a:stretch>
            <a:fillRect/>
          </a:stretch>
        </p:blipFill>
        <p:spPr>
          <a:xfrm>
            <a:off x="1411829" y="2040513"/>
            <a:ext cx="10559187" cy="3670110"/>
          </a:xfrm>
          <a:prstGeom prst="rect">
            <a:avLst/>
          </a:prstGeom>
        </p:spPr>
      </p:pic>
    </p:spTree>
    <p:extLst>
      <p:ext uri="{BB962C8B-B14F-4D97-AF65-F5344CB8AC3E}">
        <p14:creationId xmlns:p14="http://schemas.microsoft.com/office/powerpoint/2010/main" val="795221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xmlns="" id="{BC1BA5D5-3FB9-2678-7B60-7978BF88543F}"/>
              </a:ext>
            </a:extLst>
          </p:cNvPr>
          <p:cNvSpPr/>
          <p:nvPr/>
        </p:nvSpPr>
        <p:spPr>
          <a:xfrm rot="10800000">
            <a:off x="-2959" y="-1257259"/>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2959" y="1803400"/>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33">
            <a:extLst>
              <a:ext uri="{FF2B5EF4-FFF2-40B4-BE49-F238E27FC236}">
                <a16:creationId xmlns:a16="http://schemas.microsoft.com/office/drawing/2014/main" xmlns="" id="{A150400E-9178-14D4-8EEF-53E950D36CF8}"/>
              </a:ext>
            </a:extLst>
          </p:cNvPr>
          <p:cNvSpPr>
            <a:spLocks noGrp="1" noRot="1" noMove="1" noResize="1" noEditPoints="1" noAdjustHandles="1" noChangeArrowheads="1" noChangeShapeType="1"/>
          </p:cNvSpPr>
          <p:nvPr/>
        </p:nvSpPr>
        <p:spPr>
          <a:xfrm>
            <a:off x="1016000" y="-3231272"/>
            <a:ext cx="10328061" cy="977292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8834939" y="-268348"/>
            <a:ext cx="3875275" cy="2775666"/>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4">
            <a:extLst>
              <a:ext uri="{FF2B5EF4-FFF2-40B4-BE49-F238E27FC236}">
                <a16:creationId xmlns:a16="http://schemas.microsoft.com/office/drawing/2014/main" xmlns="" id="{623D00E6-5C63-4431-D4C8-0A5EA1E1EE5F}"/>
              </a:ext>
            </a:extLst>
          </p:cNvPr>
          <p:cNvSpPr/>
          <p:nvPr/>
        </p:nvSpPr>
        <p:spPr>
          <a:xfrm>
            <a:off x="-2959" y="4230673"/>
            <a:ext cx="12192000" cy="50546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
          <p:cNvSpPr/>
          <p:nvPr/>
        </p:nvSpPr>
        <p:spPr>
          <a:xfrm flipH="1">
            <a:off x="117673" y="3066640"/>
            <a:ext cx="2158016" cy="42418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descr="A neon colored word on a black background&#10;&#10;AI-generated content may be incorrect.">
            <a:extLst>
              <a:ext uri="{FF2B5EF4-FFF2-40B4-BE49-F238E27FC236}">
                <a16:creationId xmlns:a16="http://schemas.microsoft.com/office/drawing/2014/main" xmlns="" id="{AC54621A-478C-7579-E5F7-9928AB7C2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7655" y="2034558"/>
            <a:ext cx="9057551" cy="3078935"/>
          </a:xfrm>
          <a:prstGeom prst="rect">
            <a:avLst/>
          </a:prstGeom>
        </p:spPr>
      </p:pic>
    </p:spTree>
    <p:extLst>
      <p:ext uri="{BB962C8B-B14F-4D97-AF65-F5344CB8AC3E}">
        <p14:creationId xmlns:p14="http://schemas.microsoft.com/office/powerpoint/2010/main" val="15197865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rot="21341492">
            <a:off x="1872504" y="2034315"/>
            <a:ext cx="172354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FFC10E"/>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rPr>
              <a:t>添加标题文字</a:t>
            </a:r>
          </a:p>
        </p:txBody>
      </p:sp>
      <p:pic>
        <p:nvPicPr>
          <p:cNvPr id="8" name="Picture 7">
            <a:extLst>
              <a:ext uri="{FF2B5EF4-FFF2-40B4-BE49-F238E27FC236}">
                <a16:creationId xmlns:a16="http://schemas.microsoft.com/office/drawing/2014/main" xmlns="" id="{7B095519-BDEC-03D3-F403-3D2EF3C1A38F}"/>
              </a:ext>
            </a:extLst>
          </p:cNvPr>
          <p:cNvPicPr>
            <a:picLocks noChangeAspect="1"/>
          </p:cNvPicPr>
          <p:nvPr/>
        </p:nvPicPr>
        <p:blipFill>
          <a:blip r:embed="rId3"/>
          <a:stretch>
            <a:fillRect/>
          </a:stretch>
        </p:blipFill>
        <p:spPr>
          <a:xfrm>
            <a:off x="3498511" y="3260501"/>
            <a:ext cx="603589" cy="536316"/>
          </a:xfrm>
          <a:prstGeom prst="rect">
            <a:avLst/>
          </a:prstGeom>
        </p:spPr>
      </p:pic>
      <p:pic>
        <p:nvPicPr>
          <p:cNvPr id="24" name="Picture 23">
            <a:extLst>
              <a:ext uri="{FF2B5EF4-FFF2-40B4-BE49-F238E27FC236}">
                <a16:creationId xmlns:a16="http://schemas.microsoft.com/office/drawing/2014/main" xmlns="" id="{5C29E528-D5A0-0C64-1E18-40BCFBC51B42}"/>
              </a:ext>
            </a:extLst>
          </p:cNvPr>
          <p:cNvPicPr>
            <a:picLocks noChangeAspect="1"/>
          </p:cNvPicPr>
          <p:nvPr/>
        </p:nvPicPr>
        <p:blipFill>
          <a:blip r:embed="rId3"/>
          <a:stretch>
            <a:fillRect/>
          </a:stretch>
        </p:blipFill>
        <p:spPr>
          <a:xfrm>
            <a:off x="10039011" y="3260501"/>
            <a:ext cx="603589" cy="536316"/>
          </a:xfrm>
          <a:prstGeom prst="rect">
            <a:avLst/>
          </a:prstGeom>
        </p:spPr>
      </p:pic>
      <p:pic>
        <p:nvPicPr>
          <p:cNvPr id="25" name="Picture 24">
            <a:extLst>
              <a:ext uri="{FF2B5EF4-FFF2-40B4-BE49-F238E27FC236}">
                <a16:creationId xmlns:a16="http://schemas.microsoft.com/office/drawing/2014/main" xmlns="" id="{CAFDD0A1-5CD8-B761-BE4E-D24D3DBE61DE}"/>
              </a:ext>
            </a:extLst>
          </p:cNvPr>
          <p:cNvPicPr>
            <a:picLocks noChangeAspect="1"/>
          </p:cNvPicPr>
          <p:nvPr/>
        </p:nvPicPr>
        <p:blipFill>
          <a:blip r:embed="rId3"/>
          <a:stretch>
            <a:fillRect/>
          </a:stretch>
        </p:blipFill>
        <p:spPr>
          <a:xfrm>
            <a:off x="11093111" y="415701"/>
            <a:ext cx="603589" cy="536316"/>
          </a:xfrm>
          <a:prstGeom prst="rect">
            <a:avLst/>
          </a:prstGeom>
        </p:spPr>
      </p:pic>
      <p:pic>
        <p:nvPicPr>
          <p:cNvPr id="12" name="Picture 11">
            <a:extLst>
              <a:ext uri="{FF2B5EF4-FFF2-40B4-BE49-F238E27FC236}">
                <a16:creationId xmlns:a16="http://schemas.microsoft.com/office/drawing/2014/main" xmlns="" id="{64F7D7F8-F0F3-63FD-5870-B3E6B9B36230}"/>
              </a:ext>
            </a:extLst>
          </p:cNvPr>
          <p:cNvPicPr>
            <a:picLocks noChangeAspect="1"/>
          </p:cNvPicPr>
          <p:nvPr/>
        </p:nvPicPr>
        <p:blipFill>
          <a:blip r:embed="rId4"/>
          <a:stretch>
            <a:fillRect/>
          </a:stretch>
        </p:blipFill>
        <p:spPr>
          <a:xfrm>
            <a:off x="0" y="-4743"/>
            <a:ext cx="12293600" cy="6862743"/>
          </a:xfrm>
          <a:prstGeom prst="rect">
            <a:avLst/>
          </a:prstGeom>
        </p:spPr>
      </p:pic>
      <p:sp>
        <p:nvSpPr>
          <p:cNvPr id="13" name="Rectangle: Rounded Corners 12">
            <a:extLst>
              <a:ext uri="{FF2B5EF4-FFF2-40B4-BE49-F238E27FC236}">
                <a16:creationId xmlns:a16="http://schemas.microsoft.com/office/drawing/2014/main" xmlns="" id="{7EE42FEE-D88E-98A2-FE30-DBA9F115A98C}"/>
              </a:ext>
            </a:extLst>
          </p:cNvPr>
          <p:cNvSpPr/>
          <p:nvPr/>
        </p:nvSpPr>
        <p:spPr>
          <a:xfrm>
            <a:off x="236538" y="415701"/>
            <a:ext cx="11855450" cy="6096000"/>
          </a:xfrm>
          <a:prstGeom prst="roundRect">
            <a:avLst>
              <a:gd name="adj" fmla="val 6979"/>
            </a:avLst>
          </a:prstGeom>
          <a:solidFill>
            <a:schemeClr val="bg1"/>
          </a:solidFill>
          <a:ln w="34925">
            <a:solidFill>
              <a:schemeClr val="accent2">
                <a:lumMod val="50000"/>
              </a:schemeClr>
            </a:solidFill>
            <a:prstDash val="dash"/>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Rounded Corners 13">
            <a:extLst>
              <a:ext uri="{FF2B5EF4-FFF2-40B4-BE49-F238E27FC236}">
                <a16:creationId xmlns:a16="http://schemas.microsoft.com/office/drawing/2014/main" xmlns="" id="{08E288DA-7128-9771-268F-44454577E04A}"/>
              </a:ext>
            </a:extLst>
          </p:cNvPr>
          <p:cNvSpPr/>
          <p:nvPr/>
        </p:nvSpPr>
        <p:spPr>
          <a:xfrm>
            <a:off x="44174" y="110265"/>
            <a:ext cx="12205252" cy="630942"/>
          </a:xfrm>
          <a:prstGeom prst="roundRect">
            <a:avLst/>
          </a:prstGeom>
          <a:solidFill>
            <a:schemeClr val="accent4">
              <a:lumMod val="40000"/>
              <a:lumOff val="60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xmlns="" id="{911E8FA7-A910-2CBB-BEF9-DF66619AF5E8}"/>
              </a:ext>
            </a:extLst>
          </p:cNvPr>
          <p:cNvSpPr txBox="1"/>
          <p:nvPr/>
        </p:nvSpPr>
        <p:spPr>
          <a:xfrm>
            <a:off x="236538" y="90417"/>
            <a:ext cx="1219200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Quan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kể</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hoạt</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từng</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8EEF49B6-3D03-0F3F-B494-672809277A2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810" l="894" r="99269">
                        <a14:foregroundMark x1="16247" y1="84818" x2="39886" y2="63650"/>
                        <a14:foregroundMark x1="9017" y1="94015" x2="13485" y2="85109"/>
                        <a14:foregroundMark x1="5524" y1="93723" x2="5524" y2="93723"/>
                        <a14:foregroundMark x1="7392" y1="13285" x2="7392" y2="13285"/>
                        <a14:foregroundMark x1="9748" y1="8613" x2="6499" y2="16934"/>
                        <a14:foregroundMark x1="43786" y1="9051" x2="73274" y2="30511"/>
                        <a14:foregroundMark x1="41511" y1="5109" x2="43623" y2="8321"/>
                        <a14:foregroundMark x1="38180" y1="5839" x2="42648" y2="4672"/>
                        <a14:backgroundMark x1="37530" y1="4088" x2="43136" y2="2190"/>
                      </a14:backgroundRemoval>
                    </a14:imgEffect>
                    <a14:imgEffect>
                      <a14:brightnessContrast bright="20000"/>
                    </a14:imgEffect>
                  </a14:imgLayer>
                </a14:imgProps>
              </a:ext>
              <a:ext uri="{28A0092B-C50C-407E-A947-70E740481C1C}">
                <a14:useLocalDpi xmlns:a14="http://schemas.microsoft.com/office/drawing/2010/main" val="0"/>
              </a:ext>
            </a:extLst>
          </a:blip>
          <a:srcRect l="1981" t="3656" r="4391" b="4900"/>
          <a:stretch/>
        </p:blipFill>
        <p:spPr>
          <a:xfrm>
            <a:off x="1715084" y="883919"/>
            <a:ext cx="4074161" cy="260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xmlns="" id="{08655AA2-5B26-3883-FFE3-1F5490899F0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6513" t="3821" r="6624" b="5561"/>
          <a:stretch/>
        </p:blipFill>
        <p:spPr>
          <a:xfrm>
            <a:off x="6736080" y="883919"/>
            <a:ext cx="4094480" cy="260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xmlns="" id="{2DF112CC-549F-FBF1-82C3-7FCA005CE35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6553" t="3144" r="4103" b="2789"/>
          <a:stretch/>
        </p:blipFill>
        <p:spPr>
          <a:xfrm>
            <a:off x="1715084" y="3767876"/>
            <a:ext cx="4074161" cy="2568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xmlns="" id="{32AAF739-E45C-F592-D444-12CFE045BF99}"/>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5326" t="4878" r="5861" b="3858"/>
          <a:stretch/>
        </p:blipFill>
        <p:spPr>
          <a:xfrm>
            <a:off x="6736080" y="3767875"/>
            <a:ext cx="4094480" cy="25680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687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73685" y="110490"/>
            <a:ext cx="11367770" cy="6515100"/>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3" name="图片 22" descr="E:\ppt创作\2进行中\2进行中\新建文件夹\新建文件夹\2.png2"/>
          <p:cNvPicPr>
            <a:picLocks noChangeAspect="1"/>
          </p:cNvPicPr>
          <p:nvPr/>
        </p:nvPicPr>
        <p:blipFill rotWithShape="1">
          <a:blip r:embed="rId3"/>
          <a:srcRect l="63285" t="14768" r="4893" b="8899"/>
          <a:stretch>
            <a:fillRect/>
          </a:stretch>
        </p:blipFill>
        <p:spPr>
          <a:xfrm>
            <a:off x="10716143" y="3791486"/>
            <a:ext cx="1925120" cy="2598152"/>
          </a:xfrm>
          <a:prstGeom prst="rect">
            <a:avLst/>
          </a:prstGeom>
        </p:spPr>
      </p:pic>
      <p:pic>
        <p:nvPicPr>
          <p:cNvPr id="4" name="图片 3" descr="5"/>
          <p:cNvPicPr>
            <a:picLocks noChangeAspect="1"/>
          </p:cNvPicPr>
          <p:nvPr/>
        </p:nvPicPr>
        <p:blipFill>
          <a:blip r:embed="rId4"/>
          <a:srcRect l="45652" t="46499" r="34238" b="11787"/>
          <a:stretch>
            <a:fillRect/>
          </a:stretch>
        </p:blipFill>
        <p:spPr>
          <a:xfrm flipH="1">
            <a:off x="10070146" y="5214319"/>
            <a:ext cx="1241795" cy="1448965"/>
          </a:xfrm>
          <a:prstGeom prst="rect">
            <a:avLst/>
          </a:prstGeom>
        </p:spPr>
      </p:pic>
      <p:pic>
        <p:nvPicPr>
          <p:cNvPr id="7" name="图片 6" descr="6"/>
          <p:cNvPicPr>
            <a:picLocks noChangeAspect="1"/>
          </p:cNvPicPr>
          <p:nvPr/>
        </p:nvPicPr>
        <p:blipFill>
          <a:blip r:embed="rId5"/>
          <a:srcRect l="77807" t="45705"/>
          <a:stretch>
            <a:fillRect/>
          </a:stretch>
        </p:blipFill>
        <p:spPr>
          <a:xfrm>
            <a:off x="10511057" y="-61677"/>
            <a:ext cx="1948180" cy="2680970"/>
          </a:xfrm>
          <a:prstGeom prst="rect">
            <a:avLst/>
          </a:prstGeom>
        </p:spPr>
      </p:pic>
      <p:pic>
        <p:nvPicPr>
          <p:cNvPr id="8" name="Picture 7" descr="A picture containing metalware, accessory, chain&#10;&#10;Description automatically generated">
            <a:extLst>
              <a:ext uri="{FF2B5EF4-FFF2-40B4-BE49-F238E27FC236}">
                <a16:creationId xmlns:a16="http://schemas.microsoft.com/office/drawing/2014/main" xmlns="" id="{C2EEAE4F-6369-692C-67A0-A9633A8482C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4" b="89976" l="6208" r="92608">
                        <a14:foregroundMark x1="10251" y1="58407" x2="14640" y2="52708"/>
                        <a14:foregroundMark x1="14640" y1="52708" x2="24487" y2="55780"/>
                        <a14:foregroundMark x1="24487" y1="55780" x2="19203" y2="58529"/>
                        <a14:foregroundMark x1="19203" y1="58529" x2="15507" y2="55335"/>
                        <a14:foregroundMark x1="76379" y1="58407" x2="81634" y2="58529"/>
                        <a14:foregroundMark x1="78805" y1="54850" x2="92694" y2="59175"/>
                        <a14:foregroundMark x1="81750" y1="52264" x2="91048" y2="60226"/>
                        <a14:foregroundMark x1="91048" y1="60226" x2="91048" y2="60226"/>
                        <a14:foregroundMark x1="25036" y1="66653" x2="27000" y2="74939"/>
                        <a14:foregroundMark x1="27000" y1="74939" x2="27000" y2="74939"/>
                        <a14:foregroundMark x1="9385" y1="54729" x2="9269" y2="59458"/>
                        <a14:foregroundMark x1="9038" y1="55497" x2="9154" y2="72474"/>
                        <a14:foregroundMark x1="9154" y1="72474" x2="9154" y2="72474"/>
                        <a14:foregroundMark x1="7508" y1="68513" x2="7508" y2="75869"/>
                        <a14:foregroundMark x1="7508" y1="75869" x2="7508" y2="75869"/>
                        <a14:foregroundMark x1="6208" y1="68027" x2="8172" y2="75869"/>
                        <a14:foregroundMark x1="8172" y1="75869" x2="8172" y2="75869"/>
                      </a14:backgroundRemoval>
                    </a14:imgEffect>
                  </a14:imgLayer>
                </a14:imgProps>
              </a:ext>
              <a:ext uri="{28A0092B-C50C-407E-A947-70E740481C1C}">
                <a14:useLocalDpi xmlns:a14="http://schemas.microsoft.com/office/drawing/2010/main" val="0"/>
              </a:ext>
            </a:extLst>
          </a:blip>
          <a:stretch>
            <a:fillRect/>
          </a:stretch>
        </p:blipFill>
        <p:spPr>
          <a:xfrm>
            <a:off x="-544096" y="-948681"/>
            <a:ext cx="12085856" cy="8317417"/>
          </a:xfrm>
          <a:prstGeom prst="rect">
            <a:avLst/>
          </a:prstGeom>
        </p:spPr>
      </p:pic>
      <p:pic>
        <p:nvPicPr>
          <p:cNvPr id="2" name="Picture 1">
            <a:extLst>
              <a:ext uri="{FF2B5EF4-FFF2-40B4-BE49-F238E27FC236}">
                <a16:creationId xmlns:a16="http://schemas.microsoft.com/office/drawing/2014/main" xmlns="" id="{27D621C7-4BD7-97C1-1226-D7F1D513C12A}"/>
              </a:ext>
            </a:extLst>
          </p:cNvPr>
          <p:cNvPicPr>
            <a:picLocks noChangeAspect="1"/>
          </p:cNvPicPr>
          <p:nvPr/>
        </p:nvPicPr>
        <p:blipFill>
          <a:blip r:embed="rId8"/>
          <a:stretch>
            <a:fillRect/>
          </a:stretch>
        </p:blipFill>
        <p:spPr>
          <a:xfrm>
            <a:off x="1696489" y="1677741"/>
            <a:ext cx="7523116" cy="1737511"/>
          </a:xfrm>
          <a:prstGeom prst="rect">
            <a:avLst/>
          </a:prstGeom>
        </p:spPr>
      </p:pic>
    </p:spTree>
    <p:extLst>
      <p:ext uri="{BB962C8B-B14F-4D97-AF65-F5344CB8AC3E}">
        <p14:creationId xmlns:p14="http://schemas.microsoft.com/office/powerpoint/2010/main" val="3925789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ppt创作\2进行中\2进行中\新建文件夹\新建文件夹\2.png2"/>
          <p:cNvPicPr>
            <a:picLocks noChangeAspect="1"/>
          </p:cNvPicPr>
          <p:nvPr/>
        </p:nvPicPr>
        <p:blipFill rotWithShape="1">
          <a:blip r:embed="rId3"/>
          <a:srcRect l="63285" t="14768" r="4893" b="8899"/>
          <a:stretch>
            <a:fillRect/>
          </a:stretch>
        </p:blipFill>
        <p:spPr>
          <a:xfrm>
            <a:off x="6248623" y="-232221"/>
            <a:ext cx="1241767" cy="1675896"/>
          </a:xfrm>
          <a:prstGeom prst="rect">
            <a:avLst/>
          </a:prstGeom>
        </p:spPr>
      </p:pic>
      <p:pic>
        <p:nvPicPr>
          <p:cNvPr id="5" name="图片 4" descr="5"/>
          <p:cNvPicPr>
            <a:picLocks noChangeAspect="1"/>
          </p:cNvPicPr>
          <p:nvPr/>
        </p:nvPicPr>
        <p:blipFill>
          <a:blip r:embed="rId4"/>
          <a:srcRect l="45652" t="46499" r="34238" b="11787"/>
          <a:stretch>
            <a:fillRect/>
          </a:stretch>
        </p:blipFill>
        <p:spPr>
          <a:xfrm flipH="1">
            <a:off x="11028332" y="5281413"/>
            <a:ext cx="1351170" cy="1576587"/>
          </a:xfrm>
          <a:prstGeom prst="rect">
            <a:avLst/>
          </a:prstGeom>
        </p:spPr>
      </p:pic>
      <p:pic>
        <p:nvPicPr>
          <p:cNvPr id="6" name="图片 5" descr="4"/>
          <p:cNvPicPr>
            <a:picLocks noChangeAspect="1"/>
          </p:cNvPicPr>
          <p:nvPr/>
        </p:nvPicPr>
        <p:blipFill>
          <a:blip r:embed="rId5"/>
          <a:srcRect l="9650" t="3999" r="66869" b="83436"/>
          <a:stretch>
            <a:fillRect/>
          </a:stretch>
        </p:blipFill>
        <p:spPr>
          <a:xfrm>
            <a:off x="4686129" y="0"/>
            <a:ext cx="2061210" cy="620395"/>
          </a:xfrm>
          <a:prstGeom prst="rect">
            <a:avLst/>
          </a:prstGeom>
        </p:spPr>
      </p:pic>
      <p:pic>
        <p:nvPicPr>
          <p:cNvPr id="14" name="Picture 13">
            <a:extLst>
              <a:ext uri="{FF2B5EF4-FFF2-40B4-BE49-F238E27FC236}">
                <a16:creationId xmlns:a16="http://schemas.microsoft.com/office/drawing/2014/main" xmlns="" id="{F28DE494-C4BB-C020-0008-F691910BBE3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3471" t="4240" r="4552" b="5303"/>
          <a:stretch/>
        </p:blipFill>
        <p:spPr>
          <a:xfrm>
            <a:off x="345440" y="1524000"/>
            <a:ext cx="5689600"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Rounded Corners 14">
            <a:extLst>
              <a:ext uri="{FF2B5EF4-FFF2-40B4-BE49-F238E27FC236}">
                <a16:creationId xmlns:a16="http://schemas.microsoft.com/office/drawing/2014/main" xmlns="" id="{3051C916-3710-0A26-2407-3EDBEF134CFE}"/>
              </a:ext>
            </a:extLst>
          </p:cNvPr>
          <p:cNvSpPr/>
          <p:nvPr/>
        </p:nvSpPr>
        <p:spPr>
          <a:xfrm>
            <a:off x="6481419" y="719249"/>
            <a:ext cx="5435177" cy="5453863"/>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E8D924C1-BE0A-82AB-4D1F-6849581CFB7C}"/>
              </a:ext>
            </a:extLst>
          </p:cNvPr>
          <p:cNvSpPr txBox="1"/>
          <p:nvPr/>
        </p:nvSpPr>
        <p:spPr>
          <a:xfrm>
            <a:off x="6747339" y="976273"/>
            <a:ext cx="4901514" cy="49398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đình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lên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đồ</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nhau</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để</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du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lịch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Mẹ</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dắt</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tay</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bé</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gái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bố</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trai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kéo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li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sau</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cũng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hào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hứng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a:t>
            </a:r>
            <a:endParaRPr kumimoji="0" lang="vi-VN"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41649364"/>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E:\ppt创作\2进行中\2进行中\新建文件夹\新建文件夹\2.png2"/>
          <p:cNvPicPr>
            <a:picLocks noChangeAspect="1"/>
          </p:cNvPicPr>
          <p:nvPr/>
        </p:nvPicPr>
        <p:blipFill rotWithShape="1">
          <a:blip r:embed="rId3"/>
          <a:srcRect l="63285" t="14768" r="4893" b="8899"/>
          <a:stretch>
            <a:fillRect/>
          </a:stretch>
        </p:blipFill>
        <p:spPr>
          <a:xfrm>
            <a:off x="4891500" y="-183249"/>
            <a:ext cx="1241767" cy="1675896"/>
          </a:xfrm>
          <a:prstGeom prst="rect">
            <a:avLst/>
          </a:prstGeom>
        </p:spPr>
      </p:pic>
      <p:pic>
        <p:nvPicPr>
          <p:cNvPr id="6" name="图片 5" descr="4"/>
          <p:cNvPicPr>
            <a:picLocks noChangeAspect="1"/>
          </p:cNvPicPr>
          <p:nvPr/>
        </p:nvPicPr>
        <p:blipFill>
          <a:blip r:embed="rId4"/>
          <a:srcRect l="9650" t="3999" r="66869" b="83436"/>
          <a:stretch>
            <a:fillRect/>
          </a:stretch>
        </p:blipFill>
        <p:spPr>
          <a:xfrm>
            <a:off x="6514929" y="85937"/>
            <a:ext cx="2061210" cy="620395"/>
          </a:xfrm>
          <a:prstGeom prst="rect">
            <a:avLst/>
          </a:prstGeom>
        </p:spPr>
      </p:pic>
      <p:sp>
        <p:nvSpPr>
          <p:cNvPr id="15" name="Rectangle: Rounded Corners 14">
            <a:extLst>
              <a:ext uri="{FF2B5EF4-FFF2-40B4-BE49-F238E27FC236}">
                <a16:creationId xmlns:a16="http://schemas.microsoft.com/office/drawing/2014/main" xmlns="" id="{3051C916-3710-0A26-2407-3EDBEF134CFE}"/>
              </a:ext>
            </a:extLst>
          </p:cNvPr>
          <p:cNvSpPr/>
          <p:nvPr/>
        </p:nvSpPr>
        <p:spPr>
          <a:xfrm>
            <a:off x="113247" y="1135778"/>
            <a:ext cx="5435177" cy="4551680"/>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xmlns="" id="{E8D924C1-BE0A-82AB-4D1F-6849581CFB7C}"/>
              </a:ext>
            </a:extLst>
          </p:cNvPr>
          <p:cNvSpPr txBox="1"/>
          <p:nvPr/>
        </p:nvSpPr>
        <p:spPr>
          <a:xfrm>
            <a:off x="228642" y="1261110"/>
            <a:ext cx="5204388" cy="3939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Đến</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bãi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biển</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bố</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bé</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trai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chơi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đá</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bóng</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Mẹ</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bé</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gái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xây</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lâu</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đài</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cát</a:t>
            </a:r>
            <a:r>
              <a:rPr kumimoji="0" lang="en-US"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endParaRPr kumimoji="0" lang="vi-VN" sz="5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14C24AA0-6C2B-7719-D890-3C1F23E13F4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6916" t="3696" r="7447" b="4014"/>
          <a:stretch/>
        </p:blipFill>
        <p:spPr>
          <a:xfrm>
            <a:off x="6197394" y="1261110"/>
            <a:ext cx="5334000" cy="4236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图片 4" descr="5"/>
          <p:cNvPicPr>
            <a:picLocks noChangeAspect="1"/>
          </p:cNvPicPr>
          <p:nvPr/>
        </p:nvPicPr>
        <p:blipFill>
          <a:blip r:embed="rId7"/>
          <a:srcRect l="45652" t="46499" r="34238" b="11787"/>
          <a:stretch>
            <a:fillRect/>
          </a:stretch>
        </p:blipFill>
        <p:spPr>
          <a:xfrm flipH="1">
            <a:off x="-166889" y="5139206"/>
            <a:ext cx="1351170" cy="1576587"/>
          </a:xfrm>
          <a:prstGeom prst="rect">
            <a:avLst/>
          </a:prstGeom>
        </p:spPr>
      </p:pic>
    </p:spTree>
    <p:extLst>
      <p:ext uri="{BB962C8B-B14F-4D97-AF65-F5344CB8AC3E}">
        <p14:creationId xmlns:p14="http://schemas.microsoft.com/office/powerpoint/2010/main" val="32845633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E:\ppt创作\2进行中\2进行中\新建文件夹\新建文件夹\2.png2">
            <a:extLst>
              <a:ext uri="{FF2B5EF4-FFF2-40B4-BE49-F238E27FC236}">
                <a16:creationId xmlns:a16="http://schemas.microsoft.com/office/drawing/2014/main" xmlns="" id="{DCC14220-D63D-BCC8-9905-E6A7176CCC9D}"/>
              </a:ext>
            </a:extLst>
          </p:cNvPr>
          <p:cNvPicPr>
            <a:picLocks noChangeAspect="1"/>
          </p:cNvPicPr>
          <p:nvPr/>
        </p:nvPicPr>
        <p:blipFill rotWithShape="1">
          <a:blip r:embed="rId2"/>
          <a:srcRect l="63285" t="14768" r="4893" b="8899"/>
          <a:stretch>
            <a:fillRect/>
          </a:stretch>
        </p:blipFill>
        <p:spPr>
          <a:xfrm>
            <a:off x="4891500" y="-183249"/>
            <a:ext cx="1241767" cy="1675896"/>
          </a:xfrm>
          <a:prstGeom prst="rect">
            <a:avLst/>
          </a:prstGeom>
        </p:spPr>
      </p:pic>
      <p:pic>
        <p:nvPicPr>
          <p:cNvPr id="3" name="图片 5" descr="4">
            <a:extLst>
              <a:ext uri="{FF2B5EF4-FFF2-40B4-BE49-F238E27FC236}">
                <a16:creationId xmlns:a16="http://schemas.microsoft.com/office/drawing/2014/main" xmlns="" id="{E095B7E9-DCA9-A854-0610-1B9973680A3D}"/>
              </a:ext>
            </a:extLst>
          </p:cNvPr>
          <p:cNvPicPr>
            <a:picLocks noChangeAspect="1"/>
          </p:cNvPicPr>
          <p:nvPr/>
        </p:nvPicPr>
        <p:blipFill>
          <a:blip r:embed="rId3"/>
          <a:srcRect l="9650" t="3999" r="66869" b="83436"/>
          <a:stretch>
            <a:fillRect/>
          </a:stretch>
        </p:blipFill>
        <p:spPr>
          <a:xfrm>
            <a:off x="6514929" y="85937"/>
            <a:ext cx="2061210" cy="620395"/>
          </a:xfrm>
          <a:prstGeom prst="rect">
            <a:avLst/>
          </a:prstGeom>
        </p:spPr>
      </p:pic>
      <p:sp>
        <p:nvSpPr>
          <p:cNvPr id="4" name="Rectangle: Rounded Corners 3">
            <a:extLst>
              <a:ext uri="{FF2B5EF4-FFF2-40B4-BE49-F238E27FC236}">
                <a16:creationId xmlns:a16="http://schemas.microsoft.com/office/drawing/2014/main" xmlns="" id="{698692FC-DEFF-EF8F-A1CC-EC4465B26D56}"/>
              </a:ext>
            </a:extLst>
          </p:cNvPr>
          <p:cNvSpPr/>
          <p:nvPr/>
        </p:nvSpPr>
        <p:spPr>
          <a:xfrm>
            <a:off x="113248" y="654699"/>
            <a:ext cx="5435177" cy="5299061"/>
          </a:xfrm>
          <a:prstGeom prst="roundRect">
            <a:avLst/>
          </a:prstGeom>
          <a:solidFill>
            <a:srgbClr val="ED7D31">
              <a:lumMod val="20000"/>
              <a:lumOff val="80000"/>
              <a:alpha val="81000"/>
            </a:srgbClr>
          </a:solidFill>
          <a:ln w="19050" cap="flat" cmpd="sng" algn="ctr">
            <a:solidFill>
              <a:srgbClr val="ED7D31">
                <a:lumMod val="75000"/>
              </a:srgbClr>
            </a:solidFill>
            <a:prstDash val="dash"/>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xmlns="" id="{683B573C-0A8C-BCD4-B7F3-CA71D3057151}"/>
              </a:ext>
            </a:extLst>
          </p:cNvPr>
          <p:cNvSpPr txBox="1"/>
          <p:nvPr/>
        </p:nvSpPr>
        <p:spPr>
          <a:xfrm>
            <a:off x="297837" y="810263"/>
            <a:ext cx="5120742" cy="49398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Sau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đó</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gia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đình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cùng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chơi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chuyền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bóng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trên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biển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Hai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anh</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chưa</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biết</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bơi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nên</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được</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dung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phao</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Cả</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nhà</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ai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cũng</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vui</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45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vẻ</a:t>
            </a:r>
            <a:r>
              <a:rPr kumimoji="0" lang="en-US"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endParaRPr kumimoji="0" lang="vi-VN" sz="45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489A6D4D-125B-52CE-095F-1F4BF564AF9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598" t="4014" r="4338" b="3872"/>
          <a:stretch/>
        </p:blipFill>
        <p:spPr>
          <a:xfrm>
            <a:off x="6217920" y="1492647"/>
            <a:ext cx="5364480" cy="3770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图片 4" descr="5">
            <a:extLst>
              <a:ext uri="{FF2B5EF4-FFF2-40B4-BE49-F238E27FC236}">
                <a16:creationId xmlns:a16="http://schemas.microsoft.com/office/drawing/2014/main" xmlns="" id="{6E9D445F-915D-EABA-A9F7-0C8DAB937514}"/>
              </a:ext>
            </a:extLst>
          </p:cNvPr>
          <p:cNvPicPr>
            <a:picLocks noChangeAspect="1"/>
          </p:cNvPicPr>
          <p:nvPr/>
        </p:nvPicPr>
        <p:blipFill>
          <a:blip r:embed="rId6"/>
          <a:srcRect l="45652" t="46499" r="34238" b="11787"/>
          <a:stretch>
            <a:fillRect/>
          </a:stretch>
        </p:blipFill>
        <p:spPr>
          <a:xfrm flipH="1">
            <a:off x="-166889" y="5139206"/>
            <a:ext cx="1351170" cy="1576587"/>
          </a:xfrm>
          <a:prstGeom prst="rect">
            <a:avLst/>
          </a:prstGeom>
        </p:spPr>
      </p:pic>
    </p:spTree>
    <p:extLst>
      <p:ext uri="{BB962C8B-B14F-4D97-AF65-F5344CB8AC3E}">
        <p14:creationId xmlns:p14="http://schemas.microsoft.com/office/powerpoint/2010/main" val="1074942967"/>
      </p:ext>
    </p:extLst>
  </p:cSld>
  <p:clrMapOvr>
    <a:masterClrMapping/>
  </p:clrMapOvr>
  <mc:AlternateContent xmlns:mc="http://schemas.openxmlformats.org/markup-compatibility/2006" xmlns:p14="http://schemas.microsoft.com/office/powerpoint/2010/main">
    <mc:Choice Requires="p14">
      <p:transition spd="slow" p14:dur="30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419</Words>
  <Application>Microsoft Office PowerPoint</Application>
  <PresentationFormat>Widescreen</PresentationFormat>
  <Paragraphs>42</Paragraphs>
  <Slides>17</Slides>
  <Notes>8</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17</vt:i4>
      </vt:variant>
    </vt:vector>
  </HeadingPairs>
  <TitlesOfParts>
    <vt:vector size="32" baseType="lpstr">
      <vt:lpstr>#9Slide07 IcielNabila</vt:lpstr>
      <vt:lpstr>Arial</vt:lpstr>
      <vt:lpstr>Calibri</vt:lpstr>
      <vt:lpstr>Calibri </vt:lpstr>
      <vt:lpstr>Cambria</vt:lpstr>
      <vt:lpstr>HP001 4 hàng</vt:lpstr>
      <vt:lpstr>Lobster</vt:lpstr>
      <vt:lpstr>SVN-Genica Pro</vt:lpstr>
      <vt:lpstr>Times New Roman</vt:lpstr>
      <vt:lpstr>字魂112号-阿开童漫体</vt:lpstr>
      <vt:lpstr>字魂27号-布丁体</vt:lpstr>
      <vt:lpstr>等线</vt:lpstr>
      <vt:lpstr>Office Theme</vt:lpstr>
      <vt:lpstr>自定义设计方案</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User</cp:lastModifiedBy>
  <cp:revision>39</cp:revision>
  <dcterms:created xsi:type="dcterms:W3CDTF">2022-06-11T00:25:14Z</dcterms:created>
  <dcterms:modified xsi:type="dcterms:W3CDTF">2025-12-23T09:57:07Z</dcterms:modified>
</cp:coreProperties>
</file>