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8" r:id="rId2"/>
    <p:sldMasterId id="2147483742" r:id="rId3"/>
  </p:sldMasterIdLst>
  <p:notesMasterIdLst>
    <p:notesMasterId r:id="rId18"/>
  </p:notesMasterIdLst>
  <p:sldIdLst>
    <p:sldId id="572" r:id="rId4"/>
    <p:sldId id="2652" r:id="rId5"/>
    <p:sldId id="256" r:id="rId6"/>
    <p:sldId id="2653" r:id="rId7"/>
    <p:sldId id="349" r:id="rId8"/>
    <p:sldId id="2633" r:id="rId9"/>
    <p:sldId id="2642" r:id="rId10"/>
    <p:sldId id="263" r:id="rId11"/>
    <p:sldId id="2658" r:id="rId12"/>
    <p:sldId id="2646" r:id="rId13"/>
    <p:sldId id="2656" r:id="rId14"/>
    <p:sldId id="347" r:id="rId15"/>
    <p:sldId id="2657" r:id="rId16"/>
    <p:sldId id="26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490" autoAdjust="0"/>
  </p:normalViewPr>
  <p:slideViewPr>
    <p:cSldViewPr snapToGrid="0">
      <p:cViewPr varScale="1">
        <p:scale>
          <a:sx n="69" d="100"/>
          <a:sy n="69" d="100"/>
        </p:scale>
        <p:origin x="1056"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86C93C-4AD5-47E8-92E8-EE8628D01723}" type="datetimeFigureOut">
              <a:rPr lang="en-US" smtClean="0"/>
              <a:t>12/24/2025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4B920-E9EA-4D1C-9E80-7A63716CE96E}" type="slidenum">
              <a:rPr lang="en-US" smtClean="0"/>
              <a:t>‹#›</a:t>
            </a:fld>
            <a:endParaRPr lang="en-US"/>
          </a:p>
        </p:txBody>
      </p:sp>
    </p:spTree>
    <p:extLst>
      <p:ext uri="{BB962C8B-B14F-4D97-AF65-F5344CB8AC3E}">
        <p14:creationId xmlns:p14="http://schemas.microsoft.com/office/powerpoint/2010/main" val="2960525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4056819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12/24/2025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839594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12/24/2025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49353653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12/24/2025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6275489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12/24/2025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91838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12/24/2025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0751626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12/24/2025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336005849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3414306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B1610A-7B24-4CCD-B298-FC0537E0728B}"/>
              </a:ext>
            </a:extLst>
          </p:cNvPr>
          <p:cNvSpPr>
            <a:spLocks noGrp="1"/>
          </p:cNvSpPr>
          <p:nvPr>
            <p:ph type="dt" sz="half" idx="10"/>
          </p:nvPr>
        </p:nvSpPr>
        <p:spPr/>
        <p:txBody>
          <a:bodyPr/>
          <a:lstStyle/>
          <a:p>
            <a:fld id="{B61BEF0D-F0BB-DE4B-95CE-6DB70DBA9567}" type="datetimeFigureOut">
              <a:rPr lang="en-US" smtClean="0"/>
              <a:pPr/>
              <a:t>12/24/2025</a:t>
            </a:fld>
            <a:endParaRPr lang="en-US" dirty="0"/>
          </a:p>
        </p:txBody>
      </p:sp>
      <p:sp>
        <p:nvSpPr>
          <p:cNvPr id="3" name="Footer Placeholder 2">
            <a:extLst>
              <a:ext uri="{FF2B5EF4-FFF2-40B4-BE49-F238E27FC236}">
                <a16:creationId xmlns:a16="http://schemas.microsoft.com/office/drawing/2014/main" id="{D6F93823-6F41-4658-87F3-1860ECFCF8C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639B5A1-411C-4696-A143-DB0D7ED7D73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9297874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15255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0734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9337267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47471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13718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62761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92698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66127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25937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95436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64511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38316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CD8ADDF-4821-61B0-A3D7-1545260CF54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008E8938-D03C-1E3C-4E78-30208247AF4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704231AD-7EBB-725F-7C99-C0E2CF3D821B}"/>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12/24/2025</a:t>
            </a:fld>
            <a:endParaRPr lang="en-US"/>
          </a:p>
        </p:txBody>
      </p:sp>
      <p:sp>
        <p:nvSpPr>
          <p:cNvPr id="5" name="Chỗ dành sẵn cho Chân trang 4">
            <a:extLst>
              <a:ext uri="{FF2B5EF4-FFF2-40B4-BE49-F238E27FC236}">
                <a16:creationId xmlns:a16="http://schemas.microsoft.com/office/drawing/2014/main" id="{1F90C3CF-C5E3-CB98-D5FD-A0B5C5169C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3656519-17C3-D8F5-A573-0EC03E656029}"/>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1119034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12/24/2025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4103631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957F888-FE39-B5D9-E180-C797486C8A7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A7926A3-FC8D-8F5A-20A5-BFD397F63FA2}"/>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AAD68E4-AA92-7AD3-FB82-191ABCA5BCBE}"/>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12/24/2025</a:t>
            </a:fld>
            <a:endParaRPr lang="en-US"/>
          </a:p>
        </p:txBody>
      </p:sp>
      <p:sp>
        <p:nvSpPr>
          <p:cNvPr id="5" name="Chỗ dành sẵn cho Chân trang 4">
            <a:extLst>
              <a:ext uri="{FF2B5EF4-FFF2-40B4-BE49-F238E27FC236}">
                <a16:creationId xmlns:a16="http://schemas.microsoft.com/office/drawing/2014/main" id="{97D31000-269D-54FD-8634-32BEE239C5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72FABC6-002D-8329-5DC6-1CD238893518}"/>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15475712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00D3906-3FC9-C004-5980-042ACEFB15E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76C2FFCE-9FB3-5E86-A226-E80BBCE77F4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913D411F-D0D5-407F-914B-5C0ED5501359}"/>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12/24/2025</a:t>
            </a:fld>
            <a:endParaRPr lang="en-US"/>
          </a:p>
        </p:txBody>
      </p:sp>
      <p:sp>
        <p:nvSpPr>
          <p:cNvPr id="5" name="Chỗ dành sẵn cho Chân trang 4">
            <a:extLst>
              <a:ext uri="{FF2B5EF4-FFF2-40B4-BE49-F238E27FC236}">
                <a16:creationId xmlns:a16="http://schemas.microsoft.com/office/drawing/2014/main" id="{109007B2-C1E4-93A8-134F-E47794D582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0712CCC-5EB9-20B3-7715-ED2A67D9F861}"/>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21154694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3694CD-D002-9A4F-3556-C94ECD39033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D21D8E7-7750-264D-D041-848EE656A823}"/>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AFA6C434-D8C3-26E9-E42A-4D41DCAA6E31}"/>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0B94F3F2-9509-2F45-CF1B-5A0ADCC6E50A}"/>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12/24/2025</a:t>
            </a:fld>
            <a:endParaRPr lang="en-US"/>
          </a:p>
        </p:txBody>
      </p:sp>
      <p:sp>
        <p:nvSpPr>
          <p:cNvPr id="6" name="Chỗ dành sẵn cho Chân trang 5">
            <a:extLst>
              <a:ext uri="{FF2B5EF4-FFF2-40B4-BE49-F238E27FC236}">
                <a16:creationId xmlns:a16="http://schemas.microsoft.com/office/drawing/2014/main" id="{B19469AC-242F-3182-F58A-ABC9E6A83C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D650491-D7CA-34AB-F5E5-CB583C63DE2B}"/>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13056020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FE877E-83CB-6F67-2AA0-6139BE70F3E0}"/>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598E49D-281E-9C54-718B-7DF6B60EC53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3865793-D10B-5B53-A227-B8F6777524F7}"/>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D64AFBA2-089C-078C-928A-52AA90C506D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3029626-0106-26C0-15B8-3A82A9CA44F2}"/>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3E220C93-87D3-6364-D400-A9FD488288A7}"/>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12/24/2025</a:t>
            </a:fld>
            <a:endParaRPr lang="en-US"/>
          </a:p>
        </p:txBody>
      </p:sp>
      <p:sp>
        <p:nvSpPr>
          <p:cNvPr id="8" name="Chỗ dành sẵn cho Chân trang 7">
            <a:extLst>
              <a:ext uri="{FF2B5EF4-FFF2-40B4-BE49-F238E27FC236}">
                <a16:creationId xmlns:a16="http://schemas.microsoft.com/office/drawing/2014/main" id="{471ABAD3-3413-BCAA-35D9-74B2F9E158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CF6BF71F-C6CA-E5F8-37E0-DE864596571E}"/>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10643563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1ED095-307C-372D-AE09-1A657BBE2E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BD5FCC65-C44C-A853-6154-DC3117375943}"/>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12/24/2025</a:t>
            </a:fld>
            <a:endParaRPr lang="en-US"/>
          </a:p>
        </p:txBody>
      </p:sp>
      <p:sp>
        <p:nvSpPr>
          <p:cNvPr id="4" name="Chỗ dành sẵn cho Chân trang 3">
            <a:extLst>
              <a:ext uri="{FF2B5EF4-FFF2-40B4-BE49-F238E27FC236}">
                <a16:creationId xmlns:a16="http://schemas.microsoft.com/office/drawing/2014/main" id="{1706CBD9-E746-366F-4144-CD7567F4FD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3828A55D-8876-3A7B-9C9B-7E9CCA6E333B}"/>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37588131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C1C394B-6579-62DC-9D14-8919A050BDFF}"/>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12/24/2025</a:t>
            </a:fld>
            <a:endParaRPr lang="en-US"/>
          </a:p>
        </p:txBody>
      </p:sp>
      <p:sp>
        <p:nvSpPr>
          <p:cNvPr id="3" name="Chỗ dành sẵn cho Chân trang 2">
            <a:extLst>
              <a:ext uri="{FF2B5EF4-FFF2-40B4-BE49-F238E27FC236}">
                <a16:creationId xmlns:a16="http://schemas.microsoft.com/office/drawing/2014/main" id="{213F93FF-A0DA-DC56-300B-36A81C61B3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D5A1CC7C-B8C6-19EF-6461-884FE6314A39}"/>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3805102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864C402-3353-AF39-67F0-40DFDAF48C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A303C4F-CCA4-2A8D-4571-D27B7CDFF10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335E01E-310D-FE61-9059-74A0DE8EE9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8889016-3F0C-DC7F-6974-385E14050A0C}"/>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12/24/2025</a:t>
            </a:fld>
            <a:endParaRPr lang="en-US"/>
          </a:p>
        </p:txBody>
      </p:sp>
      <p:sp>
        <p:nvSpPr>
          <p:cNvPr id="6" name="Chỗ dành sẵn cho Chân trang 5">
            <a:extLst>
              <a:ext uri="{FF2B5EF4-FFF2-40B4-BE49-F238E27FC236}">
                <a16:creationId xmlns:a16="http://schemas.microsoft.com/office/drawing/2014/main" id="{12FC3868-46C7-F4D6-B746-6FBF7B9B06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2838144-90F0-341F-068D-B169B7F750E6}"/>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2439371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F7CC9B4-3E8E-63E1-D356-A1955C6581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81FA7456-3D8D-2F1D-D789-B03917BF2A2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905226CD-9758-5F4C-0824-C611AA7114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DF2B727-1B87-BD23-F946-73B4AEF967EE}"/>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12/24/2025</a:t>
            </a:fld>
            <a:endParaRPr lang="en-US"/>
          </a:p>
        </p:txBody>
      </p:sp>
      <p:sp>
        <p:nvSpPr>
          <p:cNvPr id="6" name="Chỗ dành sẵn cho Chân trang 5">
            <a:extLst>
              <a:ext uri="{FF2B5EF4-FFF2-40B4-BE49-F238E27FC236}">
                <a16:creationId xmlns:a16="http://schemas.microsoft.com/office/drawing/2014/main" id="{810B21F6-BA2A-943B-8497-9A90BC49E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6811612E-2174-8FE0-9312-39350B77B6DD}"/>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26214960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5D990A6-CCE4-CB09-683F-178CBCCB02D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26D8F8-63DD-95E2-8D96-C4C4EF3FC0E3}"/>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D2E8C0B-AC39-E05B-CAD8-60D4C003E038}"/>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12/24/2025</a:t>
            </a:fld>
            <a:endParaRPr lang="en-US"/>
          </a:p>
        </p:txBody>
      </p:sp>
      <p:sp>
        <p:nvSpPr>
          <p:cNvPr id="5" name="Chỗ dành sẵn cho Chân trang 4">
            <a:extLst>
              <a:ext uri="{FF2B5EF4-FFF2-40B4-BE49-F238E27FC236}">
                <a16:creationId xmlns:a16="http://schemas.microsoft.com/office/drawing/2014/main" id="{DFEE6509-EC95-B76C-3CB5-838AC339E8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D3DB875-6747-4237-9D88-B5472EDBF205}"/>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40576167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3B5762C-480C-DD67-53E9-F57E1893D828}"/>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1889069-C91A-3DDF-F26B-810744FFE2FC}"/>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9695B1B-BD77-B09C-5CC5-BBAEEA39AA71}"/>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12/24/2025</a:t>
            </a:fld>
            <a:endParaRPr lang="en-US"/>
          </a:p>
        </p:txBody>
      </p:sp>
      <p:sp>
        <p:nvSpPr>
          <p:cNvPr id="5" name="Chỗ dành sẵn cho Chân trang 4">
            <a:extLst>
              <a:ext uri="{FF2B5EF4-FFF2-40B4-BE49-F238E27FC236}">
                <a16:creationId xmlns:a16="http://schemas.microsoft.com/office/drawing/2014/main" id="{FB7CFE1E-1A90-CFBB-6B51-75ECC609F0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1E466C8-1A5A-820E-CC89-A0F1AAE40706}"/>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535820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12/24/2025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170626047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12/24/2025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7427068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12/24/2025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9587535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12/24/2025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标题 4">
            <a:extLst>
              <a:ext uri="{FF2B5EF4-FFF2-40B4-BE49-F238E27FC236}">
                <a16:creationId xmlns:a16="http://schemas.microsoft.com/office/drawing/2014/main" id="{463A7DDE-BE4A-4CDF-AFA3-DD4D87AA212A}"/>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21106125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zh-CN" altLang="en-US"/>
              <a:t>单击此处编辑母版标题样式</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42A54C80-263E-416B-A8E0-580EDEADCBDC}" type="datetimeFigureOut">
              <a:rPr lang="en-US" dirty="0"/>
              <a:t>12/24/2025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326780110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61BEF0D-F0BB-DE4B-95CE-6DB70DBA9567}" type="datetimeFigureOut">
              <a:rPr lang="en-US" dirty="0"/>
              <a:pPr/>
              <a:t>12/24/2025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1743855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6.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7.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68000"/>
          </a:schemeClr>
        </a:solidFill>
        <a:effectLst/>
      </p:bgPr>
    </p:bg>
    <p:spTree>
      <p:nvGrpSpPr>
        <p:cNvPr id="1" name=""/>
        <p:cNvGrpSpPr/>
        <p:nvPr/>
      </p:nvGrpSpPr>
      <p:grpSpPr>
        <a:xfrm>
          <a:off x="0" y="0"/>
          <a:ext cx="0" cy="0"/>
          <a:chOff x="0" y="0"/>
          <a:chExt cx="0" cy="0"/>
        </a:xfrm>
      </p:grpSpPr>
      <p:sp>
        <p:nvSpPr>
          <p:cNvPr id="43" name="9Slide.vn - 2019">
            <a:extLst>
              <a:ext uri="{FF2B5EF4-FFF2-40B4-BE49-F238E27FC236}">
                <a16:creationId xmlns:a16="http://schemas.microsoft.com/office/drawing/2014/main" id="{E2D0FA1A-F1DE-4B76-A187-87FAE0EB2F9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12/24/2025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pic>
        <p:nvPicPr>
          <p:cNvPr id="9" name="图片 8">
            <a:extLst>
              <a:ext uri="{FF2B5EF4-FFF2-40B4-BE49-F238E27FC236}">
                <a16:creationId xmlns:a16="http://schemas.microsoft.com/office/drawing/2014/main" id="{1FB5A6D8-3C74-470E-9DC4-B9597BBE882B}"/>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41966"/>
            <a:ext cx="12192000" cy="6774068"/>
          </a:xfrm>
          <a:prstGeom prst="rect">
            <a:avLst/>
          </a:prstGeom>
        </p:spPr>
      </p:pic>
      <p:sp>
        <p:nvSpPr>
          <p:cNvPr id="12" name="矩形 11">
            <a:extLst>
              <a:ext uri="{FF2B5EF4-FFF2-40B4-BE49-F238E27FC236}">
                <a16:creationId xmlns:a16="http://schemas.microsoft.com/office/drawing/2014/main" id="{36C88D9D-7F3B-452D-BAE8-1AD927EA905D}"/>
              </a:ext>
            </a:extLst>
          </p:cNvPr>
          <p:cNvSpPr/>
          <p:nvPr userDrawn="1"/>
        </p:nvSpPr>
        <p:spPr>
          <a:xfrm>
            <a:off x="902072" y="492853"/>
            <a:ext cx="10371909" cy="595497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id="{B046E66A-FB51-4E8D-AF6D-E18CD13F5AF3}"/>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rot="228933">
            <a:off x="918880" y="2094455"/>
            <a:ext cx="3564042" cy="4477570"/>
          </a:xfrm>
          <a:prstGeom prst="rect">
            <a:avLst/>
          </a:prstGeom>
        </p:spPr>
      </p:pic>
      <p:pic>
        <p:nvPicPr>
          <p:cNvPr id="30" name="图片 29">
            <a:extLst>
              <a:ext uri="{FF2B5EF4-FFF2-40B4-BE49-F238E27FC236}">
                <a16:creationId xmlns:a16="http://schemas.microsoft.com/office/drawing/2014/main" id="{2F33301D-2FC4-4F81-B60D-2727A8C87E86}"/>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rot="11057440">
            <a:off x="7760922" y="3174672"/>
            <a:ext cx="3564042" cy="4748152"/>
          </a:xfrm>
          <a:prstGeom prst="rect">
            <a:avLst/>
          </a:prstGeom>
        </p:spPr>
      </p:pic>
      <p:pic>
        <p:nvPicPr>
          <p:cNvPr id="16" name="图片 15">
            <a:extLst>
              <a:ext uri="{FF2B5EF4-FFF2-40B4-BE49-F238E27FC236}">
                <a16:creationId xmlns:a16="http://schemas.microsoft.com/office/drawing/2014/main" id="{A8F11643-BD7B-43C2-B6D0-F106693E4AAD}"/>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rot="9385200">
            <a:off x="146682" y="232196"/>
            <a:ext cx="1666061" cy="3759441"/>
          </a:xfrm>
          <a:prstGeom prst="rect">
            <a:avLst/>
          </a:prstGeom>
        </p:spPr>
      </p:pic>
      <p:pic>
        <p:nvPicPr>
          <p:cNvPr id="31" name="图片 30">
            <a:extLst>
              <a:ext uri="{FF2B5EF4-FFF2-40B4-BE49-F238E27FC236}">
                <a16:creationId xmlns:a16="http://schemas.microsoft.com/office/drawing/2014/main" id="{F80EF2E7-E39A-4486-8489-98D81C52EC4E}"/>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rot="4099330">
            <a:off x="8655946" y="4231438"/>
            <a:ext cx="1644215" cy="4033923"/>
          </a:xfrm>
          <a:prstGeom prst="rect">
            <a:avLst/>
          </a:prstGeom>
        </p:spPr>
      </p:pic>
      <p:pic>
        <p:nvPicPr>
          <p:cNvPr id="18" name="图片 17">
            <a:extLst>
              <a:ext uri="{FF2B5EF4-FFF2-40B4-BE49-F238E27FC236}">
                <a16:creationId xmlns:a16="http://schemas.microsoft.com/office/drawing/2014/main" id="{DD8298D2-3B50-4E8F-8012-5C6F0E26914E}"/>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11730399">
            <a:off x="952432" y="5625139"/>
            <a:ext cx="4004285" cy="1562695"/>
          </a:xfrm>
          <a:prstGeom prst="rect">
            <a:avLst/>
          </a:prstGeom>
        </p:spPr>
      </p:pic>
      <p:pic>
        <p:nvPicPr>
          <p:cNvPr id="32" name="图片 31">
            <a:extLst>
              <a:ext uri="{FF2B5EF4-FFF2-40B4-BE49-F238E27FC236}">
                <a16:creationId xmlns:a16="http://schemas.microsoft.com/office/drawing/2014/main" id="{DA3AEA3E-A4AA-4D19-A051-0309290961BE}"/>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14866607">
            <a:off x="5282650" y="4475706"/>
            <a:ext cx="1606365" cy="3649026"/>
          </a:xfrm>
          <a:prstGeom prst="rect">
            <a:avLst/>
          </a:prstGeom>
        </p:spPr>
      </p:pic>
      <p:pic>
        <p:nvPicPr>
          <p:cNvPr id="33" name="图片 32">
            <a:extLst>
              <a:ext uri="{FF2B5EF4-FFF2-40B4-BE49-F238E27FC236}">
                <a16:creationId xmlns:a16="http://schemas.microsoft.com/office/drawing/2014/main" id="{6C222FFF-2B74-47E9-AC55-372AFDB07900}"/>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930528">
            <a:off x="450430" y="-297582"/>
            <a:ext cx="4004285" cy="1562695"/>
          </a:xfrm>
          <a:prstGeom prst="rect">
            <a:avLst/>
          </a:prstGeom>
        </p:spPr>
      </p:pic>
      <p:pic>
        <p:nvPicPr>
          <p:cNvPr id="34" name="图片 33">
            <a:extLst>
              <a:ext uri="{FF2B5EF4-FFF2-40B4-BE49-F238E27FC236}">
                <a16:creationId xmlns:a16="http://schemas.microsoft.com/office/drawing/2014/main" id="{D90C35F5-8B52-452E-BC4C-56E207932ACB}"/>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4121838">
            <a:off x="5082843" y="-1191889"/>
            <a:ext cx="1606365" cy="3649026"/>
          </a:xfrm>
          <a:prstGeom prst="rect">
            <a:avLst/>
          </a:prstGeom>
        </p:spPr>
      </p:pic>
      <p:pic>
        <p:nvPicPr>
          <p:cNvPr id="35" name="图片 34">
            <a:extLst>
              <a:ext uri="{FF2B5EF4-FFF2-40B4-BE49-F238E27FC236}">
                <a16:creationId xmlns:a16="http://schemas.microsoft.com/office/drawing/2014/main" id="{182F4F53-87E4-4BB5-82BC-E784DB9756D8}"/>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rot="14881772">
            <a:off x="8234583" y="-1345983"/>
            <a:ext cx="1644215" cy="4033923"/>
          </a:xfrm>
          <a:prstGeom prst="rect">
            <a:avLst/>
          </a:prstGeom>
        </p:spPr>
      </p:pic>
      <p:pic>
        <p:nvPicPr>
          <p:cNvPr id="36" name="图片 35">
            <a:extLst>
              <a:ext uri="{FF2B5EF4-FFF2-40B4-BE49-F238E27FC236}">
                <a16:creationId xmlns:a16="http://schemas.microsoft.com/office/drawing/2014/main" id="{EBB4149E-AD24-4E83-B8E3-FAFB078CD9DE}"/>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6260903">
            <a:off x="9587156" y="1045682"/>
            <a:ext cx="3360200" cy="1311337"/>
          </a:xfrm>
          <a:prstGeom prst="rect">
            <a:avLst/>
          </a:prstGeom>
        </p:spPr>
      </p:pic>
      <p:pic>
        <p:nvPicPr>
          <p:cNvPr id="38" name="Picture 37">
            <a:extLst>
              <a:ext uri="{FF2B5EF4-FFF2-40B4-BE49-F238E27FC236}">
                <a16:creationId xmlns:a16="http://schemas.microsoft.com/office/drawing/2014/main" id="{EA916557-5F38-4D4B-880F-A2E5AD06CF1C}"/>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flipV="1">
            <a:off x="-48503553" y="-3828984"/>
            <a:ext cx="2550698" cy="2550698"/>
          </a:xfrm>
          <a:prstGeom prst="ellipse">
            <a:avLst/>
          </a:prstGeom>
          <a:ln>
            <a:noFill/>
          </a:ln>
          <a:effectLst>
            <a:softEdge rad="112500"/>
          </a:effectLst>
        </p:spPr>
      </p:pic>
      <p:pic>
        <p:nvPicPr>
          <p:cNvPr id="39" name="Picture 38">
            <a:extLst>
              <a:ext uri="{FF2B5EF4-FFF2-40B4-BE49-F238E27FC236}">
                <a16:creationId xmlns:a16="http://schemas.microsoft.com/office/drawing/2014/main" id="{A559E05E-2F65-4509-AE5E-676167B429F7}"/>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flipV="1">
            <a:off x="2798830" y="-28924184"/>
            <a:ext cx="2550698" cy="2550698"/>
          </a:xfrm>
          <a:prstGeom prst="ellipse">
            <a:avLst/>
          </a:prstGeom>
          <a:ln>
            <a:noFill/>
          </a:ln>
          <a:effectLst>
            <a:softEdge rad="112500"/>
          </a:effectLst>
        </p:spPr>
      </p:pic>
      <p:pic>
        <p:nvPicPr>
          <p:cNvPr id="40" name="Picture 39">
            <a:extLst>
              <a:ext uri="{FF2B5EF4-FFF2-40B4-BE49-F238E27FC236}">
                <a16:creationId xmlns:a16="http://schemas.microsoft.com/office/drawing/2014/main" id="{5258088B-141F-4FAB-B669-8BEC4BB42D3F}"/>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flipV="1">
            <a:off x="4420984" y="20403789"/>
            <a:ext cx="2550698" cy="2550698"/>
          </a:xfrm>
          <a:prstGeom prst="ellipse">
            <a:avLst/>
          </a:prstGeom>
          <a:ln>
            <a:noFill/>
          </a:ln>
          <a:effectLst>
            <a:softEdge rad="112500"/>
          </a:effectLst>
        </p:spPr>
      </p:pic>
      <p:pic>
        <p:nvPicPr>
          <p:cNvPr id="41" name="Picture 40">
            <a:extLst>
              <a:ext uri="{FF2B5EF4-FFF2-40B4-BE49-F238E27FC236}">
                <a16:creationId xmlns:a16="http://schemas.microsoft.com/office/drawing/2014/main" id="{0FCFB948-D9D8-493C-930F-5471DE588F85}"/>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flipV="1">
            <a:off x="53506946" y="-5477311"/>
            <a:ext cx="2550698" cy="2550698"/>
          </a:xfrm>
          <a:prstGeom prst="ellipse">
            <a:avLst/>
          </a:prstGeom>
          <a:ln>
            <a:noFill/>
          </a:ln>
          <a:effectLst>
            <a:softEdge rad="112500"/>
          </a:effectLst>
        </p:spPr>
      </p:pic>
    </p:spTree>
    <p:extLst>
      <p:ext uri="{BB962C8B-B14F-4D97-AF65-F5344CB8AC3E}">
        <p14:creationId xmlns:p14="http://schemas.microsoft.com/office/powerpoint/2010/main" val="10632328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8" r:id="rId17"/>
  </p:sldLayoutIdLst>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7C3C3AAA-B603-3706-D933-6D97D08E175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97269" y="0"/>
            <a:ext cx="1666249" cy="1666249"/>
          </a:xfrm>
          <a:prstGeom prst="rect">
            <a:avLst/>
          </a:prstGeom>
        </p:spPr>
      </p:pic>
    </p:spTree>
    <p:extLst>
      <p:ext uri="{BB962C8B-B14F-4D97-AF65-F5344CB8AC3E}">
        <p14:creationId xmlns:p14="http://schemas.microsoft.com/office/powerpoint/2010/main" val="305256813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601955"/>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4.xml"/><Relationship Id="rId1" Type="http://schemas.openxmlformats.org/officeDocument/2006/relationships/slideLayout" Target="../slideLayouts/slideLayout17.xml"/><Relationship Id="rId5" Type="http://schemas.openxmlformats.org/officeDocument/2006/relationships/image" Target="../media/image58.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59.png"/><Relationship Id="rId3" Type="http://schemas.openxmlformats.org/officeDocument/2006/relationships/image" Target="../media/image11.png"/><Relationship Id="rId7" Type="http://schemas.openxmlformats.org/officeDocument/2006/relationships/image" Target="../media/image15.svg"/><Relationship Id="rId12" Type="http://schemas.openxmlformats.org/officeDocument/2006/relationships/image" Target="../media/image20.png"/><Relationship Id="rId17" Type="http://schemas.openxmlformats.org/officeDocument/2006/relationships/image" Target="../media/image7.png"/><Relationship Id="rId2" Type="http://schemas.openxmlformats.org/officeDocument/2006/relationships/image" Target="../media/image10.png"/><Relationship Id="rId16" Type="http://schemas.openxmlformats.org/officeDocument/2006/relationships/image" Target="../media/image25.png"/><Relationship Id="rId1" Type="http://schemas.openxmlformats.org/officeDocument/2006/relationships/slideLayout" Target="../slideLayouts/slideLayout24.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sv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61.png"/><Relationship Id="rId3" Type="http://schemas.openxmlformats.org/officeDocument/2006/relationships/image" Target="../media/image11.png"/><Relationship Id="rId7" Type="http://schemas.openxmlformats.org/officeDocument/2006/relationships/image" Target="../media/image15.svg"/><Relationship Id="rId12" Type="http://schemas.openxmlformats.org/officeDocument/2006/relationships/image" Target="../media/image20.png"/><Relationship Id="rId17" Type="http://schemas.openxmlformats.org/officeDocument/2006/relationships/image" Target="../media/image7.png"/><Relationship Id="rId2" Type="http://schemas.openxmlformats.org/officeDocument/2006/relationships/image" Target="../media/image10.png"/><Relationship Id="rId16" Type="http://schemas.openxmlformats.org/officeDocument/2006/relationships/image" Target="../media/image25.png"/><Relationship Id="rId1" Type="http://schemas.openxmlformats.org/officeDocument/2006/relationships/slideLayout" Target="../slideLayouts/slideLayout24.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sv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67.png"/><Relationship Id="rId3" Type="http://schemas.openxmlformats.org/officeDocument/2006/relationships/image" Target="../media/image11.png"/><Relationship Id="rId7" Type="http://schemas.openxmlformats.org/officeDocument/2006/relationships/image" Target="../media/image23.png"/><Relationship Id="rId12" Type="http://schemas.openxmlformats.org/officeDocument/2006/relationships/image" Target="../media/image66.svg"/><Relationship Id="rId2" Type="http://schemas.openxmlformats.org/officeDocument/2006/relationships/image" Target="../media/image10.png"/><Relationship Id="rId1" Type="http://schemas.openxmlformats.org/officeDocument/2006/relationships/slideLayout" Target="../slideLayouts/slideLayout24.xml"/><Relationship Id="rId6" Type="http://schemas.openxmlformats.org/officeDocument/2006/relationships/image" Target="../media/image63.png"/><Relationship Id="rId11" Type="http://schemas.openxmlformats.org/officeDocument/2006/relationships/image" Target="../media/image65.png"/><Relationship Id="rId5" Type="http://schemas.openxmlformats.org/officeDocument/2006/relationships/image" Target="../media/image33.png"/><Relationship Id="rId10" Type="http://schemas.openxmlformats.org/officeDocument/2006/relationships/image" Target="../media/image30.png"/><Relationship Id="rId4" Type="http://schemas.openxmlformats.org/officeDocument/2006/relationships/image" Target="../media/image62.png"/><Relationship Id="rId9"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7.png"/><Relationship Id="rId3" Type="http://schemas.openxmlformats.org/officeDocument/2006/relationships/image" Target="../media/image11.png"/><Relationship Id="rId7" Type="http://schemas.openxmlformats.org/officeDocument/2006/relationships/image" Target="../media/image15.sv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image" Target="../media/image10.png"/><Relationship Id="rId16" Type="http://schemas.openxmlformats.org/officeDocument/2006/relationships/image" Target="../media/image24.png"/><Relationship Id="rId1" Type="http://schemas.openxmlformats.org/officeDocument/2006/relationships/slideLayout" Target="../slideLayouts/slideLayout24.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sv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6.png"/><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image" Target="../media/image10.png"/><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24.xml"/><Relationship Id="rId6" Type="http://schemas.openxmlformats.org/officeDocument/2006/relationships/image" Target="../media/image20.png"/><Relationship Id="rId11" Type="http://schemas.openxmlformats.org/officeDocument/2006/relationships/image" Target="../media/image31.png"/><Relationship Id="rId5" Type="http://schemas.openxmlformats.org/officeDocument/2006/relationships/image" Target="../media/image18.png"/><Relationship Id="rId15" Type="http://schemas.openxmlformats.org/officeDocument/2006/relationships/image" Target="../media/image35.png"/><Relationship Id="rId23" Type="http://schemas.openxmlformats.org/officeDocument/2006/relationships/image" Target="../media/image7.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11.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43.png"/><Relationship Id="rId3" Type="http://schemas.openxmlformats.org/officeDocument/2006/relationships/image" Target="../media/image11.png"/><Relationship Id="rId7" Type="http://schemas.openxmlformats.org/officeDocument/2006/relationships/image" Target="../media/image15.svg"/><Relationship Id="rId12" Type="http://schemas.openxmlformats.org/officeDocument/2006/relationships/image" Target="../media/image20.png"/><Relationship Id="rId17" Type="http://schemas.openxmlformats.org/officeDocument/2006/relationships/image" Target="../media/image7.png"/><Relationship Id="rId2" Type="http://schemas.openxmlformats.org/officeDocument/2006/relationships/image" Target="../media/image10.png"/><Relationship Id="rId16" Type="http://schemas.openxmlformats.org/officeDocument/2006/relationships/image" Target="../media/image25.png"/><Relationship Id="rId1" Type="http://schemas.openxmlformats.org/officeDocument/2006/relationships/slideLayout" Target="../slideLayouts/slideLayout24.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sv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35.xml"/><Relationship Id="rId4" Type="http://schemas.openxmlformats.org/officeDocument/2006/relationships/image" Target="../media/image46.jpeg"/></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emf"/><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emf"/><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1.png"/><Relationship Id="rId7" Type="http://schemas.openxmlformats.org/officeDocument/2006/relationships/image" Target="../media/image52.png"/><Relationship Id="rId2" Type="http://schemas.openxmlformats.org/officeDocument/2006/relationships/image" Target="../media/image10.png"/><Relationship Id="rId1" Type="http://schemas.openxmlformats.org/officeDocument/2006/relationships/slideLayout" Target="../slideLayouts/slideLayout24.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33.png"/><Relationship Id="rId10" Type="http://schemas.openxmlformats.org/officeDocument/2006/relationships/image" Target="../media/image55.png"/><Relationship Id="rId4" Type="http://schemas.openxmlformats.org/officeDocument/2006/relationships/image" Target="../media/image50.png"/><Relationship Id="rId9" Type="http://schemas.openxmlformats.org/officeDocument/2006/relationships/image" Target="../media/image54.png"/></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1.png"/><Relationship Id="rId7" Type="http://schemas.openxmlformats.org/officeDocument/2006/relationships/image" Target="../media/image52.png"/><Relationship Id="rId2" Type="http://schemas.openxmlformats.org/officeDocument/2006/relationships/image" Target="../media/image10.png"/><Relationship Id="rId1" Type="http://schemas.openxmlformats.org/officeDocument/2006/relationships/slideLayout" Target="../slideLayouts/slideLayout24.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33.png"/><Relationship Id="rId10" Type="http://schemas.openxmlformats.org/officeDocument/2006/relationships/image" Target="../media/image55.png"/><Relationship Id="rId4" Type="http://schemas.openxmlformats.org/officeDocument/2006/relationships/image" Target="../media/image50.png"/><Relationship Id="rId9"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8" y="10458"/>
            <a:ext cx="12298016" cy="6956180"/>
          </a:xfrm>
          <a:prstGeom prst="rect">
            <a:avLst/>
          </a:prstGeom>
          <a:solidFill>
            <a:schemeClr val="bg1"/>
          </a:solidFill>
        </p:spPr>
      </p:pic>
      <p:sp>
        <p:nvSpPr>
          <p:cNvPr id="3" name="TextBox 2"/>
          <p:cNvSpPr txBox="1"/>
          <p:nvPr/>
        </p:nvSpPr>
        <p:spPr>
          <a:xfrm>
            <a:off x="2347683" y="1056713"/>
            <a:ext cx="8107758" cy="461665"/>
          </a:xfrm>
          <a:prstGeom prst="rect">
            <a:avLst/>
          </a:prstGeom>
          <a:noFill/>
        </p:spPr>
        <p:txBody>
          <a:bodyPr wrap="square" rtlCol="0">
            <a:spAutoFit/>
          </a:bodyPr>
          <a:lstStyle/>
          <a:p>
            <a:pPr algn="ctr"/>
            <a:r>
              <a:rPr lang="en-US" sz="2400" b="1" dirty="0" err="1">
                <a:solidFill>
                  <a:schemeClr val="tx2">
                    <a:lumMod val="50000"/>
                  </a:schemeClr>
                </a:solidFill>
                <a:latin typeface="SVN-Genica Pro" panose="00000900000000000000" pitchFamily="50" charset="0"/>
                <a:cs typeface="Times New Roman" panose="02020603050405020304" pitchFamily="18" charset="0"/>
              </a:rPr>
              <a:t>Trường</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Tiểu</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học</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Đa</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Phúc</a:t>
            </a:r>
            <a:endParaRPr lang="en-US" sz="2400" b="1" dirty="0">
              <a:solidFill>
                <a:schemeClr val="tx2">
                  <a:lumMod val="50000"/>
                </a:schemeClr>
              </a:solidFill>
              <a:latin typeface="SVN-Genica Pro" panose="00000900000000000000" pitchFamily="50" charset="0"/>
              <a:cs typeface="Times New Roman" panose="02020603050405020304" pitchFamily="18" charset="0"/>
            </a:endParaRPr>
          </a:p>
        </p:txBody>
      </p:sp>
      <p:cxnSp>
        <p:nvCxnSpPr>
          <p:cNvPr id="5" name="Straight Connector 4"/>
          <p:cNvCxnSpPr/>
          <p:nvPr/>
        </p:nvCxnSpPr>
        <p:spPr>
          <a:xfrm>
            <a:off x="5873308" y="1504196"/>
            <a:ext cx="1192696"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SincerelyYoursPianoMusicForStudying-V.A-3023555_hq">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12" y="6424771"/>
            <a:ext cx="541867" cy="541867"/>
          </a:xfrm>
          <a:prstGeom prst="rect">
            <a:avLst/>
          </a:prstGeom>
        </p:spPr>
      </p:pic>
      <p:sp>
        <p:nvSpPr>
          <p:cNvPr id="8" name="TextBox 7"/>
          <p:cNvSpPr txBox="1"/>
          <p:nvPr/>
        </p:nvSpPr>
        <p:spPr>
          <a:xfrm>
            <a:off x="3119129" y="4701878"/>
            <a:ext cx="8107758" cy="584775"/>
          </a:xfrm>
          <a:prstGeom prst="rect">
            <a:avLst/>
          </a:prstGeom>
          <a:noFill/>
        </p:spPr>
        <p:txBody>
          <a:bodyPr wrap="square" rtlCol="0">
            <a:spAutoFit/>
          </a:bodyPr>
          <a:lstStyle/>
          <a:p>
            <a:pPr algn="ctr"/>
            <a:r>
              <a:rPr lang="en-US" sz="3200" b="1" i="1" dirty="0" err="1">
                <a:solidFill>
                  <a:srgbClr val="0070C0"/>
                </a:solidFill>
                <a:latin typeface="HP001 4 hàng" panose="020B0603050302020204" pitchFamily="34" charset="0"/>
                <a:cs typeface="Times New Roman" panose="02020603050405020304" pitchFamily="18" charset="0"/>
              </a:rPr>
              <a:t>Giáo</a:t>
            </a:r>
            <a:r>
              <a:rPr lang="en-US" sz="3200" b="1" i="1" dirty="0">
                <a:solidFill>
                  <a:srgbClr val="0070C0"/>
                </a:solidFill>
                <a:latin typeface="HP001 4 hàng" panose="020B0603050302020204" pitchFamily="34" charset="0"/>
                <a:cs typeface="Times New Roman" panose="02020603050405020304" pitchFamily="18" charset="0"/>
              </a:rPr>
              <a:t> </a:t>
            </a:r>
            <a:r>
              <a:rPr lang="en-US" sz="3200" b="1" i="1" dirty="0" err="1">
                <a:solidFill>
                  <a:srgbClr val="0070C0"/>
                </a:solidFill>
                <a:latin typeface="HP001 4 hàng" panose="020B0603050302020204" pitchFamily="34" charset="0"/>
                <a:cs typeface="Times New Roman" panose="02020603050405020304" pitchFamily="18" charset="0"/>
              </a:rPr>
              <a:t>viên</a:t>
            </a:r>
            <a:r>
              <a:rPr lang="en-US" sz="3200" b="1" i="1" dirty="0">
                <a:solidFill>
                  <a:srgbClr val="0070C0"/>
                </a:solidFill>
                <a:latin typeface="HP001 4 hàng" panose="020B0603050302020204" pitchFamily="34" charset="0"/>
                <a:cs typeface="Times New Roman" panose="02020603050405020304" pitchFamily="18" charset="0"/>
              </a:rPr>
              <a:t>: </a:t>
            </a:r>
            <a:r>
              <a:rPr lang="en-US" sz="3200" b="1" i="1" dirty="0" err="1">
                <a:solidFill>
                  <a:srgbClr val="0070C0"/>
                </a:solidFill>
                <a:latin typeface="HP001 4 hàng" panose="020B0603050302020204" pitchFamily="34" charset="0"/>
                <a:cs typeface="Times New Roman" panose="02020603050405020304" pitchFamily="18" charset="0"/>
              </a:rPr>
              <a:t>Đỗ</a:t>
            </a:r>
            <a:r>
              <a:rPr lang="en-US" sz="3200" b="1" i="1" dirty="0">
                <a:solidFill>
                  <a:srgbClr val="0070C0"/>
                </a:solidFill>
                <a:latin typeface="HP001 4 hàng" panose="020B0603050302020204" pitchFamily="34" charset="0"/>
                <a:cs typeface="Times New Roman" panose="02020603050405020304" pitchFamily="18" charset="0"/>
              </a:rPr>
              <a:t> Thị </a:t>
            </a:r>
            <a:r>
              <a:rPr lang="en-US" sz="3200" b="1" i="1" dirty="0" err="1">
                <a:solidFill>
                  <a:srgbClr val="0070C0"/>
                </a:solidFill>
                <a:latin typeface="HP001 4 hàng" panose="020B0603050302020204" pitchFamily="34" charset="0"/>
                <a:cs typeface="Times New Roman" panose="02020603050405020304" pitchFamily="18" charset="0"/>
              </a:rPr>
              <a:t>Lệ</a:t>
            </a:r>
            <a:r>
              <a:rPr lang="en-US" sz="3200" b="1" i="1" dirty="0">
                <a:solidFill>
                  <a:srgbClr val="0070C0"/>
                </a:solidFill>
                <a:latin typeface="HP001 4 hàng" panose="020B0603050302020204" pitchFamily="34" charset="0"/>
                <a:cs typeface="Times New Roman" panose="02020603050405020304" pitchFamily="18" charset="0"/>
              </a:rPr>
              <a:t> Thanh</a:t>
            </a:r>
          </a:p>
        </p:txBody>
      </p:sp>
      <p:sp>
        <p:nvSpPr>
          <p:cNvPr id="10" name="Title 1"/>
          <p:cNvSpPr txBox="1"/>
          <p:nvPr/>
        </p:nvSpPr>
        <p:spPr>
          <a:xfrm>
            <a:off x="1315361" y="1354263"/>
            <a:ext cx="10308590" cy="28371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Chào</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mừng</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thầy</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cô</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và</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các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em</a:t>
            </a:r>
            <a:r>
              <a:rPr lang="en-US"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học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sinh</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đến</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với</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tiết</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altLang="vi-VN"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altLang="vi-VN" sz="4600" b="1" dirty="0">
                <a:solidFill>
                  <a:srgbClr val="FF0000"/>
                </a:solidFill>
                <a:latin typeface="Lobster" panose="00000500000000000000" pitchFamily="2" charset="0"/>
                <a:cs typeface="Times New Roman" panose="02020603050405020304" pitchFamily="18" charset="0"/>
                <a:sym typeface="+mn-ea"/>
              </a:rPr>
              <a:t>Công </a:t>
            </a:r>
            <a:r>
              <a:rPr lang="en-US" altLang="vi-VN" sz="4600" b="1" dirty="0" err="1">
                <a:solidFill>
                  <a:srgbClr val="FF0000"/>
                </a:solidFill>
                <a:latin typeface="Lobster" panose="00000500000000000000" pitchFamily="2" charset="0"/>
                <a:cs typeface="Times New Roman" panose="02020603050405020304" pitchFamily="18" charset="0"/>
                <a:sym typeface="+mn-ea"/>
              </a:rPr>
              <a:t>nghệ</a:t>
            </a:r>
            <a:r>
              <a:rPr lang="en-US" altLang="vi-VN" sz="4600" b="1" dirty="0">
                <a:solidFill>
                  <a:srgbClr val="FF0000"/>
                </a:solidFill>
                <a:latin typeface="Lobster" panose="00000500000000000000" pitchFamily="2" charset="0"/>
                <a:cs typeface="Times New Roman" panose="02020603050405020304" pitchFamily="18" charset="0"/>
                <a:sym typeface="+mn-ea"/>
              </a:rPr>
              <a:t> – </a:t>
            </a:r>
            <a:r>
              <a:rPr lang="en-US" altLang="vi-VN" sz="4600" b="1" dirty="0" err="1">
                <a:solidFill>
                  <a:srgbClr val="FF0000"/>
                </a:solidFill>
                <a:latin typeface="Lobster" panose="00000500000000000000" pitchFamily="2" charset="0"/>
                <a:cs typeface="Times New Roman" panose="02020603050405020304" pitchFamily="18" charset="0"/>
                <a:sym typeface="+mn-ea"/>
              </a:rPr>
              <a:t>Lớp</a:t>
            </a:r>
            <a:r>
              <a:rPr lang="en-US" altLang="vi-VN" sz="4600" b="1" dirty="0">
                <a:solidFill>
                  <a:srgbClr val="FF0000"/>
                </a:solidFill>
                <a:latin typeface="Lobster" panose="00000500000000000000" pitchFamily="2" charset="0"/>
                <a:cs typeface="Times New Roman" panose="02020603050405020304" pitchFamily="18" charset="0"/>
                <a:sym typeface="+mn-ea"/>
              </a:rPr>
              <a:t> 3</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41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030" showWhenStopped="0">
                <p:cTn id="12" repeatCount="indefinite" fill="hold" display="0">
                  <p:stCondLst>
                    <p:cond delay="indefinite"/>
                  </p:stCondLst>
                  <p:endCondLst>
                    <p:cond evt="onStopAudio" delay="0">
                      <p:tgtEl>
                        <p:sldTgt/>
                      </p:tgtEl>
                    </p:cond>
                  </p:endCondLst>
                </p:cTn>
                <p:tgtEl>
                  <p:spTgt spid="7"/>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2"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Diagram, icon&#10;&#10;Description automatically generated">
            <a:extLst>
              <a:ext uri="{FF2B5EF4-FFF2-40B4-BE49-F238E27FC236}">
                <a16:creationId xmlns:a16="http://schemas.microsoft.com/office/drawing/2014/main" id="{D0518B2E-6619-4C84-B905-B5C7211D5C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5876" y="3294044"/>
            <a:ext cx="7243342" cy="3201558"/>
          </a:xfrm>
          <a:prstGeom prst="rect">
            <a:avLst/>
          </a:prstGeom>
        </p:spPr>
      </p:pic>
      <p:sp>
        <p:nvSpPr>
          <p:cNvPr id="5" name="TextBox 4">
            <a:extLst>
              <a:ext uri="{FF2B5EF4-FFF2-40B4-BE49-F238E27FC236}">
                <a16:creationId xmlns:a16="http://schemas.microsoft.com/office/drawing/2014/main" id="{E9711AAF-B3BF-2F5B-5E03-580771DFE870}"/>
              </a:ext>
            </a:extLst>
          </p:cNvPr>
          <p:cNvSpPr txBox="1"/>
          <p:nvPr/>
        </p:nvSpPr>
        <p:spPr>
          <a:xfrm>
            <a:off x="1101687" y="694063"/>
            <a:ext cx="9992299" cy="2062103"/>
          </a:xfrm>
          <a:prstGeom prst="rect">
            <a:avLst/>
          </a:prstGeom>
          <a:noFill/>
        </p:spPr>
        <p:txBody>
          <a:bodyPr wrap="square" rtlCol="0">
            <a:spAutoFit/>
          </a:bodyPr>
          <a:lstStyle/>
          <a:p>
            <a:pPr algn="just"/>
            <a:r>
              <a:rPr lang="vi-VN" sz="3200" b="1" dirty="0">
                <a:solidFill>
                  <a:srgbClr val="FF0000"/>
                </a:solidFill>
                <a:latin typeface="Cambria" panose="02040503050406030204" pitchFamily="18" charset="0"/>
                <a:ea typeface="Cambria" panose="02040503050406030204" pitchFamily="18" charset="0"/>
              </a:rPr>
              <a:t>Các sản phẩm công nghệ có trong gia đình là do công sức của mọi người trong nhà mua sắm để giúp mọi người trong công việc và sinh hoạt gia đình. Vì vậy cần có ý thức giữ gìn, bảo quản các sản phẩm đó.</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2704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415593" y="1527660"/>
            <a:ext cx="8270522" cy="3491993"/>
            <a:chOff x="0" y="0"/>
            <a:chExt cx="3851716" cy="1626278"/>
          </a:xfrm>
        </p:grpSpPr>
        <p:sp>
          <p:nvSpPr>
            <p:cNvPr id="5" name="Freeform 5"/>
            <p:cNvSpPr/>
            <p:nvPr/>
          </p:nvSpPr>
          <p:spPr>
            <a:xfrm>
              <a:off x="0" y="0"/>
              <a:ext cx="3851716" cy="1626278"/>
            </a:xfrm>
            <a:custGeom>
              <a:avLst/>
              <a:gdLst/>
              <a:ahLst/>
              <a:cxnLst/>
              <a:rect l="l" t="t" r="r" b="b"/>
              <a:pathLst>
                <a:path w="3851716" h="1626278">
                  <a:moveTo>
                    <a:pt x="31827" y="0"/>
                  </a:moveTo>
                  <a:lnTo>
                    <a:pt x="3819890" y="0"/>
                  </a:lnTo>
                  <a:cubicBezTo>
                    <a:pt x="3837467" y="0"/>
                    <a:pt x="3851716" y="14249"/>
                    <a:pt x="3851716" y="31827"/>
                  </a:cubicBezTo>
                  <a:lnTo>
                    <a:pt x="3851716" y="1594451"/>
                  </a:lnTo>
                  <a:cubicBezTo>
                    <a:pt x="3851716" y="1612028"/>
                    <a:pt x="3837467" y="1626278"/>
                    <a:pt x="3819890" y="1626278"/>
                  </a:cubicBezTo>
                  <a:lnTo>
                    <a:pt x="31827" y="1626278"/>
                  </a:lnTo>
                  <a:cubicBezTo>
                    <a:pt x="14249" y="1626278"/>
                    <a:pt x="0" y="1612028"/>
                    <a:pt x="0" y="1594451"/>
                  </a:cubicBezTo>
                  <a:lnTo>
                    <a:pt x="0" y="31827"/>
                  </a:lnTo>
                  <a:cubicBezTo>
                    <a:pt x="0" y="14249"/>
                    <a:pt x="14249" y="0"/>
                    <a:pt x="31827" y="0"/>
                  </a:cubicBezTo>
                  <a:close/>
                </a:path>
              </a:pathLst>
            </a:custGeom>
            <a:solidFill>
              <a:srgbClr val="F0B3A7"/>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3851716" cy="1664378"/>
            </a:xfrm>
            <a:prstGeom prst="rect">
              <a:avLst/>
            </a:prstGeom>
          </p:spPr>
          <p:txBody>
            <a:bodyPr lIns="28729" tIns="28729" rIns="28729" bIns="28729"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1895031" y="1295848"/>
            <a:ext cx="8593667" cy="3576501"/>
            <a:chOff x="0" y="0"/>
            <a:chExt cx="4002211" cy="1665634"/>
          </a:xfrm>
        </p:grpSpPr>
        <p:sp>
          <p:nvSpPr>
            <p:cNvPr id="8" name="Freeform 8"/>
            <p:cNvSpPr/>
            <p:nvPr/>
          </p:nvSpPr>
          <p:spPr>
            <a:xfrm>
              <a:off x="0" y="0"/>
              <a:ext cx="4002211" cy="1665634"/>
            </a:xfrm>
            <a:custGeom>
              <a:avLst/>
              <a:gdLst/>
              <a:ahLst/>
              <a:cxnLst/>
              <a:rect l="l" t="t" r="r" b="b"/>
              <a:pathLst>
                <a:path w="4002211" h="1665634">
                  <a:moveTo>
                    <a:pt x="30630" y="0"/>
                  </a:moveTo>
                  <a:lnTo>
                    <a:pt x="3971580" y="0"/>
                  </a:lnTo>
                  <a:cubicBezTo>
                    <a:pt x="3979704" y="0"/>
                    <a:pt x="3987495" y="3227"/>
                    <a:pt x="3993240" y="8971"/>
                  </a:cubicBezTo>
                  <a:cubicBezTo>
                    <a:pt x="3998984" y="14716"/>
                    <a:pt x="4002211" y="22507"/>
                    <a:pt x="4002211" y="30630"/>
                  </a:cubicBezTo>
                  <a:lnTo>
                    <a:pt x="4002211" y="1635004"/>
                  </a:lnTo>
                  <a:cubicBezTo>
                    <a:pt x="4002211" y="1651921"/>
                    <a:pt x="3988497" y="1665634"/>
                    <a:pt x="3971580" y="1665634"/>
                  </a:cubicBezTo>
                  <a:lnTo>
                    <a:pt x="30630" y="1665634"/>
                  </a:lnTo>
                  <a:cubicBezTo>
                    <a:pt x="22507" y="1665634"/>
                    <a:pt x="14716" y="1662407"/>
                    <a:pt x="8971" y="1656663"/>
                  </a:cubicBezTo>
                  <a:cubicBezTo>
                    <a:pt x="3227" y="1650919"/>
                    <a:pt x="0" y="1643128"/>
                    <a:pt x="0" y="1635004"/>
                  </a:cubicBezTo>
                  <a:lnTo>
                    <a:pt x="0" y="30630"/>
                  </a:lnTo>
                  <a:cubicBezTo>
                    <a:pt x="0" y="22507"/>
                    <a:pt x="3227" y="14716"/>
                    <a:pt x="8971" y="8971"/>
                  </a:cubicBezTo>
                  <a:cubicBezTo>
                    <a:pt x="14716" y="3227"/>
                    <a:pt x="22507" y="0"/>
                    <a:pt x="30630" y="0"/>
                  </a:cubicBezTo>
                  <a:close/>
                </a:path>
              </a:pathLst>
            </a:custGeom>
            <a:solidFill>
              <a:srgbClr val="FACCC2"/>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38100"/>
              <a:ext cx="4002211" cy="1703734"/>
            </a:xfrm>
            <a:prstGeom prst="rect">
              <a:avLst/>
            </a:prstGeom>
          </p:spPr>
          <p:txBody>
            <a:bodyPr lIns="28729" tIns="28729" rIns="28729" bIns="28729"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rot="-1507447">
            <a:off x="1572472" y="1276372"/>
            <a:ext cx="1387921" cy="334836"/>
          </a:xfrm>
          <a:custGeom>
            <a:avLst/>
            <a:gdLst/>
            <a:ahLst/>
            <a:cxnLst/>
            <a:rect l="l" t="t" r="r" b="b"/>
            <a:pathLst>
              <a:path w="2081881" h="502254">
                <a:moveTo>
                  <a:pt x="0" y="0"/>
                </a:moveTo>
                <a:lnTo>
                  <a:pt x="2081881" y="0"/>
                </a:lnTo>
                <a:lnTo>
                  <a:pt x="2081881" y="502254"/>
                </a:lnTo>
                <a:lnTo>
                  <a:pt x="0" y="5022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1167597">
            <a:off x="8457531" y="932328"/>
            <a:ext cx="3013641" cy="727041"/>
          </a:xfrm>
          <a:custGeom>
            <a:avLst/>
            <a:gdLst/>
            <a:ahLst/>
            <a:cxnLst/>
            <a:rect l="l" t="t" r="r" b="b"/>
            <a:pathLst>
              <a:path w="4520461" h="1090561">
                <a:moveTo>
                  <a:pt x="0" y="0"/>
                </a:moveTo>
                <a:lnTo>
                  <a:pt x="4520462" y="0"/>
                </a:lnTo>
                <a:lnTo>
                  <a:pt x="4520462" y="1090561"/>
                </a:lnTo>
                <a:lnTo>
                  <a:pt x="0" y="10905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flipH="1">
            <a:off x="787526" y="5923744"/>
            <a:ext cx="684177" cy="764443"/>
          </a:xfrm>
          <a:custGeom>
            <a:avLst/>
            <a:gdLst/>
            <a:ahLst/>
            <a:cxnLst/>
            <a:rect l="l" t="t" r="r" b="b"/>
            <a:pathLst>
              <a:path w="1026266" h="1146665">
                <a:moveTo>
                  <a:pt x="1026266" y="0"/>
                </a:moveTo>
                <a:lnTo>
                  <a:pt x="0" y="0"/>
                </a:lnTo>
                <a:lnTo>
                  <a:pt x="0" y="1146665"/>
                </a:lnTo>
                <a:lnTo>
                  <a:pt x="1026266" y="1146665"/>
                </a:lnTo>
                <a:lnTo>
                  <a:pt x="1026266"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471367" y="5495902"/>
            <a:ext cx="951136" cy="1031973"/>
          </a:xfrm>
          <a:custGeom>
            <a:avLst/>
            <a:gdLst/>
            <a:ahLst/>
            <a:cxnLst/>
            <a:rect l="l" t="t" r="r" b="b"/>
            <a:pathLst>
              <a:path w="1426704" h="1547960">
                <a:moveTo>
                  <a:pt x="0" y="0"/>
                </a:moveTo>
                <a:lnTo>
                  <a:pt x="1426704" y="0"/>
                </a:lnTo>
                <a:lnTo>
                  <a:pt x="1426704" y="1547960"/>
                </a:lnTo>
                <a:lnTo>
                  <a:pt x="0" y="1547960"/>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9769588" y="2982780"/>
            <a:ext cx="2287695" cy="3420034"/>
          </a:xfrm>
          <a:custGeom>
            <a:avLst/>
            <a:gdLst/>
            <a:ahLst/>
            <a:cxnLst/>
            <a:rect l="l" t="t" r="r" b="b"/>
            <a:pathLst>
              <a:path w="3431542" h="5130051">
                <a:moveTo>
                  <a:pt x="0" y="0"/>
                </a:moveTo>
                <a:lnTo>
                  <a:pt x="3431542" y="0"/>
                </a:lnTo>
                <a:lnTo>
                  <a:pt x="3431542" y="5130052"/>
                </a:lnTo>
                <a:lnTo>
                  <a:pt x="0" y="5130052"/>
                </a:lnTo>
                <a:lnTo>
                  <a:pt x="0" y="0"/>
                </a:lnTo>
                <a:close/>
              </a:path>
            </a:pathLst>
          </a:custGeom>
          <a:blipFill>
            <a:blip r:embed="rId10"/>
            <a:stretch>
              <a:fillRect b="-883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10126170" y="6085997"/>
            <a:ext cx="1268441" cy="489935"/>
          </a:xfrm>
          <a:custGeom>
            <a:avLst/>
            <a:gdLst/>
            <a:ahLst/>
            <a:cxnLst/>
            <a:rect l="l" t="t" r="r" b="b"/>
            <a:pathLst>
              <a:path w="1902662" h="734903">
                <a:moveTo>
                  <a:pt x="0" y="0"/>
                </a:moveTo>
                <a:lnTo>
                  <a:pt x="1902662" y="0"/>
                </a:lnTo>
                <a:lnTo>
                  <a:pt x="1902662" y="734904"/>
                </a:lnTo>
                <a:lnTo>
                  <a:pt x="0" y="734904"/>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378714" y="274653"/>
            <a:ext cx="1501801" cy="1432343"/>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4482111" y="5675286"/>
            <a:ext cx="758647" cy="496914"/>
          </a:xfrm>
          <a:custGeom>
            <a:avLst/>
            <a:gdLst/>
            <a:ahLst/>
            <a:cxnLst/>
            <a:rect l="l" t="t" r="r" b="b"/>
            <a:pathLst>
              <a:path w="1137970" h="745371">
                <a:moveTo>
                  <a:pt x="0" y="0"/>
                </a:moveTo>
                <a:lnTo>
                  <a:pt x="1137971" y="0"/>
                </a:lnTo>
                <a:lnTo>
                  <a:pt x="1137971" y="745371"/>
                </a:lnTo>
                <a:lnTo>
                  <a:pt x="0" y="745371"/>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5701418" y="201450"/>
            <a:ext cx="789165" cy="484350"/>
          </a:xfrm>
          <a:custGeom>
            <a:avLst/>
            <a:gdLst/>
            <a:ahLst/>
            <a:cxnLst/>
            <a:rect l="l" t="t" r="r" b="b"/>
            <a:pathLst>
              <a:path w="1183748" h="726525">
                <a:moveTo>
                  <a:pt x="0" y="0"/>
                </a:moveTo>
                <a:lnTo>
                  <a:pt x="1183748" y="0"/>
                </a:lnTo>
                <a:lnTo>
                  <a:pt x="1183748" y="726525"/>
                </a:lnTo>
                <a:lnTo>
                  <a:pt x="0" y="726525"/>
                </a:lnTo>
                <a:lnTo>
                  <a:pt x="0" y="0"/>
                </a:lnTo>
                <a:close/>
              </a:path>
            </a:pathLst>
          </a:custGeom>
          <a:blipFill>
            <a:blip r:embed="rId1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882632" y="2372674"/>
            <a:ext cx="493966" cy="305024"/>
          </a:xfrm>
          <a:custGeom>
            <a:avLst/>
            <a:gdLst/>
            <a:ahLst/>
            <a:cxnLst/>
            <a:rect l="l" t="t" r="r" b="b"/>
            <a:pathLst>
              <a:path w="740949" h="457536">
                <a:moveTo>
                  <a:pt x="0" y="0"/>
                </a:moveTo>
                <a:lnTo>
                  <a:pt x="740948" y="0"/>
                </a:lnTo>
                <a:lnTo>
                  <a:pt x="740948" y="457536"/>
                </a:lnTo>
                <a:lnTo>
                  <a:pt x="0" y="457536"/>
                </a:lnTo>
                <a:lnTo>
                  <a:pt x="0" y="0"/>
                </a:lnTo>
                <a:close/>
              </a:path>
            </a:pathLst>
          </a:custGeom>
          <a:blipFill>
            <a:blip r:embed="rId1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11">
            <a:extLst>
              <a:ext uri="{FF2B5EF4-FFF2-40B4-BE49-F238E27FC236}">
                <a16:creationId xmlns:a16="http://schemas.microsoft.com/office/drawing/2014/main" id="{A9782D15-AF08-1BAC-069A-825091BAB091}"/>
              </a:ext>
            </a:extLst>
          </p:cNvPr>
          <p:cNvSpPr/>
          <p:nvPr/>
        </p:nvSpPr>
        <p:spPr>
          <a:xfrm flipH="1">
            <a:off x="0" y="3501189"/>
            <a:ext cx="3080084" cy="2658979"/>
          </a:xfrm>
          <a:custGeom>
            <a:avLst/>
            <a:gdLst/>
            <a:ahLst/>
            <a:cxnLst/>
            <a:rect l="l" t="t" r="r" b="b"/>
            <a:pathLst>
              <a:path w="5340493" h="4833147">
                <a:moveTo>
                  <a:pt x="5340493" y="0"/>
                </a:moveTo>
                <a:lnTo>
                  <a:pt x="0" y="0"/>
                </a:lnTo>
                <a:lnTo>
                  <a:pt x="0" y="4833147"/>
                </a:lnTo>
                <a:lnTo>
                  <a:pt x="5340493" y="4833147"/>
                </a:lnTo>
                <a:lnTo>
                  <a:pt x="5340493"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descr="A round pink circle with white text and a black background&#10;&#10;AI-generated content may be incorrect.">
            <a:extLst>
              <a:ext uri="{FF2B5EF4-FFF2-40B4-BE49-F238E27FC236}">
                <a16:creationId xmlns:a16="http://schemas.microsoft.com/office/drawing/2014/main" id="{B49D35D4-0E16-CC49-9AE2-73838E40F13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97269" y="0"/>
            <a:ext cx="1666249" cy="1666249"/>
          </a:xfrm>
          <a:prstGeom prst="rect">
            <a:avLst/>
          </a:prstGeom>
        </p:spPr>
      </p:pic>
      <p:pic>
        <p:nvPicPr>
          <p:cNvPr id="22" name="Picture 21" descr="A red and white text with black background&#10;&#10;AI-generated content may be incorrect.">
            <a:extLst>
              <a:ext uri="{FF2B5EF4-FFF2-40B4-BE49-F238E27FC236}">
                <a16:creationId xmlns:a16="http://schemas.microsoft.com/office/drawing/2014/main" id="{0E248A96-8ADD-A4CE-6280-434EEFFD492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51760" y="1917974"/>
            <a:ext cx="9326971" cy="2213978"/>
          </a:xfrm>
          <a:prstGeom prst="rect">
            <a:avLst/>
          </a:prstGeom>
        </p:spPr>
      </p:pic>
    </p:spTree>
    <p:extLst>
      <p:ext uri="{BB962C8B-B14F-4D97-AF65-F5344CB8AC3E}">
        <p14:creationId xmlns:p14="http://schemas.microsoft.com/office/powerpoint/2010/main" val="381731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Rounded Rectangle 35">
            <a:extLst>
              <a:ext uri="{FF2B5EF4-FFF2-40B4-BE49-F238E27FC236}">
                <a16:creationId xmlns:a16="http://schemas.microsoft.com/office/drawing/2014/main" id="{E87233C6-9AD9-460A-B471-0EF171095E2C}"/>
              </a:ext>
            </a:extLst>
          </p:cNvPr>
          <p:cNvSpPr/>
          <p:nvPr/>
        </p:nvSpPr>
        <p:spPr>
          <a:xfrm>
            <a:off x="1224750" y="451755"/>
            <a:ext cx="10395271" cy="1310944"/>
          </a:xfrm>
          <a:prstGeom prst="roundRect">
            <a:avLst/>
          </a:prstGeom>
          <a:ln>
            <a:prstDash val="lgDashDot"/>
          </a:ln>
        </p:spPr>
        <p:style>
          <a:lnRef idx="2">
            <a:schemeClr val="accent5"/>
          </a:lnRef>
          <a:fillRef idx="1">
            <a:schemeClr val="lt1"/>
          </a:fillRef>
          <a:effectRef idx="0">
            <a:schemeClr val="accent5"/>
          </a:effectRef>
          <a:fontRef idx="minor">
            <a:schemeClr val="dk1"/>
          </a:fontRef>
        </p:style>
        <p:txBody>
          <a:bodyPr rtlCol="0" anchor="ctr"/>
          <a:lstStyle/>
          <a:p>
            <a:pPr lvl="0" algn="ctr">
              <a:lnSpc>
                <a:spcPct val="107000"/>
              </a:lnSpc>
              <a:spcAft>
                <a:spcPts val="800"/>
              </a:spcAft>
              <a:defRPr/>
            </a:pP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Kể</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tên</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nêu</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tác</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dụng</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một</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số</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sản</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phẩm</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công</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nghệ</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có</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gia</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đình</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em</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theo</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mẫu</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8CB322C-EB06-4CD2-BE53-F1A50B9A3C4E}"/>
              </a:ext>
            </a:extLst>
          </p:cNvPr>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graphicFrame>
        <p:nvGraphicFramePr>
          <p:cNvPr id="2" name="Table 1">
            <a:extLst>
              <a:ext uri="{FF2B5EF4-FFF2-40B4-BE49-F238E27FC236}">
                <a16:creationId xmlns:a16="http://schemas.microsoft.com/office/drawing/2014/main" id="{84DDA521-2532-44B3-BFC2-4223F3606435}"/>
              </a:ext>
            </a:extLst>
          </p:cNvPr>
          <p:cNvGraphicFramePr>
            <a:graphicFrameLocks noGrp="1"/>
          </p:cNvGraphicFramePr>
          <p:nvPr>
            <p:extLst>
              <p:ext uri="{D42A27DB-BD31-4B8C-83A1-F6EECF244321}">
                <p14:modId xmlns:p14="http://schemas.microsoft.com/office/powerpoint/2010/main" val="2016888168"/>
              </p:ext>
            </p:extLst>
          </p:nvPr>
        </p:nvGraphicFramePr>
        <p:xfrm>
          <a:off x="1026911" y="2478107"/>
          <a:ext cx="10486050" cy="2126944"/>
        </p:xfrm>
        <a:graphic>
          <a:graphicData uri="http://schemas.openxmlformats.org/drawingml/2006/table">
            <a:tbl>
              <a:tblPr firstRow="1" firstCol="1" bandRow="1">
                <a:tableStyleId>{21E4AEA4-8DFA-4A89-87EB-49C32662AFE0}</a:tableStyleId>
              </a:tblPr>
              <a:tblGrid>
                <a:gridCol w="1331474">
                  <a:extLst>
                    <a:ext uri="{9D8B030D-6E8A-4147-A177-3AD203B41FA5}">
                      <a16:colId xmlns:a16="http://schemas.microsoft.com/office/drawing/2014/main" val="1452136032"/>
                    </a:ext>
                  </a:extLst>
                </a:gridCol>
                <a:gridCol w="4349671">
                  <a:extLst>
                    <a:ext uri="{9D8B030D-6E8A-4147-A177-3AD203B41FA5}">
                      <a16:colId xmlns:a16="http://schemas.microsoft.com/office/drawing/2014/main" val="2103577586"/>
                    </a:ext>
                  </a:extLst>
                </a:gridCol>
                <a:gridCol w="2500259">
                  <a:extLst>
                    <a:ext uri="{9D8B030D-6E8A-4147-A177-3AD203B41FA5}">
                      <a16:colId xmlns:a16="http://schemas.microsoft.com/office/drawing/2014/main" val="3650531617"/>
                    </a:ext>
                  </a:extLst>
                </a:gridCol>
                <a:gridCol w="2304646">
                  <a:extLst>
                    <a:ext uri="{9D8B030D-6E8A-4147-A177-3AD203B41FA5}">
                      <a16:colId xmlns:a16="http://schemas.microsoft.com/office/drawing/2014/main" val="1499967439"/>
                    </a:ext>
                  </a:extLst>
                </a:gridCol>
              </a:tblGrid>
              <a:tr h="1066722">
                <a:tc>
                  <a:txBody>
                    <a:bodyPr/>
                    <a:lstStyle/>
                    <a:p>
                      <a:pPr marL="0" marR="0" algn="ctr">
                        <a:lnSpc>
                          <a:spcPct val="120000"/>
                        </a:lnSpc>
                        <a:spcBef>
                          <a:spcPts val="0"/>
                        </a:spcBef>
                        <a:spcAft>
                          <a:spcPts val="0"/>
                        </a:spcAft>
                      </a:pPr>
                      <a:r>
                        <a:rPr lang="nl-NL" sz="3600" dirty="0">
                          <a:solidFill>
                            <a:srgbClr val="002060"/>
                          </a:solidFill>
                          <a:effectLst/>
                          <a:latin typeface="Cambria" panose="02040503050406030204" pitchFamily="18" charset="0"/>
                          <a:ea typeface="Cambria" panose="02040503050406030204" pitchFamily="18" charset="0"/>
                          <a:cs typeface="Arial" panose="020B0604020202020204" pitchFamily="34" charset="0"/>
                        </a:rPr>
                        <a:t>TT</a:t>
                      </a:r>
                      <a:endParaRPr lang="en-US" sz="3600"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nl-NL" sz="3600" dirty="0">
                          <a:solidFill>
                            <a:srgbClr val="002060"/>
                          </a:solidFill>
                          <a:effectLst/>
                          <a:latin typeface="Cambria" panose="02040503050406030204" pitchFamily="18" charset="0"/>
                          <a:ea typeface="Cambria" panose="02040503050406030204" pitchFamily="18" charset="0"/>
                          <a:cs typeface="Arial" panose="020B0604020202020204" pitchFamily="34" charset="0"/>
                        </a:rPr>
                        <a:t>Tên sản phẩm</a:t>
                      </a:r>
                      <a:endParaRPr lang="en-US" sz="3600"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nl-NL" sz="3600" dirty="0">
                          <a:solidFill>
                            <a:srgbClr val="002060"/>
                          </a:solidFill>
                          <a:effectLst/>
                          <a:latin typeface="Cambria" panose="02040503050406030204" pitchFamily="18" charset="0"/>
                          <a:ea typeface="Cambria" panose="02040503050406030204" pitchFamily="18" charset="0"/>
                          <a:cs typeface="Arial" panose="020B0604020202020204" pitchFamily="34" charset="0"/>
                        </a:rPr>
                        <a:t>Số lượng</a:t>
                      </a:r>
                      <a:endParaRPr lang="en-US" sz="3600"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nl-NL" sz="3600" dirty="0">
                          <a:solidFill>
                            <a:srgbClr val="002060"/>
                          </a:solidFill>
                          <a:effectLst/>
                          <a:latin typeface="Cambria" panose="02040503050406030204" pitchFamily="18" charset="0"/>
                          <a:ea typeface="Cambria" panose="02040503050406030204" pitchFamily="18" charset="0"/>
                          <a:cs typeface="Arial" panose="020B0604020202020204" pitchFamily="34" charset="0"/>
                        </a:rPr>
                        <a:t>Tác dụng</a:t>
                      </a:r>
                      <a:endParaRPr lang="en-US" sz="3600"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28054007"/>
                  </a:ext>
                </a:extLst>
              </a:tr>
              <a:tr h="1060222">
                <a:tc>
                  <a:txBody>
                    <a:bodyPr/>
                    <a:lstStyle/>
                    <a:p>
                      <a:pPr marL="0" marR="0" algn="ctr">
                        <a:lnSpc>
                          <a:spcPct val="120000"/>
                        </a:lnSpc>
                        <a:spcBef>
                          <a:spcPts val="0"/>
                        </a:spcBef>
                        <a:spcAft>
                          <a:spcPts val="0"/>
                        </a:spcAft>
                      </a:pPr>
                      <a:r>
                        <a:rPr lang="nl-NL" sz="3600" dirty="0">
                          <a:effectLst/>
                          <a:latin typeface="Cambria" panose="02040503050406030204" pitchFamily="18" charset="0"/>
                          <a:ea typeface="Cambria" panose="02040503050406030204" pitchFamily="18" charset="0"/>
                          <a:cs typeface="Arial" panose="020B0604020202020204" pitchFamily="34" charset="0"/>
                        </a:rPr>
                        <a:t>...</a:t>
                      </a:r>
                      <a:endParaRPr lang="en-US" sz="36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0"/>
                        </a:spcAft>
                      </a:pPr>
                      <a:r>
                        <a:rPr lang="nl-NL" sz="3600" dirty="0">
                          <a:effectLst/>
                          <a:latin typeface="Cambria" panose="02040503050406030204" pitchFamily="18" charset="0"/>
                          <a:ea typeface="Cambria" panose="02040503050406030204" pitchFamily="18" charset="0"/>
                          <a:cs typeface="Arial" panose="020B0604020202020204" pitchFamily="34" charset="0"/>
                        </a:rPr>
                        <a:t>....</a:t>
                      </a:r>
                      <a:endParaRPr lang="en-US" sz="36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0"/>
                        </a:spcAft>
                      </a:pPr>
                      <a:r>
                        <a:rPr lang="nl-NL" sz="3600" dirty="0">
                          <a:effectLst/>
                          <a:latin typeface="Cambria" panose="02040503050406030204" pitchFamily="18" charset="0"/>
                          <a:ea typeface="Cambria" panose="02040503050406030204" pitchFamily="18" charset="0"/>
                          <a:cs typeface="Arial" panose="020B0604020202020204" pitchFamily="34" charset="0"/>
                        </a:rPr>
                        <a:t>....</a:t>
                      </a:r>
                      <a:endParaRPr lang="en-US" sz="36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0"/>
                        </a:spcAft>
                      </a:pPr>
                      <a:r>
                        <a:rPr lang="nl-NL" sz="3600" dirty="0">
                          <a:effectLst/>
                          <a:latin typeface="Cambria" panose="02040503050406030204" pitchFamily="18" charset="0"/>
                          <a:ea typeface="Cambria" panose="02040503050406030204" pitchFamily="18" charset="0"/>
                          <a:cs typeface="Arial" panose="020B0604020202020204" pitchFamily="34" charset="0"/>
                        </a:rPr>
                        <a:t>....</a:t>
                      </a:r>
                      <a:endParaRPr lang="en-US" sz="36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67131602"/>
                  </a:ext>
                </a:extLst>
              </a:tr>
            </a:tbl>
          </a:graphicData>
        </a:graphic>
      </p:graphicFrame>
    </p:spTree>
    <p:extLst>
      <p:ext uri="{BB962C8B-B14F-4D97-AF65-F5344CB8AC3E}">
        <p14:creationId xmlns:p14="http://schemas.microsoft.com/office/powerpoint/2010/main" val="587457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415593" y="1527660"/>
            <a:ext cx="8270522" cy="3491993"/>
            <a:chOff x="0" y="0"/>
            <a:chExt cx="3851716" cy="1626278"/>
          </a:xfrm>
        </p:grpSpPr>
        <p:sp>
          <p:nvSpPr>
            <p:cNvPr id="5" name="Freeform 5"/>
            <p:cNvSpPr/>
            <p:nvPr/>
          </p:nvSpPr>
          <p:spPr>
            <a:xfrm>
              <a:off x="0" y="0"/>
              <a:ext cx="3851716" cy="1626278"/>
            </a:xfrm>
            <a:custGeom>
              <a:avLst/>
              <a:gdLst/>
              <a:ahLst/>
              <a:cxnLst/>
              <a:rect l="l" t="t" r="r" b="b"/>
              <a:pathLst>
                <a:path w="3851716" h="1626278">
                  <a:moveTo>
                    <a:pt x="31827" y="0"/>
                  </a:moveTo>
                  <a:lnTo>
                    <a:pt x="3819890" y="0"/>
                  </a:lnTo>
                  <a:cubicBezTo>
                    <a:pt x="3837467" y="0"/>
                    <a:pt x="3851716" y="14249"/>
                    <a:pt x="3851716" y="31827"/>
                  </a:cubicBezTo>
                  <a:lnTo>
                    <a:pt x="3851716" y="1594451"/>
                  </a:lnTo>
                  <a:cubicBezTo>
                    <a:pt x="3851716" y="1612028"/>
                    <a:pt x="3837467" y="1626278"/>
                    <a:pt x="3819890" y="1626278"/>
                  </a:cubicBezTo>
                  <a:lnTo>
                    <a:pt x="31827" y="1626278"/>
                  </a:lnTo>
                  <a:cubicBezTo>
                    <a:pt x="14249" y="1626278"/>
                    <a:pt x="0" y="1612028"/>
                    <a:pt x="0" y="1594451"/>
                  </a:cubicBezTo>
                  <a:lnTo>
                    <a:pt x="0" y="31827"/>
                  </a:lnTo>
                  <a:cubicBezTo>
                    <a:pt x="0" y="14249"/>
                    <a:pt x="14249" y="0"/>
                    <a:pt x="31827" y="0"/>
                  </a:cubicBezTo>
                  <a:close/>
                </a:path>
              </a:pathLst>
            </a:custGeom>
            <a:solidFill>
              <a:srgbClr val="F0B3A7"/>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3851716" cy="1664378"/>
            </a:xfrm>
            <a:prstGeom prst="rect">
              <a:avLst/>
            </a:prstGeom>
          </p:spPr>
          <p:txBody>
            <a:bodyPr lIns="28729" tIns="28729" rIns="28729" bIns="28729"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1895031" y="1295848"/>
            <a:ext cx="8593667" cy="3576501"/>
            <a:chOff x="0" y="0"/>
            <a:chExt cx="4002211" cy="1665634"/>
          </a:xfrm>
        </p:grpSpPr>
        <p:sp>
          <p:nvSpPr>
            <p:cNvPr id="8" name="Freeform 8"/>
            <p:cNvSpPr/>
            <p:nvPr/>
          </p:nvSpPr>
          <p:spPr>
            <a:xfrm>
              <a:off x="0" y="0"/>
              <a:ext cx="4002211" cy="1665634"/>
            </a:xfrm>
            <a:custGeom>
              <a:avLst/>
              <a:gdLst/>
              <a:ahLst/>
              <a:cxnLst/>
              <a:rect l="l" t="t" r="r" b="b"/>
              <a:pathLst>
                <a:path w="4002211" h="1665634">
                  <a:moveTo>
                    <a:pt x="30630" y="0"/>
                  </a:moveTo>
                  <a:lnTo>
                    <a:pt x="3971580" y="0"/>
                  </a:lnTo>
                  <a:cubicBezTo>
                    <a:pt x="3979704" y="0"/>
                    <a:pt x="3987495" y="3227"/>
                    <a:pt x="3993240" y="8971"/>
                  </a:cubicBezTo>
                  <a:cubicBezTo>
                    <a:pt x="3998984" y="14716"/>
                    <a:pt x="4002211" y="22507"/>
                    <a:pt x="4002211" y="30630"/>
                  </a:cubicBezTo>
                  <a:lnTo>
                    <a:pt x="4002211" y="1635004"/>
                  </a:lnTo>
                  <a:cubicBezTo>
                    <a:pt x="4002211" y="1651921"/>
                    <a:pt x="3988497" y="1665634"/>
                    <a:pt x="3971580" y="1665634"/>
                  </a:cubicBezTo>
                  <a:lnTo>
                    <a:pt x="30630" y="1665634"/>
                  </a:lnTo>
                  <a:cubicBezTo>
                    <a:pt x="22507" y="1665634"/>
                    <a:pt x="14716" y="1662407"/>
                    <a:pt x="8971" y="1656663"/>
                  </a:cubicBezTo>
                  <a:cubicBezTo>
                    <a:pt x="3227" y="1650919"/>
                    <a:pt x="0" y="1643128"/>
                    <a:pt x="0" y="1635004"/>
                  </a:cubicBezTo>
                  <a:lnTo>
                    <a:pt x="0" y="30630"/>
                  </a:lnTo>
                  <a:cubicBezTo>
                    <a:pt x="0" y="22507"/>
                    <a:pt x="3227" y="14716"/>
                    <a:pt x="8971" y="8971"/>
                  </a:cubicBezTo>
                  <a:cubicBezTo>
                    <a:pt x="14716" y="3227"/>
                    <a:pt x="22507" y="0"/>
                    <a:pt x="30630" y="0"/>
                  </a:cubicBezTo>
                  <a:close/>
                </a:path>
              </a:pathLst>
            </a:custGeom>
            <a:solidFill>
              <a:srgbClr val="FACCC2"/>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38100"/>
              <a:ext cx="4002211" cy="1703734"/>
            </a:xfrm>
            <a:prstGeom prst="rect">
              <a:avLst/>
            </a:prstGeom>
          </p:spPr>
          <p:txBody>
            <a:bodyPr lIns="28729" tIns="28729" rIns="28729" bIns="28729"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rot="-1507447">
            <a:off x="1572472" y="1276372"/>
            <a:ext cx="1387921" cy="334836"/>
          </a:xfrm>
          <a:custGeom>
            <a:avLst/>
            <a:gdLst/>
            <a:ahLst/>
            <a:cxnLst/>
            <a:rect l="l" t="t" r="r" b="b"/>
            <a:pathLst>
              <a:path w="2081881" h="502254">
                <a:moveTo>
                  <a:pt x="0" y="0"/>
                </a:moveTo>
                <a:lnTo>
                  <a:pt x="2081881" y="0"/>
                </a:lnTo>
                <a:lnTo>
                  <a:pt x="2081881" y="502254"/>
                </a:lnTo>
                <a:lnTo>
                  <a:pt x="0" y="5022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1167597">
            <a:off x="8457531" y="932328"/>
            <a:ext cx="3013641" cy="727041"/>
          </a:xfrm>
          <a:custGeom>
            <a:avLst/>
            <a:gdLst/>
            <a:ahLst/>
            <a:cxnLst/>
            <a:rect l="l" t="t" r="r" b="b"/>
            <a:pathLst>
              <a:path w="4520461" h="1090561">
                <a:moveTo>
                  <a:pt x="0" y="0"/>
                </a:moveTo>
                <a:lnTo>
                  <a:pt x="4520462" y="0"/>
                </a:lnTo>
                <a:lnTo>
                  <a:pt x="4520462" y="1090561"/>
                </a:lnTo>
                <a:lnTo>
                  <a:pt x="0" y="10905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flipH="1">
            <a:off x="787526" y="5923744"/>
            <a:ext cx="684177" cy="764443"/>
          </a:xfrm>
          <a:custGeom>
            <a:avLst/>
            <a:gdLst/>
            <a:ahLst/>
            <a:cxnLst/>
            <a:rect l="l" t="t" r="r" b="b"/>
            <a:pathLst>
              <a:path w="1026266" h="1146665">
                <a:moveTo>
                  <a:pt x="1026266" y="0"/>
                </a:moveTo>
                <a:lnTo>
                  <a:pt x="0" y="0"/>
                </a:lnTo>
                <a:lnTo>
                  <a:pt x="0" y="1146665"/>
                </a:lnTo>
                <a:lnTo>
                  <a:pt x="1026266" y="1146665"/>
                </a:lnTo>
                <a:lnTo>
                  <a:pt x="1026266"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471367" y="5495902"/>
            <a:ext cx="951136" cy="1031973"/>
          </a:xfrm>
          <a:custGeom>
            <a:avLst/>
            <a:gdLst/>
            <a:ahLst/>
            <a:cxnLst/>
            <a:rect l="l" t="t" r="r" b="b"/>
            <a:pathLst>
              <a:path w="1426704" h="1547960">
                <a:moveTo>
                  <a:pt x="0" y="0"/>
                </a:moveTo>
                <a:lnTo>
                  <a:pt x="1426704" y="0"/>
                </a:lnTo>
                <a:lnTo>
                  <a:pt x="1426704" y="1547960"/>
                </a:lnTo>
                <a:lnTo>
                  <a:pt x="0" y="1547960"/>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9769588" y="2982780"/>
            <a:ext cx="2287695" cy="3420034"/>
          </a:xfrm>
          <a:custGeom>
            <a:avLst/>
            <a:gdLst/>
            <a:ahLst/>
            <a:cxnLst/>
            <a:rect l="l" t="t" r="r" b="b"/>
            <a:pathLst>
              <a:path w="3431542" h="5130051">
                <a:moveTo>
                  <a:pt x="0" y="0"/>
                </a:moveTo>
                <a:lnTo>
                  <a:pt x="3431542" y="0"/>
                </a:lnTo>
                <a:lnTo>
                  <a:pt x="3431542" y="5130052"/>
                </a:lnTo>
                <a:lnTo>
                  <a:pt x="0" y="5130052"/>
                </a:lnTo>
                <a:lnTo>
                  <a:pt x="0" y="0"/>
                </a:lnTo>
                <a:close/>
              </a:path>
            </a:pathLst>
          </a:custGeom>
          <a:blipFill>
            <a:blip r:embed="rId10"/>
            <a:stretch>
              <a:fillRect b="-883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10126170" y="6085997"/>
            <a:ext cx="1268441" cy="489935"/>
          </a:xfrm>
          <a:custGeom>
            <a:avLst/>
            <a:gdLst/>
            <a:ahLst/>
            <a:cxnLst/>
            <a:rect l="l" t="t" r="r" b="b"/>
            <a:pathLst>
              <a:path w="1902662" h="734903">
                <a:moveTo>
                  <a:pt x="0" y="0"/>
                </a:moveTo>
                <a:lnTo>
                  <a:pt x="1902662" y="0"/>
                </a:lnTo>
                <a:lnTo>
                  <a:pt x="1902662" y="734904"/>
                </a:lnTo>
                <a:lnTo>
                  <a:pt x="0" y="734904"/>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378714" y="274653"/>
            <a:ext cx="1501801" cy="1432343"/>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4482111" y="5675286"/>
            <a:ext cx="758647" cy="496914"/>
          </a:xfrm>
          <a:custGeom>
            <a:avLst/>
            <a:gdLst/>
            <a:ahLst/>
            <a:cxnLst/>
            <a:rect l="l" t="t" r="r" b="b"/>
            <a:pathLst>
              <a:path w="1137970" h="745371">
                <a:moveTo>
                  <a:pt x="0" y="0"/>
                </a:moveTo>
                <a:lnTo>
                  <a:pt x="1137971" y="0"/>
                </a:lnTo>
                <a:lnTo>
                  <a:pt x="1137971" y="745371"/>
                </a:lnTo>
                <a:lnTo>
                  <a:pt x="0" y="745371"/>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5701418" y="201450"/>
            <a:ext cx="789165" cy="484350"/>
          </a:xfrm>
          <a:custGeom>
            <a:avLst/>
            <a:gdLst/>
            <a:ahLst/>
            <a:cxnLst/>
            <a:rect l="l" t="t" r="r" b="b"/>
            <a:pathLst>
              <a:path w="1183748" h="726525">
                <a:moveTo>
                  <a:pt x="0" y="0"/>
                </a:moveTo>
                <a:lnTo>
                  <a:pt x="1183748" y="0"/>
                </a:lnTo>
                <a:lnTo>
                  <a:pt x="1183748" y="726525"/>
                </a:lnTo>
                <a:lnTo>
                  <a:pt x="0" y="726525"/>
                </a:lnTo>
                <a:lnTo>
                  <a:pt x="0" y="0"/>
                </a:lnTo>
                <a:close/>
              </a:path>
            </a:pathLst>
          </a:custGeom>
          <a:blipFill>
            <a:blip r:embed="rId1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882632" y="2372674"/>
            <a:ext cx="493966" cy="305024"/>
          </a:xfrm>
          <a:custGeom>
            <a:avLst/>
            <a:gdLst/>
            <a:ahLst/>
            <a:cxnLst/>
            <a:rect l="l" t="t" r="r" b="b"/>
            <a:pathLst>
              <a:path w="740949" h="457536">
                <a:moveTo>
                  <a:pt x="0" y="0"/>
                </a:moveTo>
                <a:lnTo>
                  <a:pt x="740948" y="0"/>
                </a:lnTo>
                <a:lnTo>
                  <a:pt x="740948" y="457536"/>
                </a:lnTo>
                <a:lnTo>
                  <a:pt x="0" y="457536"/>
                </a:lnTo>
                <a:lnTo>
                  <a:pt x="0" y="0"/>
                </a:lnTo>
                <a:close/>
              </a:path>
            </a:pathLst>
          </a:custGeom>
          <a:blipFill>
            <a:blip r:embed="rId1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11">
            <a:extLst>
              <a:ext uri="{FF2B5EF4-FFF2-40B4-BE49-F238E27FC236}">
                <a16:creationId xmlns:a16="http://schemas.microsoft.com/office/drawing/2014/main" id="{A9782D15-AF08-1BAC-069A-825091BAB091}"/>
              </a:ext>
            </a:extLst>
          </p:cNvPr>
          <p:cNvSpPr/>
          <p:nvPr/>
        </p:nvSpPr>
        <p:spPr>
          <a:xfrm flipH="1">
            <a:off x="0" y="3501189"/>
            <a:ext cx="3080084" cy="2658979"/>
          </a:xfrm>
          <a:custGeom>
            <a:avLst/>
            <a:gdLst/>
            <a:ahLst/>
            <a:cxnLst/>
            <a:rect l="l" t="t" r="r" b="b"/>
            <a:pathLst>
              <a:path w="5340493" h="4833147">
                <a:moveTo>
                  <a:pt x="5340493" y="0"/>
                </a:moveTo>
                <a:lnTo>
                  <a:pt x="0" y="0"/>
                </a:lnTo>
                <a:lnTo>
                  <a:pt x="0" y="4833147"/>
                </a:lnTo>
                <a:lnTo>
                  <a:pt x="5340493" y="4833147"/>
                </a:lnTo>
                <a:lnTo>
                  <a:pt x="5340493"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descr="A round pink circle with white text and a black background&#10;&#10;AI-generated content may be incorrect.">
            <a:extLst>
              <a:ext uri="{FF2B5EF4-FFF2-40B4-BE49-F238E27FC236}">
                <a16:creationId xmlns:a16="http://schemas.microsoft.com/office/drawing/2014/main" id="{B49D35D4-0E16-CC49-9AE2-73838E40F13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97269" y="0"/>
            <a:ext cx="1666249" cy="1666249"/>
          </a:xfrm>
          <a:prstGeom prst="rect">
            <a:avLst/>
          </a:prstGeom>
        </p:spPr>
      </p:pic>
      <p:pic>
        <p:nvPicPr>
          <p:cNvPr id="24" name="Picture 23" descr="A yellow and pink text on a black background&#10;&#10;AI-generated content may be incorrect.">
            <a:extLst>
              <a:ext uri="{FF2B5EF4-FFF2-40B4-BE49-F238E27FC236}">
                <a16:creationId xmlns:a16="http://schemas.microsoft.com/office/drawing/2014/main" id="{777569F3-D1F9-B1E5-4894-E1B9A976C33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094613" y="1327059"/>
            <a:ext cx="8484695" cy="2850113"/>
          </a:xfrm>
          <a:prstGeom prst="rect">
            <a:avLst/>
          </a:prstGeom>
        </p:spPr>
      </p:pic>
    </p:spTree>
    <p:extLst>
      <p:ext uri="{BB962C8B-B14F-4D97-AF65-F5344CB8AC3E}">
        <p14:creationId xmlns:p14="http://schemas.microsoft.com/office/powerpoint/2010/main" val="298751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5681143" y="1103537"/>
            <a:ext cx="6009342" cy="5299031"/>
            <a:chOff x="0" y="0"/>
            <a:chExt cx="2374061" cy="2093444"/>
          </a:xfrm>
        </p:grpSpPr>
        <p:sp>
          <p:nvSpPr>
            <p:cNvPr id="5" name="Freeform 5"/>
            <p:cNvSpPr/>
            <p:nvPr/>
          </p:nvSpPr>
          <p:spPr>
            <a:xfrm>
              <a:off x="0" y="0"/>
              <a:ext cx="2374061" cy="2093444"/>
            </a:xfrm>
            <a:custGeom>
              <a:avLst/>
              <a:gdLst/>
              <a:ahLst/>
              <a:cxnLst/>
              <a:rect l="l" t="t" r="r" b="b"/>
              <a:pathLst>
                <a:path w="2374061" h="2093444">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2374061" cy="213154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4663441" y="996513"/>
            <a:ext cx="6842760" cy="5277287"/>
            <a:chOff x="0" y="0"/>
            <a:chExt cx="2388891" cy="2084854"/>
          </a:xfrm>
        </p:grpSpPr>
        <p:sp>
          <p:nvSpPr>
            <p:cNvPr id="8" name="Freeform 8"/>
            <p:cNvSpPr/>
            <p:nvPr/>
          </p:nvSpPr>
          <p:spPr>
            <a:xfrm>
              <a:off x="0" y="0"/>
              <a:ext cx="2388891" cy="2084854"/>
            </a:xfrm>
            <a:custGeom>
              <a:avLst/>
              <a:gdLst/>
              <a:ahLst/>
              <a:cxnLst/>
              <a:rect l="l" t="t" r="r" b="b"/>
              <a:pathLst>
                <a:path w="2388891" h="2084854">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38100"/>
              <a:ext cx="2388891" cy="212295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a:off x="1398784" y="3659368"/>
            <a:ext cx="3273511" cy="2762309"/>
          </a:xfrm>
          <a:custGeom>
            <a:avLst/>
            <a:gdLst/>
            <a:ahLst/>
            <a:cxnLst/>
            <a:rect l="l" t="t" r="r" b="b"/>
            <a:pathLst>
              <a:path w="4910267" h="4143463">
                <a:moveTo>
                  <a:pt x="0" y="0"/>
                </a:moveTo>
                <a:lnTo>
                  <a:pt x="4910267" y="0"/>
                </a:lnTo>
                <a:lnTo>
                  <a:pt x="4910267" y="4143463"/>
                </a:lnTo>
                <a:lnTo>
                  <a:pt x="0" y="4143463"/>
                </a:lnTo>
                <a:lnTo>
                  <a:pt x="0" y="0"/>
                </a:lnTo>
                <a:close/>
              </a:path>
            </a:pathLst>
          </a:custGeom>
          <a:blipFill>
            <a:blip r:embed="rId4"/>
            <a:stretch>
              <a:fillRect l="-2178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flipH="1">
            <a:off x="422183" y="5026725"/>
            <a:ext cx="2154199" cy="1532174"/>
          </a:xfrm>
          <a:custGeom>
            <a:avLst/>
            <a:gdLst/>
            <a:ahLst/>
            <a:cxnLst/>
            <a:rect l="l" t="t" r="r" b="b"/>
            <a:pathLst>
              <a:path w="3231299" h="2298261">
                <a:moveTo>
                  <a:pt x="3231299" y="0"/>
                </a:moveTo>
                <a:lnTo>
                  <a:pt x="0" y="0"/>
                </a:lnTo>
                <a:lnTo>
                  <a:pt x="0" y="2298261"/>
                </a:lnTo>
                <a:lnTo>
                  <a:pt x="3231299" y="2298261"/>
                </a:lnTo>
                <a:lnTo>
                  <a:pt x="3231299"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978434" y="521561"/>
            <a:ext cx="1381677" cy="949903"/>
          </a:xfrm>
          <a:custGeom>
            <a:avLst/>
            <a:gdLst/>
            <a:ahLst/>
            <a:cxnLst/>
            <a:rect l="l" t="t" r="r" b="b"/>
            <a:pathLst>
              <a:path w="2072515" h="1424854">
                <a:moveTo>
                  <a:pt x="0" y="0"/>
                </a:moveTo>
                <a:lnTo>
                  <a:pt x="2072515" y="0"/>
                </a:lnTo>
                <a:lnTo>
                  <a:pt x="2072515" y="1424854"/>
                </a:lnTo>
                <a:lnTo>
                  <a:pt x="0" y="1424854"/>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4049636" y="1317230"/>
            <a:ext cx="981119" cy="605841"/>
          </a:xfrm>
          <a:custGeom>
            <a:avLst/>
            <a:gdLst/>
            <a:ahLst/>
            <a:cxnLst/>
            <a:rect l="l" t="t" r="r" b="b"/>
            <a:pathLst>
              <a:path w="1471679" h="908762">
                <a:moveTo>
                  <a:pt x="0" y="0"/>
                </a:moveTo>
                <a:lnTo>
                  <a:pt x="1471679" y="0"/>
                </a:lnTo>
                <a:lnTo>
                  <a:pt x="1471679" y="908762"/>
                </a:lnTo>
                <a:lnTo>
                  <a:pt x="0" y="908762"/>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546512" y="2100871"/>
            <a:ext cx="2852049" cy="3116993"/>
          </a:xfrm>
          <a:custGeom>
            <a:avLst/>
            <a:gdLst/>
            <a:ahLst/>
            <a:cxnLst/>
            <a:rect l="l" t="t" r="r" b="b"/>
            <a:pathLst>
              <a:path w="4278073" h="4675489">
                <a:moveTo>
                  <a:pt x="0" y="0"/>
                </a:moveTo>
                <a:lnTo>
                  <a:pt x="4278073" y="0"/>
                </a:lnTo>
                <a:lnTo>
                  <a:pt x="4278073" y="4675489"/>
                </a:lnTo>
                <a:lnTo>
                  <a:pt x="0" y="4675489"/>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135549" y="5397441"/>
            <a:ext cx="1616673" cy="1175456"/>
          </a:xfrm>
          <a:custGeom>
            <a:avLst/>
            <a:gdLst/>
            <a:ahLst/>
            <a:cxnLst/>
            <a:rect l="l" t="t" r="r" b="b"/>
            <a:pathLst>
              <a:path w="2425010" h="1763184">
                <a:moveTo>
                  <a:pt x="0" y="0"/>
                </a:moveTo>
                <a:lnTo>
                  <a:pt x="2425010" y="0"/>
                </a:lnTo>
                <a:lnTo>
                  <a:pt x="2425010" y="1763184"/>
                </a:lnTo>
                <a:lnTo>
                  <a:pt x="0" y="1763184"/>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3179862" y="5397441"/>
            <a:ext cx="1699891" cy="1235962"/>
          </a:xfrm>
          <a:custGeom>
            <a:avLst/>
            <a:gdLst/>
            <a:ahLst/>
            <a:cxnLst/>
            <a:rect l="l" t="t" r="r" b="b"/>
            <a:pathLst>
              <a:path w="2549836" h="1853943">
                <a:moveTo>
                  <a:pt x="0" y="0"/>
                </a:moveTo>
                <a:lnTo>
                  <a:pt x="2549835" y="0"/>
                </a:lnTo>
                <a:lnTo>
                  <a:pt x="2549835" y="1853943"/>
                </a:lnTo>
                <a:lnTo>
                  <a:pt x="0" y="1853943"/>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flipH="1">
            <a:off x="2212649" y="5054319"/>
            <a:ext cx="1836987" cy="150458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3035539" y="5054319"/>
            <a:ext cx="2220153" cy="1579084"/>
          </a:xfrm>
          <a:custGeom>
            <a:avLst/>
            <a:gdLst/>
            <a:ahLst/>
            <a:cxnLst/>
            <a:rect l="l" t="t" r="r" b="b"/>
            <a:pathLst>
              <a:path w="3330230" h="2368626">
                <a:moveTo>
                  <a:pt x="0" y="0"/>
                </a:moveTo>
                <a:lnTo>
                  <a:pt x="3330231" y="0"/>
                </a:lnTo>
                <a:lnTo>
                  <a:pt x="3330231" y="2368626"/>
                </a:lnTo>
                <a:lnTo>
                  <a:pt x="0" y="236862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10276833">
            <a:off x="6714996" y="620294"/>
            <a:ext cx="2643986" cy="660997"/>
          </a:xfrm>
          <a:custGeom>
            <a:avLst/>
            <a:gdLst/>
            <a:ahLst/>
            <a:cxnLst/>
            <a:rect l="l" t="t" r="r" b="b"/>
            <a:pathLst>
              <a:path w="3965979" h="991495">
                <a:moveTo>
                  <a:pt x="0" y="0"/>
                </a:moveTo>
                <a:lnTo>
                  <a:pt x="3965980" y="0"/>
                </a:lnTo>
                <a:lnTo>
                  <a:pt x="3965980" y="991495"/>
                </a:lnTo>
                <a:lnTo>
                  <a:pt x="0" y="9914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22" name="Picture 21" descr="A blue and orange text&#10;&#10;AI-generated content may be incorrect.">
            <a:extLst>
              <a:ext uri="{FF2B5EF4-FFF2-40B4-BE49-F238E27FC236}">
                <a16:creationId xmlns:a16="http://schemas.microsoft.com/office/drawing/2014/main" id="{ABB12441-02E1-F5FF-040E-7151EF9AAEC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91990" y="2319074"/>
            <a:ext cx="6908649" cy="23879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415593" y="1527660"/>
            <a:ext cx="8270522" cy="3491993"/>
            <a:chOff x="0" y="0"/>
            <a:chExt cx="3851716" cy="1626278"/>
          </a:xfrm>
        </p:grpSpPr>
        <p:sp>
          <p:nvSpPr>
            <p:cNvPr id="5" name="Freeform 5"/>
            <p:cNvSpPr/>
            <p:nvPr/>
          </p:nvSpPr>
          <p:spPr>
            <a:xfrm>
              <a:off x="0" y="0"/>
              <a:ext cx="3851716" cy="1626278"/>
            </a:xfrm>
            <a:custGeom>
              <a:avLst/>
              <a:gdLst/>
              <a:ahLst/>
              <a:cxnLst/>
              <a:rect l="l" t="t" r="r" b="b"/>
              <a:pathLst>
                <a:path w="3851716" h="1626278">
                  <a:moveTo>
                    <a:pt x="31827" y="0"/>
                  </a:moveTo>
                  <a:lnTo>
                    <a:pt x="3819890" y="0"/>
                  </a:lnTo>
                  <a:cubicBezTo>
                    <a:pt x="3837467" y="0"/>
                    <a:pt x="3851716" y="14249"/>
                    <a:pt x="3851716" y="31827"/>
                  </a:cubicBezTo>
                  <a:lnTo>
                    <a:pt x="3851716" y="1594451"/>
                  </a:lnTo>
                  <a:cubicBezTo>
                    <a:pt x="3851716" y="1612028"/>
                    <a:pt x="3837467" y="1626278"/>
                    <a:pt x="3819890" y="1626278"/>
                  </a:cubicBezTo>
                  <a:lnTo>
                    <a:pt x="31827" y="1626278"/>
                  </a:lnTo>
                  <a:cubicBezTo>
                    <a:pt x="14249" y="1626278"/>
                    <a:pt x="0" y="1612028"/>
                    <a:pt x="0" y="1594451"/>
                  </a:cubicBezTo>
                  <a:lnTo>
                    <a:pt x="0" y="31827"/>
                  </a:lnTo>
                  <a:cubicBezTo>
                    <a:pt x="0" y="14249"/>
                    <a:pt x="14249" y="0"/>
                    <a:pt x="31827" y="0"/>
                  </a:cubicBezTo>
                  <a:close/>
                </a:path>
              </a:pathLst>
            </a:custGeom>
            <a:solidFill>
              <a:srgbClr val="F0B3A7"/>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3851716" cy="1664378"/>
            </a:xfrm>
            <a:prstGeom prst="rect">
              <a:avLst/>
            </a:prstGeom>
          </p:spPr>
          <p:txBody>
            <a:bodyPr lIns="28729" tIns="28729" rIns="28729" bIns="28729"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1895031" y="1295848"/>
            <a:ext cx="8593667" cy="3576501"/>
            <a:chOff x="0" y="0"/>
            <a:chExt cx="4002211" cy="1665634"/>
          </a:xfrm>
        </p:grpSpPr>
        <p:sp>
          <p:nvSpPr>
            <p:cNvPr id="8" name="Freeform 8"/>
            <p:cNvSpPr/>
            <p:nvPr/>
          </p:nvSpPr>
          <p:spPr>
            <a:xfrm>
              <a:off x="0" y="0"/>
              <a:ext cx="4002211" cy="1665634"/>
            </a:xfrm>
            <a:custGeom>
              <a:avLst/>
              <a:gdLst/>
              <a:ahLst/>
              <a:cxnLst/>
              <a:rect l="l" t="t" r="r" b="b"/>
              <a:pathLst>
                <a:path w="4002211" h="1665634">
                  <a:moveTo>
                    <a:pt x="30630" y="0"/>
                  </a:moveTo>
                  <a:lnTo>
                    <a:pt x="3971580" y="0"/>
                  </a:lnTo>
                  <a:cubicBezTo>
                    <a:pt x="3979704" y="0"/>
                    <a:pt x="3987495" y="3227"/>
                    <a:pt x="3993240" y="8971"/>
                  </a:cubicBezTo>
                  <a:cubicBezTo>
                    <a:pt x="3998984" y="14716"/>
                    <a:pt x="4002211" y="22507"/>
                    <a:pt x="4002211" y="30630"/>
                  </a:cubicBezTo>
                  <a:lnTo>
                    <a:pt x="4002211" y="1635004"/>
                  </a:lnTo>
                  <a:cubicBezTo>
                    <a:pt x="4002211" y="1651921"/>
                    <a:pt x="3988497" y="1665634"/>
                    <a:pt x="3971580" y="1665634"/>
                  </a:cubicBezTo>
                  <a:lnTo>
                    <a:pt x="30630" y="1665634"/>
                  </a:lnTo>
                  <a:cubicBezTo>
                    <a:pt x="22507" y="1665634"/>
                    <a:pt x="14716" y="1662407"/>
                    <a:pt x="8971" y="1656663"/>
                  </a:cubicBezTo>
                  <a:cubicBezTo>
                    <a:pt x="3227" y="1650919"/>
                    <a:pt x="0" y="1643128"/>
                    <a:pt x="0" y="1635004"/>
                  </a:cubicBezTo>
                  <a:lnTo>
                    <a:pt x="0" y="30630"/>
                  </a:lnTo>
                  <a:cubicBezTo>
                    <a:pt x="0" y="22507"/>
                    <a:pt x="3227" y="14716"/>
                    <a:pt x="8971" y="8971"/>
                  </a:cubicBezTo>
                  <a:cubicBezTo>
                    <a:pt x="14716" y="3227"/>
                    <a:pt x="22507" y="0"/>
                    <a:pt x="30630" y="0"/>
                  </a:cubicBezTo>
                  <a:close/>
                </a:path>
              </a:pathLst>
            </a:custGeom>
            <a:solidFill>
              <a:srgbClr val="FACCC2"/>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38100"/>
              <a:ext cx="4002211" cy="1703734"/>
            </a:xfrm>
            <a:prstGeom prst="rect">
              <a:avLst/>
            </a:prstGeom>
          </p:spPr>
          <p:txBody>
            <a:bodyPr lIns="28729" tIns="28729" rIns="28729" bIns="28729"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rot="-1507447">
            <a:off x="1572472" y="1276372"/>
            <a:ext cx="1387921" cy="334836"/>
          </a:xfrm>
          <a:custGeom>
            <a:avLst/>
            <a:gdLst/>
            <a:ahLst/>
            <a:cxnLst/>
            <a:rect l="l" t="t" r="r" b="b"/>
            <a:pathLst>
              <a:path w="2081881" h="502254">
                <a:moveTo>
                  <a:pt x="0" y="0"/>
                </a:moveTo>
                <a:lnTo>
                  <a:pt x="2081881" y="0"/>
                </a:lnTo>
                <a:lnTo>
                  <a:pt x="2081881" y="502254"/>
                </a:lnTo>
                <a:lnTo>
                  <a:pt x="0" y="5022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1167597">
            <a:off x="8457531" y="932328"/>
            <a:ext cx="3013641" cy="727041"/>
          </a:xfrm>
          <a:custGeom>
            <a:avLst/>
            <a:gdLst/>
            <a:ahLst/>
            <a:cxnLst/>
            <a:rect l="l" t="t" r="r" b="b"/>
            <a:pathLst>
              <a:path w="4520461" h="1090561">
                <a:moveTo>
                  <a:pt x="0" y="0"/>
                </a:moveTo>
                <a:lnTo>
                  <a:pt x="4520462" y="0"/>
                </a:lnTo>
                <a:lnTo>
                  <a:pt x="4520462" y="1090561"/>
                </a:lnTo>
                <a:lnTo>
                  <a:pt x="0" y="10905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flipH="1">
            <a:off x="787526" y="5923744"/>
            <a:ext cx="684177" cy="764443"/>
          </a:xfrm>
          <a:custGeom>
            <a:avLst/>
            <a:gdLst/>
            <a:ahLst/>
            <a:cxnLst/>
            <a:rect l="l" t="t" r="r" b="b"/>
            <a:pathLst>
              <a:path w="1026266" h="1146665">
                <a:moveTo>
                  <a:pt x="1026266" y="0"/>
                </a:moveTo>
                <a:lnTo>
                  <a:pt x="0" y="0"/>
                </a:lnTo>
                <a:lnTo>
                  <a:pt x="0" y="1146665"/>
                </a:lnTo>
                <a:lnTo>
                  <a:pt x="1026266" y="1146665"/>
                </a:lnTo>
                <a:lnTo>
                  <a:pt x="1026266"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471367" y="5495902"/>
            <a:ext cx="951136" cy="1031973"/>
          </a:xfrm>
          <a:custGeom>
            <a:avLst/>
            <a:gdLst/>
            <a:ahLst/>
            <a:cxnLst/>
            <a:rect l="l" t="t" r="r" b="b"/>
            <a:pathLst>
              <a:path w="1426704" h="1547960">
                <a:moveTo>
                  <a:pt x="0" y="0"/>
                </a:moveTo>
                <a:lnTo>
                  <a:pt x="1426704" y="0"/>
                </a:lnTo>
                <a:lnTo>
                  <a:pt x="1426704" y="1547960"/>
                </a:lnTo>
                <a:lnTo>
                  <a:pt x="0" y="1547960"/>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9769588" y="2982780"/>
            <a:ext cx="2287695" cy="3420034"/>
          </a:xfrm>
          <a:custGeom>
            <a:avLst/>
            <a:gdLst/>
            <a:ahLst/>
            <a:cxnLst/>
            <a:rect l="l" t="t" r="r" b="b"/>
            <a:pathLst>
              <a:path w="3431542" h="5130051">
                <a:moveTo>
                  <a:pt x="0" y="0"/>
                </a:moveTo>
                <a:lnTo>
                  <a:pt x="3431542" y="0"/>
                </a:lnTo>
                <a:lnTo>
                  <a:pt x="3431542" y="5130052"/>
                </a:lnTo>
                <a:lnTo>
                  <a:pt x="0" y="5130052"/>
                </a:lnTo>
                <a:lnTo>
                  <a:pt x="0" y="0"/>
                </a:lnTo>
                <a:close/>
              </a:path>
            </a:pathLst>
          </a:custGeom>
          <a:blipFill>
            <a:blip r:embed="rId10"/>
            <a:stretch>
              <a:fillRect b="-883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10126170" y="6085997"/>
            <a:ext cx="1268441" cy="489935"/>
          </a:xfrm>
          <a:custGeom>
            <a:avLst/>
            <a:gdLst/>
            <a:ahLst/>
            <a:cxnLst/>
            <a:rect l="l" t="t" r="r" b="b"/>
            <a:pathLst>
              <a:path w="1902662" h="734903">
                <a:moveTo>
                  <a:pt x="0" y="0"/>
                </a:moveTo>
                <a:lnTo>
                  <a:pt x="1902662" y="0"/>
                </a:lnTo>
                <a:lnTo>
                  <a:pt x="1902662" y="734904"/>
                </a:lnTo>
                <a:lnTo>
                  <a:pt x="0" y="734904"/>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378714" y="274653"/>
            <a:ext cx="1501801" cy="1432343"/>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4482111" y="5675286"/>
            <a:ext cx="758647" cy="496914"/>
          </a:xfrm>
          <a:custGeom>
            <a:avLst/>
            <a:gdLst/>
            <a:ahLst/>
            <a:cxnLst/>
            <a:rect l="l" t="t" r="r" b="b"/>
            <a:pathLst>
              <a:path w="1137970" h="745371">
                <a:moveTo>
                  <a:pt x="0" y="0"/>
                </a:moveTo>
                <a:lnTo>
                  <a:pt x="1137971" y="0"/>
                </a:lnTo>
                <a:lnTo>
                  <a:pt x="1137971" y="745371"/>
                </a:lnTo>
                <a:lnTo>
                  <a:pt x="0" y="745371"/>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5701418" y="201450"/>
            <a:ext cx="789165" cy="484350"/>
          </a:xfrm>
          <a:custGeom>
            <a:avLst/>
            <a:gdLst/>
            <a:ahLst/>
            <a:cxnLst/>
            <a:rect l="l" t="t" r="r" b="b"/>
            <a:pathLst>
              <a:path w="1183748" h="726525">
                <a:moveTo>
                  <a:pt x="0" y="0"/>
                </a:moveTo>
                <a:lnTo>
                  <a:pt x="1183748" y="0"/>
                </a:lnTo>
                <a:lnTo>
                  <a:pt x="1183748" y="726525"/>
                </a:lnTo>
                <a:lnTo>
                  <a:pt x="0" y="726525"/>
                </a:lnTo>
                <a:lnTo>
                  <a:pt x="0" y="0"/>
                </a:lnTo>
                <a:close/>
              </a:path>
            </a:pathLst>
          </a:custGeom>
          <a:blipFill>
            <a:blip r:embed="rId1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882632" y="2372674"/>
            <a:ext cx="493966" cy="305024"/>
          </a:xfrm>
          <a:custGeom>
            <a:avLst/>
            <a:gdLst/>
            <a:ahLst/>
            <a:cxnLst/>
            <a:rect l="l" t="t" r="r" b="b"/>
            <a:pathLst>
              <a:path w="740949" h="457536">
                <a:moveTo>
                  <a:pt x="0" y="0"/>
                </a:moveTo>
                <a:lnTo>
                  <a:pt x="740948" y="0"/>
                </a:lnTo>
                <a:lnTo>
                  <a:pt x="740948" y="457536"/>
                </a:lnTo>
                <a:lnTo>
                  <a:pt x="0" y="457536"/>
                </a:lnTo>
                <a:lnTo>
                  <a:pt x="0" y="0"/>
                </a:lnTo>
                <a:close/>
              </a:path>
            </a:pathLst>
          </a:custGeom>
          <a:blipFill>
            <a:blip r:embed="rId1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22" name="Picture 21">
            <a:extLst>
              <a:ext uri="{FF2B5EF4-FFF2-40B4-BE49-F238E27FC236}">
                <a16:creationId xmlns:a16="http://schemas.microsoft.com/office/drawing/2014/main" id="{6AF75990-61CF-802C-2A29-F66FD93385DD}"/>
              </a:ext>
            </a:extLst>
          </p:cNvPr>
          <p:cNvPicPr>
            <a:picLocks noChangeAspect="1"/>
          </p:cNvPicPr>
          <p:nvPr/>
        </p:nvPicPr>
        <p:blipFill>
          <a:blip r:embed="rId16"/>
          <a:stretch>
            <a:fillRect/>
          </a:stretch>
        </p:blipFill>
        <p:spPr>
          <a:xfrm>
            <a:off x="2550695" y="1958736"/>
            <a:ext cx="7530223" cy="2019981"/>
          </a:xfrm>
          <a:prstGeom prst="rect">
            <a:avLst/>
          </a:prstGeom>
        </p:spPr>
      </p:pic>
      <p:sp>
        <p:nvSpPr>
          <p:cNvPr id="23" name="Freeform 11">
            <a:extLst>
              <a:ext uri="{FF2B5EF4-FFF2-40B4-BE49-F238E27FC236}">
                <a16:creationId xmlns:a16="http://schemas.microsoft.com/office/drawing/2014/main" id="{A9782D15-AF08-1BAC-069A-825091BAB091}"/>
              </a:ext>
            </a:extLst>
          </p:cNvPr>
          <p:cNvSpPr/>
          <p:nvPr/>
        </p:nvSpPr>
        <p:spPr>
          <a:xfrm flipH="1">
            <a:off x="0" y="3501189"/>
            <a:ext cx="3080084" cy="2658979"/>
          </a:xfrm>
          <a:custGeom>
            <a:avLst/>
            <a:gdLst/>
            <a:ahLst/>
            <a:cxnLst/>
            <a:rect l="l" t="t" r="r" b="b"/>
            <a:pathLst>
              <a:path w="5340493" h="4833147">
                <a:moveTo>
                  <a:pt x="5340493" y="0"/>
                </a:moveTo>
                <a:lnTo>
                  <a:pt x="0" y="0"/>
                </a:lnTo>
                <a:lnTo>
                  <a:pt x="0" y="4833147"/>
                </a:lnTo>
                <a:lnTo>
                  <a:pt x="5340493" y="4833147"/>
                </a:lnTo>
                <a:lnTo>
                  <a:pt x="5340493"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descr="A round pink circle with white text and a black background&#10;&#10;AI-generated content may be incorrect.">
            <a:extLst>
              <a:ext uri="{FF2B5EF4-FFF2-40B4-BE49-F238E27FC236}">
                <a16:creationId xmlns:a16="http://schemas.microsoft.com/office/drawing/2014/main" id="{B49D35D4-0E16-CC49-9AE2-73838E40F13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797269" y="0"/>
            <a:ext cx="1666249" cy="16662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flipH="1">
            <a:off x="9123391" y="3429000"/>
            <a:ext cx="2851581" cy="2840888"/>
          </a:xfrm>
          <a:custGeom>
            <a:avLst/>
            <a:gdLst/>
            <a:ahLst/>
            <a:cxnLst/>
            <a:rect l="l" t="t" r="r" b="b"/>
            <a:pathLst>
              <a:path w="4277372" h="4261332">
                <a:moveTo>
                  <a:pt x="4277372" y="0"/>
                </a:moveTo>
                <a:lnTo>
                  <a:pt x="0" y="0"/>
                </a:lnTo>
                <a:lnTo>
                  <a:pt x="0" y="4261332"/>
                </a:lnTo>
                <a:lnTo>
                  <a:pt x="4277372" y="4261332"/>
                </a:lnTo>
                <a:lnTo>
                  <a:pt x="4277372"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480260">
            <a:off x="-1663894" y="5124112"/>
            <a:ext cx="16263355" cy="6302050"/>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2319777" y="1503572"/>
            <a:ext cx="7755647" cy="4354968"/>
            <a:chOff x="0" y="0"/>
            <a:chExt cx="3063959" cy="1404932"/>
          </a:xfrm>
        </p:grpSpPr>
        <p:sp>
          <p:nvSpPr>
            <p:cNvPr id="6" name="Freeform 6"/>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8100"/>
              <a:ext cx="3063959" cy="144303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2218177" y="1401972"/>
            <a:ext cx="7755647" cy="4307712"/>
            <a:chOff x="0" y="0"/>
            <a:chExt cx="3063959" cy="1404932"/>
          </a:xfrm>
        </p:grpSpPr>
        <p:sp>
          <p:nvSpPr>
            <p:cNvPr id="9" name="Freeform 9"/>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cap="rnd">
              <a:solidFill>
                <a:srgbClr val="FAE6DB"/>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8100"/>
              <a:ext cx="3063959" cy="144303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a:off x="1" y="2770411"/>
            <a:ext cx="2593783" cy="3877628"/>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5"/>
            <a:stretch>
              <a:fillRect b="-883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578678" y="409349"/>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922743" y="5371634"/>
            <a:ext cx="629703" cy="752633"/>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flipH="1">
            <a:off x="3739154" y="5831289"/>
            <a:ext cx="806289" cy="795203"/>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204498" y="5476601"/>
            <a:ext cx="1566352" cy="1716963"/>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flipH="1">
            <a:off x="1042639" y="5476601"/>
            <a:ext cx="1836987" cy="150458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874593">
            <a:off x="383449" y="5258077"/>
            <a:ext cx="589010" cy="1732381"/>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383449" y="5665843"/>
            <a:ext cx="1577683" cy="1292197"/>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0839060" y="5646259"/>
            <a:ext cx="1334281" cy="688823"/>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8614964" y="4912126"/>
            <a:ext cx="954829" cy="104663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8902652" y="5665843"/>
            <a:ext cx="1334281" cy="688823"/>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9578374" y="5889036"/>
            <a:ext cx="658559" cy="470465"/>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13"/>
            <a:stretch>
              <a:fillRect l="-220" r="-22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3974879">
            <a:off x="10999593" y="5701389"/>
            <a:ext cx="739175" cy="1893299"/>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rot="-2700000">
            <a:off x="10892391" y="5705633"/>
            <a:ext cx="1423500" cy="1560375"/>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511033" flipH="1">
            <a:off x="10075423" y="6414369"/>
            <a:ext cx="278380" cy="281192"/>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rot="1082476">
            <a:off x="1315678" y="5487587"/>
            <a:ext cx="630984" cy="1853563"/>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27"/>
          <p:cNvSpPr/>
          <p:nvPr/>
        </p:nvSpPr>
        <p:spPr>
          <a:xfrm rot="-2369220">
            <a:off x="11784502" y="5541923"/>
            <a:ext cx="626469" cy="1531084"/>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8"/>
          <p:cNvSpPr/>
          <p:nvPr/>
        </p:nvSpPr>
        <p:spPr>
          <a:xfrm>
            <a:off x="2028741" y="5059805"/>
            <a:ext cx="582071" cy="457653"/>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29"/>
          <p:cNvSpPr/>
          <p:nvPr/>
        </p:nvSpPr>
        <p:spPr>
          <a:xfrm>
            <a:off x="6226391" y="186168"/>
            <a:ext cx="696352" cy="499633"/>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32"/>
          <p:cNvSpPr/>
          <p:nvPr/>
        </p:nvSpPr>
        <p:spPr>
          <a:xfrm>
            <a:off x="11165379" y="1841692"/>
            <a:ext cx="407605" cy="30944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2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3" name="Picture 32">
            <a:extLst>
              <a:ext uri="{FF2B5EF4-FFF2-40B4-BE49-F238E27FC236}">
                <a16:creationId xmlns:a16="http://schemas.microsoft.com/office/drawing/2014/main" id="{FDDB6A0A-239B-B794-C8E8-B7E46A2654C8}"/>
              </a:ext>
            </a:extLst>
          </p:cNvPr>
          <p:cNvPicPr>
            <a:picLocks noChangeAspect="1"/>
          </p:cNvPicPr>
          <p:nvPr/>
        </p:nvPicPr>
        <p:blipFill>
          <a:blip r:embed="rId21"/>
          <a:stretch>
            <a:fillRect/>
          </a:stretch>
        </p:blipFill>
        <p:spPr>
          <a:xfrm>
            <a:off x="4199021" y="0"/>
            <a:ext cx="3979013" cy="1234159"/>
          </a:xfrm>
          <a:prstGeom prst="rect">
            <a:avLst/>
          </a:prstGeom>
        </p:spPr>
      </p:pic>
      <p:pic>
        <p:nvPicPr>
          <p:cNvPr id="37" name="Picture 36">
            <a:extLst>
              <a:ext uri="{FF2B5EF4-FFF2-40B4-BE49-F238E27FC236}">
                <a16:creationId xmlns:a16="http://schemas.microsoft.com/office/drawing/2014/main" id="{9AFC0F28-9BC3-C7E0-F709-89D9177AE94E}"/>
              </a:ext>
            </a:extLst>
          </p:cNvPr>
          <p:cNvPicPr>
            <a:picLocks noChangeAspect="1"/>
          </p:cNvPicPr>
          <p:nvPr/>
        </p:nvPicPr>
        <p:blipFill>
          <a:blip r:embed="rId22"/>
          <a:stretch>
            <a:fillRect/>
          </a:stretch>
        </p:blipFill>
        <p:spPr>
          <a:xfrm>
            <a:off x="2358810" y="2111981"/>
            <a:ext cx="7297544" cy="3694496"/>
          </a:xfrm>
          <a:prstGeom prst="rect">
            <a:avLst/>
          </a:prstGeom>
        </p:spPr>
      </p:pic>
      <p:sp>
        <p:nvSpPr>
          <p:cNvPr id="38" name="Plaque 14">
            <a:extLst>
              <a:ext uri="{FF2B5EF4-FFF2-40B4-BE49-F238E27FC236}">
                <a16:creationId xmlns:a16="http://schemas.microsoft.com/office/drawing/2014/main" id="{B2B3ACDB-21EE-01C0-4C39-2FC9488ED0B6}"/>
              </a:ext>
            </a:extLst>
          </p:cNvPr>
          <p:cNvSpPr/>
          <p:nvPr/>
        </p:nvSpPr>
        <p:spPr>
          <a:xfrm>
            <a:off x="4466885" y="1308583"/>
            <a:ext cx="3560695" cy="876968"/>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Bài</a:t>
            </a:r>
            <a:r>
              <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1 – </a:t>
            </a:r>
            <a:r>
              <a:rPr kumimoji="0" 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Tiết</a:t>
            </a:r>
            <a:r>
              <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2</a:t>
            </a:r>
            <a:endParaRPr kumimoji="0" lang="vi-VN"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30" name="Picture 29" descr="A round pink circle with white text and a black background&#10;&#10;AI-generated content may be incorrect.">
            <a:extLst>
              <a:ext uri="{FF2B5EF4-FFF2-40B4-BE49-F238E27FC236}">
                <a16:creationId xmlns:a16="http://schemas.microsoft.com/office/drawing/2014/main" id="{CF06A95F-13AC-F83C-4FBA-FD2F5A03DAF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797269" y="0"/>
            <a:ext cx="1666249" cy="16662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down)">
                                      <p:cBhvr>
                                        <p:cTn id="12" dur="500"/>
                                        <p:tgtEl>
                                          <p:spTgt spid="38"/>
                                        </p:tgtEl>
                                      </p:cBhvr>
                                    </p:animEffect>
                                  </p:childTnLst>
                                </p:cTn>
                              </p:par>
                              <p:par>
                                <p:cTn id="13" presetID="22" presetClass="entr" presetSubtype="4"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415593" y="1527660"/>
            <a:ext cx="8270522" cy="3491993"/>
            <a:chOff x="0" y="0"/>
            <a:chExt cx="3851716" cy="1626278"/>
          </a:xfrm>
        </p:grpSpPr>
        <p:sp>
          <p:nvSpPr>
            <p:cNvPr id="5" name="Freeform 5"/>
            <p:cNvSpPr/>
            <p:nvPr/>
          </p:nvSpPr>
          <p:spPr>
            <a:xfrm>
              <a:off x="0" y="0"/>
              <a:ext cx="3851716" cy="1626278"/>
            </a:xfrm>
            <a:custGeom>
              <a:avLst/>
              <a:gdLst/>
              <a:ahLst/>
              <a:cxnLst/>
              <a:rect l="l" t="t" r="r" b="b"/>
              <a:pathLst>
                <a:path w="3851716" h="1626278">
                  <a:moveTo>
                    <a:pt x="31827" y="0"/>
                  </a:moveTo>
                  <a:lnTo>
                    <a:pt x="3819890" y="0"/>
                  </a:lnTo>
                  <a:cubicBezTo>
                    <a:pt x="3837467" y="0"/>
                    <a:pt x="3851716" y="14249"/>
                    <a:pt x="3851716" y="31827"/>
                  </a:cubicBezTo>
                  <a:lnTo>
                    <a:pt x="3851716" y="1594451"/>
                  </a:lnTo>
                  <a:cubicBezTo>
                    <a:pt x="3851716" y="1612028"/>
                    <a:pt x="3837467" y="1626278"/>
                    <a:pt x="3819890" y="1626278"/>
                  </a:cubicBezTo>
                  <a:lnTo>
                    <a:pt x="31827" y="1626278"/>
                  </a:lnTo>
                  <a:cubicBezTo>
                    <a:pt x="14249" y="1626278"/>
                    <a:pt x="0" y="1612028"/>
                    <a:pt x="0" y="1594451"/>
                  </a:cubicBezTo>
                  <a:lnTo>
                    <a:pt x="0" y="31827"/>
                  </a:lnTo>
                  <a:cubicBezTo>
                    <a:pt x="0" y="14249"/>
                    <a:pt x="14249" y="0"/>
                    <a:pt x="31827" y="0"/>
                  </a:cubicBezTo>
                  <a:close/>
                </a:path>
              </a:pathLst>
            </a:custGeom>
            <a:solidFill>
              <a:srgbClr val="F0B3A7"/>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3851716" cy="1664378"/>
            </a:xfrm>
            <a:prstGeom prst="rect">
              <a:avLst/>
            </a:prstGeom>
          </p:spPr>
          <p:txBody>
            <a:bodyPr lIns="28729" tIns="28729" rIns="28729" bIns="28729"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1895031" y="1295848"/>
            <a:ext cx="8593667" cy="3576501"/>
            <a:chOff x="0" y="0"/>
            <a:chExt cx="4002211" cy="1665634"/>
          </a:xfrm>
        </p:grpSpPr>
        <p:sp>
          <p:nvSpPr>
            <p:cNvPr id="8" name="Freeform 8"/>
            <p:cNvSpPr/>
            <p:nvPr/>
          </p:nvSpPr>
          <p:spPr>
            <a:xfrm>
              <a:off x="0" y="0"/>
              <a:ext cx="4002211" cy="1665634"/>
            </a:xfrm>
            <a:custGeom>
              <a:avLst/>
              <a:gdLst/>
              <a:ahLst/>
              <a:cxnLst/>
              <a:rect l="l" t="t" r="r" b="b"/>
              <a:pathLst>
                <a:path w="4002211" h="1665634">
                  <a:moveTo>
                    <a:pt x="30630" y="0"/>
                  </a:moveTo>
                  <a:lnTo>
                    <a:pt x="3971580" y="0"/>
                  </a:lnTo>
                  <a:cubicBezTo>
                    <a:pt x="3979704" y="0"/>
                    <a:pt x="3987495" y="3227"/>
                    <a:pt x="3993240" y="8971"/>
                  </a:cubicBezTo>
                  <a:cubicBezTo>
                    <a:pt x="3998984" y="14716"/>
                    <a:pt x="4002211" y="22507"/>
                    <a:pt x="4002211" y="30630"/>
                  </a:cubicBezTo>
                  <a:lnTo>
                    <a:pt x="4002211" y="1635004"/>
                  </a:lnTo>
                  <a:cubicBezTo>
                    <a:pt x="4002211" y="1651921"/>
                    <a:pt x="3988497" y="1665634"/>
                    <a:pt x="3971580" y="1665634"/>
                  </a:cubicBezTo>
                  <a:lnTo>
                    <a:pt x="30630" y="1665634"/>
                  </a:lnTo>
                  <a:cubicBezTo>
                    <a:pt x="22507" y="1665634"/>
                    <a:pt x="14716" y="1662407"/>
                    <a:pt x="8971" y="1656663"/>
                  </a:cubicBezTo>
                  <a:cubicBezTo>
                    <a:pt x="3227" y="1650919"/>
                    <a:pt x="0" y="1643128"/>
                    <a:pt x="0" y="1635004"/>
                  </a:cubicBezTo>
                  <a:lnTo>
                    <a:pt x="0" y="30630"/>
                  </a:lnTo>
                  <a:cubicBezTo>
                    <a:pt x="0" y="22507"/>
                    <a:pt x="3227" y="14716"/>
                    <a:pt x="8971" y="8971"/>
                  </a:cubicBezTo>
                  <a:cubicBezTo>
                    <a:pt x="14716" y="3227"/>
                    <a:pt x="22507" y="0"/>
                    <a:pt x="30630" y="0"/>
                  </a:cubicBezTo>
                  <a:close/>
                </a:path>
              </a:pathLst>
            </a:custGeom>
            <a:solidFill>
              <a:srgbClr val="FACCC2"/>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38100"/>
              <a:ext cx="4002211" cy="1703734"/>
            </a:xfrm>
            <a:prstGeom prst="rect">
              <a:avLst/>
            </a:prstGeom>
          </p:spPr>
          <p:txBody>
            <a:bodyPr lIns="28729" tIns="28729" rIns="28729" bIns="28729"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rot="-1507447">
            <a:off x="1572472" y="1276372"/>
            <a:ext cx="1387921" cy="334836"/>
          </a:xfrm>
          <a:custGeom>
            <a:avLst/>
            <a:gdLst/>
            <a:ahLst/>
            <a:cxnLst/>
            <a:rect l="l" t="t" r="r" b="b"/>
            <a:pathLst>
              <a:path w="2081881" h="502254">
                <a:moveTo>
                  <a:pt x="0" y="0"/>
                </a:moveTo>
                <a:lnTo>
                  <a:pt x="2081881" y="0"/>
                </a:lnTo>
                <a:lnTo>
                  <a:pt x="2081881" y="502254"/>
                </a:lnTo>
                <a:lnTo>
                  <a:pt x="0" y="5022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1167597">
            <a:off x="8457531" y="932328"/>
            <a:ext cx="3013641" cy="727041"/>
          </a:xfrm>
          <a:custGeom>
            <a:avLst/>
            <a:gdLst/>
            <a:ahLst/>
            <a:cxnLst/>
            <a:rect l="l" t="t" r="r" b="b"/>
            <a:pathLst>
              <a:path w="4520461" h="1090561">
                <a:moveTo>
                  <a:pt x="0" y="0"/>
                </a:moveTo>
                <a:lnTo>
                  <a:pt x="4520462" y="0"/>
                </a:lnTo>
                <a:lnTo>
                  <a:pt x="4520462" y="1090561"/>
                </a:lnTo>
                <a:lnTo>
                  <a:pt x="0" y="10905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flipH="1">
            <a:off x="787526" y="5923744"/>
            <a:ext cx="684177" cy="764443"/>
          </a:xfrm>
          <a:custGeom>
            <a:avLst/>
            <a:gdLst/>
            <a:ahLst/>
            <a:cxnLst/>
            <a:rect l="l" t="t" r="r" b="b"/>
            <a:pathLst>
              <a:path w="1026266" h="1146665">
                <a:moveTo>
                  <a:pt x="1026266" y="0"/>
                </a:moveTo>
                <a:lnTo>
                  <a:pt x="0" y="0"/>
                </a:lnTo>
                <a:lnTo>
                  <a:pt x="0" y="1146665"/>
                </a:lnTo>
                <a:lnTo>
                  <a:pt x="1026266" y="1146665"/>
                </a:lnTo>
                <a:lnTo>
                  <a:pt x="1026266"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471367" y="5495902"/>
            <a:ext cx="951136" cy="1031973"/>
          </a:xfrm>
          <a:custGeom>
            <a:avLst/>
            <a:gdLst/>
            <a:ahLst/>
            <a:cxnLst/>
            <a:rect l="l" t="t" r="r" b="b"/>
            <a:pathLst>
              <a:path w="1426704" h="1547960">
                <a:moveTo>
                  <a:pt x="0" y="0"/>
                </a:moveTo>
                <a:lnTo>
                  <a:pt x="1426704" y="0"/>
                </a:lnTo>
                <a:lnTo>
                  <a:pt x="1426704" y="1547960"/>
                </a:lnTo>
                <a:lnTo>
                  <a:pt x="0" y="1547960"/>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9769588" y="2982780"/>
            <a:ext cx="2287695" cy="3420034"/>
          </a:xfrm>
          <a:custGeom>
            <a:avLst/>
            <a:gdLst/>
            <a:ahLst/>
            <a:cxnLst/>
            <a:rect l="l" t="t" r="r" b="b"/>
            <a:pathLst>
              <a:path w="3431542" h="5130051">
                <a:moveTo>
                  <a:pt x="0" y="0"/>
                </a:moveTo>
                <a:lnTo>
                  <a:pt x="3431542" y="0"/>
                </a:lnTo>
                <a:lnTo>
                  <a:pt x="3431542" y="5130052"/>
                </a:lnTo>
                <a:lnTo>
                  <a:pt x="0" y="5130052"/>
                </a:lnTo>
                <a:lnTo>
                  <a:pt x="0" y="0"/>
                </a:lnTo>
                <a:close/>
              </a:path>
            </a:pathLst>
          </a:custGeom>
          <a:blipFill>
            <a:blip r:embed="rId10"/>
            <a:stretch>
              <a:fillRect b="-883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10126170" y="6085997"/>
            <a:ext cx="1268441" cy="489935"/>
          </a:xfrm>
          <a:custGeom>
            <a:avLst/>
            <a:gdLst/>
            <a:ahLst/>
            <a:cxnLst/>
            <a:rect l="l" t="t" r="r" b="b"/>
            <a:pathLst>
              <a:path w="1902662" h="734903">
                <a:moveTo>
                  <a:pt x="0" y="0"/>
                </a:moveTo>
                <a:lnTo>
                  <a:pt x="1902662" y="0"/>
                </a:lnTo>
                <a:lnTo>
                  <a:pt x="1902662" y="734904"/>
                </a:lnTo>
                <a:lnTo>
                  <a:pt x="0" y="734904"/>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378714" y="274653"/>
            <a:ext cx="1501801" cy="1432343"/>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4482111" y="5675286"/>
            <a:ext cx="758647" cy="496914"/>
          </a:xfrm>
          <a:custGeom>
            <a:avLst/>
            <a:gdLst/>
            <a:ahLst/>
            <a:cxnLst/>
            <a:rect l="l" t="t" r="r" b="b"/>
            <a:pathLst>
              <a:path w="1137970" h="745371">
                <a:moveTo>
                  <a:pt x="0" y="0"/>
                </a:moveTo>
                <a:lnTo>
                  <a:pt x="1137971" y="0"/>
                </a:lnTo>
                <a:lnTo>
                  <a:pt x="1137971" y="745371"/>
                </a:lnTo>
                <a:lnTo>
                  <a:pt x="0" y="745371"/>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5701418" y="201450"/>
            <a:ext cx="789165" cy="484350"/>
          </a:xfrm>
          <a:custGeom>
            <a:avLst/>
            <a:gdLst/>
            <a:ahLst/>
            <a:cxnLst/>
            <a:rect l="l" t="t" r="r" b="b"/>
            <a:pathLst>
              <a:path w="1183748" h="726525">
                <a:moveTo>
                  <a:pt x="0" y="0"/>
                </a:moveTo>
                <a:lnTo>
                  <a:pt x="1183748" y="0"/>
                </a:lnTo>
                <a:lnTo>
                  <a:pt x="1183748" y="726525"/>
                </a:lnTo>
                <a:lnTo>
                  <a:pt x="0" y="726525"/>
                </a:lnTo>
                <a:lnTo>
                  <a:pt x="0" y="0"/>
                </a:lnTo>
                <a:close/>
              </a:path>
            </a:pathLst>
          </a:custGeom>
          <a:blipFill>
            <a:blip r:embed="rId1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882632" y="2372674"/>
            <a:ext cx="493966" cy="305024"/>
          </a:xfrm>
          <a:custGeom>
            <a:avLst/>
            <a:gdLst/>
            <a:ahLst/>
            <a:cxnLst/>
            <a:rect l="l" t="t" r="r" b="b"/>
            <a:pathLst>
              <a:path w="740949" h="457536">
                <a:moveTo>
                  <a:pt x="0" y="0"/>
                </a:moveTo>
                <a:lnTo>
                  <a:pt x="740948" y="0"/>
                </a:lnTo>
                <a:lnTo>
                  <a:pt x="740948" y="457536"/>
                </a:lnTo>
                <a:lnTo>
                  <a:pt x="0" y="457536"/>
                </a:lnTo>
                <a:lnTo>
                  <a:pt x="0" y="0"/>
                </a:lnTo>
                <a:close/>
              </a:path>
            </a:pathLst>
          </a:custGeom>
          <a:blipFill>
            <a:blip r:embed="rId1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11">
            <a:extLst>
              <a:ext uri="{FF2B5EF4-FFF2-40B4-BE49-F238E27FC236}">
                <a16:creationId xmlns:a16="http://schemas.microsoft.com/office/drawing/2014/main" id="{A9782D15-AF08-1BAC-069A-825091BAB091}"/>
              </a:ext>
            </a:extLst>
          </p:cNvPr>
          <p:cNvSpPr/>
          <p:nvPr/>
        </p:nvSpPr>
        <p:spPr>
          <a:xfrm flipH="1">
            <a:off x="0" y="3501189"/>
            <a:ext cx="3080084" cy="2658979"/>
          </a:xfrm>
          <a:custGeom>
            <a:avLst/>
            <a:gdLst/>
            <a:ahLst/>
            <a:cxnLst/>
            <a:rect l="l" t="t" r="r" b="b"/>
            <a:pathLst>
              <a:path w="5340493" h="4833147">
                <a:moveTo>
                  <a:pt x="5340493" y="0"/>
                </a:moveTo>
                <a:lnTo>
                  <a:pt x="0" y="0"/>
                </a:lnTo>
                <a:lnTo>
                  <a:pt x="0" y="4833147"/>
                </a:lnTo>
                <a:lnTo>
                  <a:pt x="5340493" y="4833147"/>
                </a:lnTo>
                <a:lnTo>
                  <a:pt x="5340493"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descr="A round pink circle with white text and a black background&#10;&#10;AI-generated content may be incorrect.">
            <a:extLst>
              <a:ext uri="{FF2B5EF4-FFF2-40B4-BE49-F238E27FC236}">
                <a16:creationId xmlns:a16="http://schemas.microsoft.com/office/drawing/2014/main" id="{B49D35D4-0E16-CC49-9AE2-73838E40F13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97269" y="0"/>
            <a:ext cx="1666249" cy="1666249"/>
          </a:xfrm>
          <a:prstGeom prst="rect">
            <a:avLst/>
          </a:prstGeom>
        </p:spPr>
      </p:pic>
      <p:pic>
        <p:nvPicPr>
          <p:cNvPr id="24" name="Picture 23" descr="A green and red letters&#10;&#10;AI-generated content may be incorrect.">
            <a:extLst>
              <a:ext uri="{FF2B5EF4-FFF2-40B4-BE49-F238E27FC236}">
                <a16:creationId xmlns:a16="http://schemas.microsoft.com/office/drawing/2014/main" id="{0206EE66-C855-E6A6-43FA-C06B7D5D1BA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083981" y="2103924"/>
            <a:ext cx="8467205" cy="1983686"/>
          </a:xfrm>
          <a:prstGeom prst="rect">
            <a:avLst/>
          </a:prstGeom>
        </p:spPr>
      </p:pic>
    </p:spTree>
    <p:extLst>
      <p:ext uri="{BB962C8B-B14F-4D97-AF65-F5344CB8AC3E}">
        <p14:creationId xmlns:p14="http://schemas.microsoft.com/office/powerpoint/2010/main" val="326646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8" name="Hình chữ nhật: Góc Tròn 67">
            <a:extLst>
              <a:ext uri="{FF2B5EF4-FFF2-40B4-BE49-F238E27FC236}">
                <a16:creationId xmlns:a16="http://schemas.microsoft.com/office/drawing/2014/main" id="{93093724-B191-1788-47D5-69B0A9EE67DB}"/>
              </a:ext>
            </a:extLst>
          </p:cNvPr>
          <p:cNvSpPr/>
          <p:nvPr/>
        </p:nvSpPr>
        <p:spPr>
          <a:xfrm>
            <a:off x="313912" y="339917"/>
            <a:ext cx="11550428" cy="6369494"/>
          </a:xfrm>
          <a:prstGeom prst="roundRect">
            <a:avLst/>
          </a:prstGeom>
          <a:solidFill>
            <a:schemeClr val="bg1"/>
          </a:solidFill>
          <a:ln w="38100">
            <a:solidFill>
              <a:srgbClr val="FF0066"/>
            </a:solidFill>
            <a:prstDash val="dash"/>
            <a:extLst>
              <a:ext uri="{C807C97D-BFC1-408E-A445-0C87EB9F89A2}">
                <ask:lineSketchStyleProps xmlns:ask="http://schemas.microsoft.com/office/drawing/2018/sketchyshapes" sd="2516475139">
                  <a:custGeom>
                    <a:avLst/>
                    <a:gdLst>
                      <a:gd name="connsiteX0" fmla="*/ 0 w 4448231"/>
                      <a:gd name="connsiteY0" fmla="*/ 602986 h 3617843"/>
                      <a:gd name="connsiteX1" fmla="*/ 602986 w 4448231"/>
                      <a:gd name="connsiteY1" fmla="*/ 0 h 3617843"/>
                      <a:gd name="connsiteX2" fmla="*/ 3845245 w 4448231"/>
                      <a:gd name="connsiteY2" fmla="*/ 0 h 3617843"/>
                      <a:gd name="connsiteX3" fmla="*/ 4448231 w 4448231"/>
                      <a:gd name="connsiteY3" fmla="*/ 602986 h 3617843"/>
                      <a:gd name="connsiteX4" fmla="*/ 4448231 w 4448231"/>
                      <a:gd name="connsiteY4" fmla="*/ 3014857 h 3617843"/>
                      <a:gd name="connsiteX5" fmla="*/ 3845245 w 4448231"/>
                      <a:gd name="connsiteY5" fmla="*/ 3617843 h 3617843"/>
                      <a:gd name="connsiteX6" fmla="*/ 602986 w 4448231"/>
                      <a:gd name="connsiteY6" fmla="*/ 3617843 h 3617843"/>
                      <a:gd name="connsiteX7" fmla="*/ 0 w 4448231"/>
                      <a:gd name="connsiteY7" fmla="*/ 3014857 h 3617843"/>
                      <a:gd name="connsiteX8" fmla="*/ 0 w 4448231"/>
                      <a:gd name="connsiteY8" fmla="*/ 602986 h 361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8231" h="3617843" fill="none" extrusionOk="0">
                        <a:moveTo>
                          <a:pt x="0" y="602986"/>
                        </a:moveTo>
                        <a:cubicBezTo>
                          <a:pt x="6427" y="271032"/>
                          <a:pt x="250854" y="-36657"/>
                          <a:pt x="602986" y="0"/>
                        </a:cubicBezTo>
                        <a:cubicBezTo>
                          <a:pt x="1672580" y="89850"/>
                          <a:pt x="2327805" y="-46843"/>
                          <a:pt x="3845245" y="0"/>
                        </a:cubicBezTo>
                        <a:cubicBezTo>
                          <a:pt x="4193747" y="2079"/>
                          <a:pt x="4432662" y="245876"/>
                          <a:pt x="4448231" y="602986"/>
                        </a:cubicBezTo>
                        <a:cubicBezTo>
                          <a:pt x="4418951" y="1052749"/>
                          <a:pt x="4350323" y="1830013"/>
                          <a:pt x="4448231" y="3014857"/>
                        </a:cubicBezTo>
                        <a:cubicBezTo>
                          <a:pt x="4437178" y="3350044"/>
                          <a:pt x="4186248" y="3584072"/>
                          <a:pt x="3845245" y="3617843"/>
                        </a:cubicBezTo>
                        <a:cubicBezTo>
                          <a:pt x="2472565" y="3663578"/>
                          <a:pt x="1179871" y="3766755"/>
                          <a:pt x="602986" y="3617843"/>
                        </a:cubicBezTo>
                        <a:cubicBezTo>
                          <a:pt x="274323" y="3563165"/>
                          <a:pt x="-12425" y="3355185"/>
                          <a:pt x="0" y="3014857"/>
                        </a:cubicBezTo>
                        <a:cubicBezTo>
                          <a:pt x="-79375" y="2633389"/>
                          <a:pt x="-18019" y="1581670"/>
                          <a:pt x="0" y="602986"/>
                        </a:cubicBezTo>
                        <a:close/>
                      </a:path>
                      <a:path w="4448231" h="3617843" stroke="0" extrusionOk="0">
                        <a:moveTo>
                          <a:pt x="0" y="602986"/>
                        </a:moveTo>
                        <a:cubicBezTo>
                          <a:pt x="39560" y="278575"/>
                          <a:pt x="265192" y="-8404"/>
                          <a:pt x="602986" y="0"/>
                        </a:cubicBezTo>
                        <a:cubicBezTo>
                          <a:pt x="1238973" y="34692"/>
                          <a:pt x="3189455" y="92788"/>
                          <a:pt x="3845245" y="0"/>
                        </a:cubicBezTo>
                        <a:cubicBezTo>
                          <a:pt x="4193772" y="27440"/>
                          <a:pt x="4452110" y="264066"/>
                          <a:pt x="4448231" y="602986"/>
                        </a:cubicBezTo>
                        <a:cubicBezTo>
                          <a:pt x="4329332" y="1181655"/>
                          <a:pt x="4431976" y="1949295"/>
                          <a:pt x="4448231" y="3014857"/>
                        </a:cubicBezTo>
                        <a:cubicBezTo>
                          <a:pt x="4430529" y="3363423"/>
                          <a:pt x="4208927" y="3650226"/>
                          <a:pt x="3845245" y="3617843"/>
                        </a:cubicBezTo>
                        <a:cubicBezTo>
                          <a:pt x="2924646" y="3512410"/>
                          <a:pt x="1561050" y="3527051"/>
                          <a:pt x="602986" y="3617843"/>
                        </a:cubicBezTo>
                        <a:cubicBezTo>
                          <a:pt x="274611" y="3599162"/>
                          <a:pt x="-46764" y="3318140"/>
                          <a:pt x="0" y="3014857"/>
                        </a:cubicBezTo>
                        <a:cubicBezTo>
                          <a:pt x="-167045" y="2450978"/>
                          <a:pt x="-137324" y="919186"/>
                          <a:pt x="0" y="602986"/>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ộp Văn bản 2">
            <a:extLst>
              <a:ext uri="{FF2B5EF4-FFF2-40B4-BE49-F238E27FC236}">
                <a16:creationId xmlns:a16="http://schemas.microsoft.com/office/drawing/2014/main" id="{E87CAD95-F5B0-ECD7-2C2D-D5C70A225A86}"/>
              </a:ext>
            </a:extLst>
          </p:cNvPr>
          <p:cNvSpPr txBox="1"/>
          <p:nvPr/>
        </p:nvSpPr>
        <p:spPr>
          <a:xfrm>
            <a:off x="822960" y="399449"/>
            <a:ext cx="10638409" cy="1477328"/>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3000" b="1" dirty="0">
                <a:solidFill>
                  <a:prstClr val="black"/>
                </a:solidFill>
                <a:latin typeface="Cambria" panose="02040503050406030204" pitchFamily="18" charset="0"/>
                <a:ea typeface="Cambria" panose="02040503050406030204" pitchFamily="18" charset="0"/>
                <a:cs typeface="Calibri" panose="020F0502020204030204" pitchFamily="34" charset="0"/>
              </a:rPr>
              <a:t>Em cùng bạn thảo luận về hành động của các bạn nhỏ trong hình 3 và 4. Hành động nào có thể làm hỏng đồ vật trong nhà?</a:t>
            </a:r>
          </a:p>
        </p:txBody>
      </p:sp>
      <p:pic>
        <p:nvPicPr>
          <p:cNvPr id="4" name="Picture 9">
            <a:extLst>
              <a:ext uri="{FF2B5EF4-FFF2-40B4-BE49-F238E27FC236}">
                <a16:creationId xmlns:a16="http://schemas.microsoft.com/office/drawing/2014/main" id="{33BB211F-5E39-912B-340B-E9AB0FBCF6C3}"/>
              </a:ext>
            </a:extLst>
          </p:cNvPr>
          <p:cNvPicPr>
            <a:picLocks noChangeAspect="1"/>
          </p:cNvPicPr>
          <p:nvPr/>
        </p:nvPicPr>
        <p:blipFill>
          <a:blip r:embed="rId3"/>
          <a:stretch>
            <a:fillRect/>
          </a:stretch>
        </p:blipFill>
        <p:spPr>
          <a:xfrm>
            <a:off x="106417" y="483703"/>
            <a:ext cx="703384" cy="667527"/>
          </a:xfrm>
          <a:prstGeom prst="rect">
            <a:avLst/>
          </a:prstGeom>
        </p:spPr>
      </p:pic>
      <p:sp>
        <p:nvSpPr>
          <p:cNvPr id="7" name="Freeform 2">
            <a:extLst>
              <a:ext uri="{FF2B5EF4-FFF2-40B4-BE49-F238E27FC236}">
                <a16:creationId xmlns:a16="http://schemas.microsoft.com/office/drawing/2014/main" id="{4E6DFC60-DBC5-254D-7DF8-CB1FBAEF2A40}"/>
              </a:ext>
            </a:extLst>
          </p:cNvPr>
          <p:cNvSpPr/>
          <p:nvPr/>
        </p:nvSpPr>
        <p:spPr>
          <a:xfrm>
            <a:off x="1634309" y="1876777"/>
            <a:ext cx="9734731" cy="4311038"/>
          </a:xfrm>
          <a:custGeom>
            <a:avLst/>
            <a:gdLst/>
            <a:ahLst/>
            <a:cxnLst/>
            <a:rect l="l" t="t" r="r" b="b"/>
            <a:pathLst>
              <a:path w="18004481" h="6790707">
                <a:moveTo>
                  <a:pt x="0" y="0"/>
                </a:moveTo>
                <a:lnTo>
                  <a:pt x="18004480" y="0"/>
                </a:lnTo>
                <a:lnTo>
                  <a:pt x="18004480" y="6790708"/>
                </a:lnTo>
                <a:lnTo>
                  <a:pt x="0" y="6790708"/>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305299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Speech Bubble: Rectangle with Corners Rounded 4">
            <a:extLst>
              <a:ext uri="{FF2B5EF4-FFF2-40B4-BE49-F238E27FC236}">
                <a16:creationId xmlns:a16="http://schemas.microsoft.com/office/drawing/2014/main" id="{2FB65C30-7E5F-4953-9B22-22AA8434606F}"/>
              </a:ext>
            </a:extLst>
          </p:cNvPr>
          <p:cNvSpPr/>
          <p:nvPr/>
        </p:nvSpPr>
        <p:spPr>
          <a:xfrm flipH="1">
            <a:off x="5679435" y="2206735"/>
            <a:ext cx="6325648" cy="2891358"/>
          </a:xfrm>
          <a:prstGeom prst="wedgeRoundRectCallout">
            <a:avLst>
              <a:gd name="adj1" fmla="val 42483"/>
              <a:gd name="adj2" fmla="val 58854"/>
              <a:gd name="adj3" fmla="val 16667"/>
            </a:avLst>
          </a:prstGeom>
          <a:solidFill>
            <a:sysClr val="window" lastClr="FFFFFF"/>
          </a:solidFill>
          <a:ln w="28575" cap="flat" cmpd="sng" algn="ctr">
            <a:solidFill>
              <a:sysClr val="windowText" lastClr="000000">
                <a:lumMod val="65000"/>
                <a:lumOff val="35000"/>
              </a:sysClr>
            </a:solidFill>
            <a:prstDash val="solid"/>
            <a:miter lim="800000"/>
          </a:ln>
          <a:effectLst/>
        </p:spPr>
        <p:txBody>
          <a:bodyPr rtlCol="0" anchor="ctr"/>
          <a:lstStyle/>
          <a:p>
            <a:pPr lvl="0" algn="ctr"/>
            <a:r>
              <a:rPr lang="en-US" sz="32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Bạn</a:t>
            </a:r>
            <a:r>
              <a:rPr lang="en-US"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nam</a:t>
            </a:r>
            <a:r>
              <a:rPr lang="en-US"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đá</a:t>
            </a:r>
            <a:r>
              <a:rPr lang="en-US"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bóng</a:t>
            </a:r>
            <a:r>
              <a:rPr lang="en-US"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trong</a:t>
            </a:r>
            <a:r>
              <a:rPr lang="en-US"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nhà</a:t>
            </a:r>
            <a:r>
              <a:rPr lang="en-US"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p>
          <a:p>
            <a:pPr lvl="0" algn="just"/>
            <a:r>
              <a:rPr lang="en-US" sz="3200" b="1" kern="0" dirty="0">
                <a:solidFill>
                  <a:srgbClr val="FF0000"/>
                </a:solidFill>
                <a:latin typeface="Cambria" panose="02040503050406030204" pitchFamily="18" charset="0"/>
                <a:ea typeface="Cambria" panose="02040503050406030204" pitchFamily="18" charset="0"/>
                <a:cs typeface="Calibri" panose="020F0502020204030204" pitchFamily="34" charset="0"/>
              </a:rPr>
              <a:t>=&gt; </a:t>
            </a:r>
            <a:r>
              <a:rPr lang="en-US" sz="3200" b="1"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Hành</a:t>
            </a:r>
            <a:r>
              <a:rPr lang="en-US" sz="3200" b="1"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động</a:t>
            </a:r>
            <a:r>
              <a:rPr lang="en-US" sz="3200" b="1"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này</a:t>
            </a:r>
            <a:r>
              <a:rPr lang="en-US" sz="3200" b="1"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không</a:t>
            </a:r>
            <a:r>
              <a:rPr lang="en-US" sz="3200" b="1"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đúng</a:t>
            </a:r>
            <a:r>
              <a:rPr lang="en-US" sz="3200" b="1"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vì</a:t>
            </a:r>
            <a:r>
              <a:rPr lang="en-US" sz="3200" b="1"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có</a:t>
            </a:r>
            <a:r>
              <a:rPr lang="en-US" sz="3200" b="1"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thể</a:t>
            </a:r>
            <a:r>
              <a:rPr lang="en-US" sz="3200" b="1"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làm</a:t>
            </a:r>
            <a:r>
              <a:rPr lang="en-US" sz="3200" b="1"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hỏng</a:t>
            </a:r>
            <a:r>
              <a:rPr lang="en-US" sz="3200" b="1"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các</a:t>
            </a:r>
            <a:r>
              <a:rPr lang="en-US" sz="3200" b="1"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sản</a:t>
            </a:r>
            <a:r>
              <a:rPr lang="en-US" sz="3200" b="1"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phẩm</a:t>
            </a:r>
            <a:r>
              <a:rPr lang="en-US" sz="3200" b="1"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công</a:t>
            </a:r>
            <a:r>
              <a:rPr lang="en-US" sz="3200" b="1"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nghệ</a:t>
            </a:r>
            <a:r>
              <a:rPr lang="en-US" sz="3200" b="1"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trong</a:t>
            </a:r>
            <a:r>
              <a:rPr lang="en-US" sz="3200" b="1"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nhà</a:t>
            </a:r>
            <a:r>
              <a:rPr lang="en-US" sz="3200" b="1" kern="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en-US" sz="3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 name="Picture 19">
            <a:extLst>
              <a:ext uri="{FF2B5EF4-FFF2-40B4-BE49-F238E27FC236}">
                <a16:creationId xmlns:a16="http://schemas.microsoft.com/office/drawing/2014/main" id="{8C7AED31-0405-4283-ACED-8B9F43A57AE5}"/>
              </a:ext>
            </a:extLst>
          </p:cNvPr>
          <p:cNvPicPr>
            <a:picLocks noChangeAspect="1"/>
          </p:cNvPicPr>
          <p:nvPr/>
        </p:nvPicPr>
        <p:blipFill>
          <a:blip r:embed="rId2"/>
          <a:stretch>
            <a:fillRect/>
          </a:stretch>
        </p:blipFill>
        <p:spPr>
          <a:xfrm>
            <a:off x="2775540" y="681594"/>
            <a:ext cx="7010400" cy="943704"/>
          </a:xfrm>
          <a:prstGeom prst="rect">
            <a:avLst/>
          </a:prstGeom>
        </p:spPr>
      </p:pic>
      <p:pic>
        <p:nvPicPr>
          <p:cNvPr id="3" name="Picture 2">
            <a:extLst>
              <a:ext uri="{FF2B5EF4-FFF2-40B4-BE49-F238E27FC236}">
                <a16:creationId xmlns:a16="http://schemas.microsoft.com/office/drawing/2014/main" id="{62CD3DBE-E1B0-EF38-D318-5A1B0822717A}"/>
              </a:ext>
            </a:extLst>
          </p:cNvPr>
          <p:cNvPicPr>
            <a:picLocks noChangeAspect="1"/>
          </p:cNvPicPr>
          <p:nvPr/>
        </p:nvPicPr>
        <p:blipFill>
          <a:blip r:embed="rId3"/>
          <a:stretch>
            <a:fillRect/>
          </a:stretch>
        </p:blipFill>
        <p:spPr>
          <a:xfrm>
            <a:off x="608165" y="2108066"/>
            <a:ext cx="4625488" cy="3521553"/>
          </a:xfrm>
          <a:prstGeom prst="rect">
            <a:avLst/>
          </a:prstGeom>
        </p:spPr>
      </p:pic>
    </p:spTree>
    <p:extLst>
      <p:ext uri="{BB962C8B-B14F-4D97-AF65-F5344CB8AC3E}">
        <p14:creationId xmlns:p14="http://schemas.microsoft.com/office/powerpoint/2010/main" val="3849349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6">
                                            <p:bg/>
                                          </p:spTgt>
                                        </p:tgtEl>
                                        <p:attrNameLst>
                                          <p:attrName>style.visibility</p:attrName>
                                        </p:attrNameLst>
                                      </p:cBhvr>
                                      <p:to>
                                        <p:strVal val="visible"/>
                                      </p:to>
                                    </p:set>
                                    <p:animEffect transition="in" filter="wipe(down)">
                                      <p:cBhvr>
                                        <p:cTn id="13" dur="500"/>
                                        <p:tgtEl>
                                          <p:spTgt spid="16">
                                            <p:bg/>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wipe(down)">
                                      <p:cBhvr>
                                        <p:cTn id="18" dur="500"/>
                                        <p:tgtEl>
                                          <p:spTgt spid="1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6">
                                            <p:txEl>
                                              <p:pRg st="1" end="1"/>
                                            </p:txEl>
                                          </p:spTgt>
                                        </p:tgtEl>
                                        <p:attrNameLst>
                                          <p:attrName>style.visibility</p:attrName>
                                        </p:attrNameLst>
                                      </p:cBhvr>
                                      <p:to>
                                        <p:strVal val="visible"/>
                                      </p:to>
                                    </p:set>
                                    <p:animEffect transition="in" filter="wipe(down)">
                                      <p:cBhvr>
                                        <p:cTn id="23"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Speech Bubble: Rectangle with Corners Rounded 4">
            <a:extLst>
              <a:ext uri="{FF2B5EF4-FFF2-40B4-BE49-F238E27FC236}">
                <a16:creationId xmlns:a16="http://schemas.microsoft.com/office/drawing/2014/main" id="{2FB65C30-7E5F-4953-9B22-22AA8434606F}"/>
              </a:ext>
            </a:extLst>
          </p:cNvPr>
          <p:cNvSpPr/>
          <p:nvPr/>
        </p:nvSpPr>
        <p:spPr>
          <a:xfrm flipH="1">
            <a:off x="5679435" y="2206735"/>
            <a:ext cx="6325648" cy="2891358"/>
          </a:xfrm>
          <a:prstGeom prst="wedgeRoundRectCallout">
            <a:avLst>
              <a:gd name="adj1" fmla="val 42483"/>
              <a:gd name="adj2" fmla="val 58854"/>
              <a:gd name="adj3" fmla="val 16667"/>
            </a:avLst>
          </a:prstGeom>
          <a:solidFill>
            <a:sysClr val="window" lastClr="FFFFFF"/>
          </a:solidFill>
          <a:ln w="28575"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Bạn</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nam</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sz="36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với</a:t>
            </a:r>
            <a:r>
              <a:rPr kumimoji="0" lang="en-US" sz="36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bố</a:t>
            </a:r>
            <a:r>
              <a:rPr kumimoji="0" lang="en-US" sz="36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lau</a:t>
            </a:r>
            <a:r>
              <a:rPr kumimoji="0" lang="en-US" sz="36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chùi</a:t>
            </a:r>
            <a:r>
              <a:rPr kumimoji="0" lang="en-US" sz="36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quạt</a:t>
            </a:r>
            <a:r>
              <a:rPr kumimoji="0" lang="en-US" sz="36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điện</a:t>
            </a:r>
            <a:endPar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a:p>
            <a:pPr algn="just"/>
            <a:r>
              <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=&gt; </a:t>
            </a:r>
            <a:r>
              <a:rPr lang="nl-NL" sz="3600" b="1" dirty="0">
                <a:solidFill>
                  <a:srgbClr val="FF0000"/>
                </a:solidFill>
                <a:latin typeface="Cambria" panose="02040503050406030204" pitchFamily="18" charset="0"/>
                <a:ea typeface="Cambria" panose="02040503050406030204" pitchFamily="18" charset="0"/>
                <a:cs typeface="Calibri" panose="020F0502020204030204" pitchFamily="34" charset="0"/>
              </a:rPr>
              <a:t>Đây là hành động đúng vì sẽ giúp bảo quản các sản phẩm công nghệ bền hơn.</a:t>
            </a:r>
            <a:endPar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pic>
        <p:nvPicPr>
          <p:cNvPr id="20" name="Picture 19">
            <a:extLst>
              <a:ext uri="{FF2B5EF4-FFF2-40B4-BE49-F238E27FC236}">
                <a16:creationId xmlns:a16="http://schemas.microsoft.com/office/drawing/2014/main" id="{8C7AED31-0405-4283-ACED-8B9F43A57AE5}"/>
              </a:ext>
            </a:extLst>
          </p:cNvPr>
          <p:cNvPicPr>
            <a:picLocks noChangeAspect="1"/>
          </p:cNvPicPr>
          <p:nvPr/>
        </p:nvPicPr>
        <p:blipFill>
          <a:blip r:embed="rId2"/>
          <a:stretch>
            <a:fillRect/>
          </a:stretch>
        </p:blipFill>
        <p:spPr>
          <a:xfrm>
            <a:off x="2775540" y="681594"/>
            <a:ext cx="7010400" cy="943704"/>
          </a:xfrm>
          <a:prstGeom prst="rect">
            <a:avLst/>
          </a:prstGeom>
        </p:spPr>
      </p:pic>
      <p:pic>
        <p:nvPicPr>
          <p:cNvPr id="3" name="Picture 2">
            <a:extLst>
              <a:ext uri="{FF2B5EF4-FFF2-40B4-BE49-F238E27FC236}">
                <a16:creationId xmlns:a16="http://schemas.microsoft.com/office/drawing/2014/main" id="{F6C6E049-4370-9436-1650-1A6FCACCDE80}"/>
              </a:ext>
            </a:extLst>
          </p:cNvPr>
          <p:cNvPicPr>
            <a:picLocks noChangeAspect="1"/>
          </p:cNvPicPr>
          <p:nvPr/>
        </p:nvPicPr>
        <p:blipFill>
          <a:blip r:embed="rId3"/>
          <a:stretch>
            <a:fillRect/>
          </a:stretch>
        </p:blipFill>
        <p:spPr>
          <a:xfrm>
            <a:off x="587623" y="2019931"/>
            <a:ext cx="4487633" cy="3400368"/>
          </a:xfrm>
          <a:prstGeom prst="rect">
            <a:avLst/>
          </a:prstGeom>
        </p:spPr>
      </p:pic>
    </p:spTree>
    <p:extLst>
      <p:ext uri="{BB962C8B-B14F-4D97-AF65-F5344CB8AC3E}">
        <p14:creationId xmlns:p14="http://schemas.microsoft.com/office/powerpoint/2010/main" val="35648483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6">
                                            <p:bg/>
                                          </p:spTgt>
                                        </p:tgtEl>
                                        <p:attrNameLst>
                                          <p:attrName>style.visibility</p:attrName>
                                        </p:attrNameLst>
                                      </p:cBhvr>
                                      <p:to>
                                        <p:strVal val="visible"/>
                                      </p:to>
                                    </p:set>
                                    <p:animEffect transition="in" filter="wipe(down)">
                                      <p:cBhvr>
                                        <p:cTn id="13" dur="500"/>
                                        <p:tgtEl>
                                          <p:spTgt spid="16">
                                            <p:bg/>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wipe(down)">
                                      <p:cBhvr>
                                        <p:cTn id="18" dur="500"/>
                                        <p:tgtEl>
                                          <p:spTgt spid="1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6">
                                            <p:txEl>
                                              <p:pRg st="1" end="1"/>
                                            </p:txEl>
                                          </p:spTgt>
                                        </p:tgtEl>
                                        <p:attrNameLst>
                                          <p:attrName>style.visibility</p:attrName>
                                        </p:attrNameLst>
                                      </p:cBhvr>
                                      <p:to>
                                        <p:strVal val="visible"/>
                                      </p:to>
                                    </p:set>
                                    <p:animEffect transition="in" filter="wipe(down)">
                                      <p:cBhvr>
                                        <p:cTn id="23"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5867450" y="965441"/>
            <a:ext cx="5837442" cy="2277490"/>
            <a:chOff x="0" y="0"/>
            <a:chExt cx="2306150" cy="2148001"/>
          </a:xfrm>
        </p:grpSpPr>
        <p:sp>
          <p:nvSpPr>
            <p:cNvPr id="5" name="Freeform 5"/>
            <p:cNvSpPr/>
            <p:nvPr/>
          </p:nvSpPr>
          <p:spPr>
            <a:xfrm>
              <a:off x="0" y="0"/>
              <a:ext cx="2306150" cy="2148001"/>
            </a:xfrm>
            <a:custGeom>
              <a:avLst/>
              <a:gdLst/>
              <a:ahLst/>
              <a:cxnLst/>
              <a:rect l="l" t="t" r="r" b="b"/>
              <a:pathLst>
                <a:path w="2306150" h="2148001">
                  <a:moveTo>
                    <a:pt x="45093" y="0"/>
                  </a:moveTo>
                  <a:lnTo>
                    <a:pt x="2261057" y="0"/>
                  </a:lnTo>
                  <a:cubicBezTo>
                    <a:pt x="2273017" y="0"/>
                    <a:pt x="2284486" y="4751"/>
                    <a:pt x="2292943" y="13207"/>
                  </a:cubicBezTo>
                  <a:cubicBezTo>
                    <a:pt x="2301399" y="21664"/>
                    <a:pt x="2306150" y="33133"/>
                    <a:pt x="2306150" y="45093"/>
                  </a:cubicBezTo>
                  <a:lnTo>
                    <a:pt x="2306150" y="2102908"/>
                  </a:lnTo>
                  <a:cubicBezTo>
                    <a:pt x="2306150" y="2127812"/>
                    <a:pt x="2285961" y="2148001"/>
                    <a:pt x="2261057" y="2148001"/>
                  </a:cubicBezTo>
                  <a:lnTo>
                    <a:pt x="45093" y="2148001"/>
                  </a:lnTo>
                  <a:cubicBezTo>
                    <a:pt x="20189" y="2148001"/>
                    <a:pt x="0" y="2127812"/>
                    <a:pt x="0" y="2102908"/>
                  </a:cubicBezTo>
                  <a:lnTo>
                    <a:pt x="0" y="45093"/>
                  </a:lnTo>
                  <a:cubicBezTo>
                    <a:pt x="0" y="20189"/>
                    <a:pt x="20189" y="0"/>
                    <a:pt x="45093" y="0"/>
                  </a:cubicBezTo>
                  <a:close/>
                </a:path>
              </a:pathLst>
            </a:custGeom>
            <a:solidFill>
              <a:srgbClr val="FFDC96"/>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2306150" cy="218610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a:off x="1341111" y="1219082"/>
            <a:ext cx="3265596" cy="5183486"/>
          </a:xfrm>
          <a:custGeom>
            <a:avLst/>
            <a:gdLst/>
            <a:ahLst/>
            <a:cxnLst/>
            <a:rect l="l" t="t" r="r" b="b"/>
            <a:pathLst>
              <a:path w="4898394" h="7775229">
                <a:moveTo>
                  <a:pt x="0" y="0"/>
                </a:moveTo>
                <a:lnTo>
                  <a:pt x="4898395" y="0"/>
                </a:lnTo>
                <a:lnTo>
                  <a:pt x="4898395" y="7775229"/>
                </a:lnTo>
                <a:lnTo>
                  <a:pt x="0" y="7775229"/>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2160087" y="5109173"/>
            <a:ext cx="1818482" cy="1293395"/>
          </a:xfrm>
          <a:custGeom>
            <a:avLst/>
            <a:gdLst/>
            <a:ahLst/>
            <a:cxnLst/>
            <a:rect l="l" t="t" r="r" b="b"/>
            <a:pathLst>
              <a:path w="2727723" h="1940093">
                <a:moveTo>
                  <a:pt x="0" y="0"/>
                </a:moveTo>
                <a:lnTo>
                  <a:pt x="2727723" y="0"/>
                </a:lnTo>
                <a:lnTo>
                  <a:pt x="2727723" y="1940093"/>
                </a:lnTo>
                <a:lnTo>
                  <a:pt x="0" y="1940093"/>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484537" y="4665895"/>
            <a:ext cx="1728216" cy="1888761"/>
          </a:xfrm>
          <a:custGeom>
            <a:avLst/>
            <a:gdLst/>
            <a:ahLst/>
            <a:cxnLst/>
            <a:rect l="l" t="t" r="r" b="b"/>
            <a:pathLst>
              <a:path w="2592324" h="2833141">
                <a:moveTo>
                  <a:pt x="0" y="0"/>
                </a:moveTo>
                <a:lnTo>
                  <a:pt x="2592324" y="0"/>
                </a:lnTo>
                <a:lnTo>
                  <a:pt x="2592324" y="2833141"/>
                </a:lnTo>
                <a:lnTo>
                  <a:pt x="0" y="2833141"/>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217229" y="4743391"/>
            <a:ext cx="992583" cy="1733770"/>
          </a:xfrm>
          <a:custGeom>
            <a:avLst/>
            <a:gdLst/>
            <a:ahLst/>
            <a:cxnLst/>
            <a:rect l="l" t="t" r="r" b="b"/>
            <a:pathLst>
              <a:path w="1488875" h="2600655">
                <a:moveTo>
                  <a:pt x="0" y="0"/>
                </a:moveTo>
                <a:lnTo>
                  <a:pt x="1488875" y="0"/>
                </a:lnTo>
                <a:lnTo>
                  <a:pt x="1488875" y="2600656"/>
                </a:lnTo>
                <a:lnTo>
                  <a:pt x="0" y="2600656"/>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4797543" y="2359498"/>
            <a:ext cx="693260" cy="460151"/>
          </a:xfrm>
          <a:custGeom>
            <a:avLst/>
            <a:gdLst/>
            <a:ahLst/>
            <a:cxnLst/>
            <a:rect l="l" t="t" r="r" b="b"/>
            <a:pathLst>
              <a:path w="1039890" h="690227">
                <a:moveTo>
                  <a:pt x="0" y="0"/>
                </a:moveTo>
                <a:lnTo>
                  <a:pt x="1039890" y="0"/>
                </a:lnTo>
                <a:lnTo>
                  <a:pt x="1039890" y="690227"/>
                </a:lnTo>
                <a:lnTo>
                  <a:pt x="0" y="690227"/>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345870" y="685800"/>
            <a:ext cx="623068" cy="359822"/>
          </a:xfrm>
          <a:custGeom>
            <a:avLst/>
            <a:gdLst/>
            <a:ahLst/>
            <a:cxnLst/>
            <a:rect l="l" t="t" r="r" b="b"/>
            <a:pathLst>
              <a:path w="934602" h="539733">
                <a:moveTo>
                  <a:pt x="0" y="0"/>
                </a:moveTo>
                <a:lnTo>
                  <a:pt x="934603" y="0"/>
                </a:lnTo>
                <a:lnTo>
                  <a:pt x="934603" y="539733"/>
                </a:lnTo>
                <a:lnTo>
                  <a:pt x="0" y="539733"/>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0" name="Group 19">
            <a:extLst>
              <a:ext uri="{FF2B5EF4-FFF2-40B4-BE49-F238E27FC236}">
                <a16:creationId xmlns:a16="http://schemas.microsoft.com/office/drawing/2014/main" id="{88E36100-0267-7FCA-FD50-C597F6C6EBD7}"/>
              </a:ext>
            </a:extLst>
          </p:cNvPr>
          <p:cNvGrpSpPr/>
          <p:nvPr/>
        </p:nvGrpSpPr>
        <p:grpSpPr>
          <a:xfrm>
            <a:off x="5570717" y="524702"/>
            <a:ext cx="5935483" cy="2601270"/>
            <a:chOff x="5570717" y="524702"/>
            <a:chExt cx="5935483" cy="5749098"/>
          </a:xfrm>
        </p:grpSpPr>
        <p:grpSp>
          <p:nvGrpSpPr>
            <p:cNvPr id="7" name="Group 7"/>
            <p:cNvGrpSpPr/>
            <p:nvPr/>
          </p:nvGrpSpPr>
          <p:grpSpPr>
            <a:xfrm>
              <a:off x="5570717" y="787400"/>
              <a:ext cx="5935483" cy="5486400"/>
              <a:chOff x="0" y="0"/>
              <a:chExt cx="2344882" cy="2167467"/>
            </a:xfrm>
          </p:grpSpPr>
          <p:sp>
            <p:nvSpPr>
              <p:cNvPr id="8" name="Freeform 8"/>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38100"/>
                <a:ext cx="2344882" cy="220556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7336184" y="524702"/>
              <a:ext cx="2404549" cy="682018"/>
            </a:xfrm>
            <a:custGeom>
              <a:avLst/>
              <a:gdLst/>
              <a:ahLst/>
              <a:cxnLst/>
              <a:rect l="l" t="t" r="r" b="b"/>
              <a:pathLst>
                <a:path w="3606824" h="1023027">
                  <a:moveTo>
                    <a:pt x="0" y="0"/>
                  </a:moveTo>
                  <a:lnTo>
                    <a:pt x="3606824" y="0"/>
                  </a:lnTo>
                  <a:lnTo>
                    <a:pt x="3606824" y="1023027"/>
                  </a:lnTo>
                  <a:lnTo>
                    <a:pt x="0" y="10230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6202480" y="1921252"/>
              <a:ext cx="4800026" cy="3648808"/>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ore Sugar"/>
                  <a:sym typeface="More Sugar"/>
                </a:rPr>
                <a:t>Vì sao phải giữ gìn các sản phẩm công nghệ trong gia đình? </a:t>
              </a:r>
            </a:p>
          </p:txBody>
        </p:sp>
      </p:grpSp>
      <p:sp>
        <p:nvSpPr>
          <p:cNvPr id="17" name="Rectangle: Rounded Corners 43">
            <a:extLst>
              <a:ext uri="{FF2B5EF4-FFF2-40B4-BE49-F238E27FC236}">
                <a16:creationId xmlns:a16="http://schemas.microsoft.com/office/drawing/2014/main" id="{9D645240-D005-4810-AC9C-C05A048A4394}"/>
              </a:ext>
            </a:extLst>
          </p:cNvPr>
          <p:cNvSpPr/>
          <p:nvPr/>
        </p:nvSpPr>
        <p:spPr>
          <a:xfrm>
            <a:off x="4441260" y="3567529"/>
            <a:ext cx="7364980" cy="2131522"/>
          </a:xfrm>
          <a:custGeom>
            <a:avLst/>
            <a:gdLst>
              <a:gd name="csX0" fmla="*/ 0 w 7364980"/>
              <a:gd name="csY0" fmla="*/ 355261 h 2131522"/>
              <a:gd name="csX1" fmla="*/ 355261 w 7364980"/>
              <a:gd name="csY1" fmla="*/ 0 h 2131522"/>
              <a:gd name="csX2" fmla="*/ 909799 w 7364980"/>
              <a:gd name="csY2" fmla="*/ 0 h 2131522"/>
              <a:gd name="csX3" fmla="*/ 1264704 w 7364980"/>
              <a:gd name="csY3" fmla="*/ 0 h 2131522"/>
              <a:gd name="csX4" fmla="*/ 1752697 w 7364980"/>
              <a:gd name="csY4" fmla="*/ 0 h 2131522"/>
              <a:gd name="csX5" fmla="*/ 2373780 w 7364980"/>
              <a:gd name="csY5" fmla="*/ 0 h 2131522"/>
              <a:gd name="csX6" fmla="*/ 2994863 w 7364980"/>
              <a:gd name="csY6" fmla="*/ 0 h 2131522"/>
              <a:gd name="csX7" fmla="*/ 3349767 w 7364980"/>
              <a:gd name="csY7" fmla="*/ 0 h 2131522"/>
              <a:gd name="csX8" fmla="*/ 3704672 w 7364980"/>
              <a:gd name="csY8" fmla="*/ 0 h 2131522"/>
              <a:gd name="csX9" fmla="*/ 4059576 w 7364980"/>
              <a:gd name="csY9" fmla="*/ 0 h 2131522"/>
              <a:gd name="csX10" fmla="*/ 4481025 w 7364980"/>
              <a:gd name="csY10" fmla="*/ 0 h 2131522"/>
              <a:gd name="csX11" fmla="*/ 5102108 w 7364980"/>
              <a:gd name="csY11" fmla="*/ 0 h 2131522"/>
              <a:gd name="csX12" fmla="*/ 5457012 w 7364980"/>
              <a:gd name="csY12" fmla="*/ 0 h 2131522"/>
              <a:gd name="csX13" fmla="*/ 5945006 w 7364980"/>
              <a:gd name="csY13" fmla="*/ 0 h 2131522"/>
              <a:gd name="csX14" fmla="*/ 6366455 w 7364980"/>
              <a:gd name="csY14" fmla="*/ 0 h 2131522"/>
              <a:gd name="csX15" fmla="*/ 7009719 w 7364980"/>
              <a:gd name="csY15" fmla="*/ 0 h 2131522"/>
              <a:gd name="csX16" fmla="*/ 7364980 w 7364980"/>
              <a:gd name="csY16" fmla="*/ 355261 h 2131522"/>
              <a:gd name="csX17" fmla="*/ 7364980 w 7364980"/>
              <a:gd name="csY17" fmla="*/ 857348 h 2131522"/>
              <a:gd name="csX18" fmla="*/ 7364980 w 7364980"/>
              <a:gd name="csY18" fmla="*/ 1316804 h 2131522"/>
              <a:gd name="csX19" fmla="*/ 7364980 w 7364980"/>
              <a:gd name="csY19" fmla="*/ 1776261 h 2131522"/>
              <a:gd name="csX20" fmla="*/ 7009719 w 7364980"/>
              <a:gd name="csY20" fmla="*/ 2131522 h 2131522"/>
              <a:gd name="csX21" fmla="*/ 6654815 w 7364980"/>
              <a:gd name="csY21" fmla="*/ 2131522 h 2131522"/>
              <a:gd name="csX22" fmla="*/ 6299910 w 7364980"/>
              <a:gd name="csY22" fmla="*/ 2131522 h 2131522"/>
              <a:gd name="csX23" fmla="*/ 5612283 w 7364980"/>
              <a:gd name="csY23" fmla="*/ 2131522 h 2131522"/>
              <a:gd name="csX24" fmla="*/ 4924655 w 7364980"/>
              <a:gd name="csY24" fmla="*/ 2131522 h 2131522"/>
              <a:gd name="csX25" fmla="*/ 4503206 w 7364980"/>
              <a:gd name="csY25" fmla="*/ 2131522 h 2131522"/>
              <a:gd name="csX26" fmla="*/ 3815579 w 7364980"/>
              <a:gd name="csY26" fmla="*/ 2131522 h 2131522"/>
              <a:gd name="csX27" fmla="*/ 3261041 w 7364980"/>
              <a:gd name="csY27" fmla="*/ 2131522 h 2131522"/>
              <a:gd name="csX28" fmla="*/ 2906137 w 7364980"/>
              <a:gd name="csY28" fmla="*/ 2131522 h 2131522"/>
              <a:gd name="csX29" fmla="*/ 2218509 w 7364980"/>
              <a:gd name="csY29" fmla="*/ 2131522 h 2131522"/>
              <a:gd name="csX30" fmla="*/ 1530882 w 7364980"/>
              <a:gd name="csY30" fmla="*/ 2131522 h 2131522"/>
              <a:gd name="csX31" fmla="*/ 909799 w 7364980"/>
              <a:gd name="csY31" fmla="*/ 2131522 h 2131522"/>
              <a:gd name="csX32" fmla="*/ 355261 w 7364980"/>
              <a:gd name="csY32" fmla="*/ 2131522 h 2131522"/>
              <a:gd name="csX33" fmla="*/ 0 w 7364980"/>
              <a:gd name="csY33" fmla="*/ 1776261 h 2131522"/>
              <a:gd name="csX34" fmla="*/ 0 w 7364980"/>
              <a:gd name="csY34" fmla="*/ 1288384 h 2131522"/>
              <a:gd name="csX35" fmla="*/ 0 w 7364980"/>
              <a:gd name="csY35" fmla="*/ 857348 h 2131522"/>
              <a:gd name="csX36" fmla="*/ 0 w 7364980"/>
              <a:gd name="csY36" fmla="*/ 355261 h 21315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Lst>
            <a:rect l="l" t="t" r="r" b="b"/>
            <a:pathLst>
              <a:path w="7364980" h="2131522" fill="none" extrusionOk="0">
                <a:moveTo>
                  <a:pt x="0" y="355261"/>
                </a:moveTo>
                <a:cubicBezTo>
                  <a:pt x="10392" y="147025"/>
                  <a:pt x="175625" y="15097"/>
                  <a:pt x="355261" y="0"/>
                </a:cubicBezTo>
                <a:cubicBezTo>
                  <a:pt x="567309" y="-65765"/>
                  <a:pt x="694764" y="63038"/>
                  <a:pt x="909799" y="0"/>
                </a:cubicBezTo>
                <a:cubicBezTo>
                  <a:pt x="1124834" y="-63038"/>
                  <a:pt x="1116825" y="34740"/>
                  <a:pt x="1264704" y="0"/>
                </a:cubicBezTo>
                <a:cubicBezTo>
                  <a:pt x="1412583" y="-34740"/>
                  <a:pt x="1548445" y="47970"/>
                  <a:pt x="1752697" y="0"/>
                </a:cubicBezTo>
                <a:cubicBezTo>
                  <a:pt x="1956949" y="-47970"/>
                  <a:pt x="2196606" y="17125"/>
                  <a:pt x="2373780" y="0"/>
                </a:cubicBezTo>
                <a:cubicBezTo>
                  <a:pt x="2550954" y="-17125"/>
                  <a:pt x="2693081" y="5138"/>
                  <a:pt x="2994863" y="0"/>
                </a:cubicBezTo>
                <a:cubicBezTo>
                  <a:pt x="3296645" y="-5138"/>
                  <a:pt x="3222619" y="33611"/>
                  <a:pt x="3349767" y="0"/>
                </a:cubicBezTo>
                <a:cubicBezTo>
                  <a:pt x="3476915" y="-33611"/>
                  <a:pt x="3538829" y="18678"/>
                  <a:pt x="3704672" y="0"/>
                </a:cubicBezTo>
                <a:cubicBezTo>
                  <a:pt x="3870515" y="-18678"/>
                  <a:pt x="3987323" y="37388"/>
                  <a:pt x="4059576" y="0"/>
                </a:cubicBezTo>
                <a:cubicBezTo>
                  <a:pt x="4131829" y="-37388"/>
                  <a:pt x="4344118" y="28478"/>
                  <a:pt x="4481025" y="0"/>
                </a:cubicBezTo>
                <a:cubicBezTo>
                  <a:pt x="4617932" y="-28478"/>
                  <a:pt x="4930398" y="72141"/>
                  <a:pt x="5102108" y="0"/>
                </a:cubicBezTo>
                <a:cubicBezTo>
                  <a:pt x="5273818" y="-72141"/>
                  <a:pt x="5330148" y="20120"/>
                  <a:pt x="5457012" y="0"/>
                </a:cubicBezTo>
                <a:cubicBezTo>
                  <a:pt x="5583876" y="-20120"/>
                  <a:pt x="5765204" y="23972"/>
                  <a:pt x="5945006" y="0"/>
                </a:cubicBezTo>
                <a:cubicBezTo>
                  <a:pt x="6124808" y="-23972"/>
                  <a:pt x="6275633" y="5167"/>
                  <a:pt x="6366455" y="0"/>
                </a:cubicBezTo>
                <a:cubicBezTo>
                  <a:pt x="6457277" y="-5167"/>
                  <a:pt x="6855213" y="45792"/>
                  <a:pt x="7009719" y="0"/>
                </a:cubicBezTo>
                <a:cubicBezTo>
                  <a:pt x="7186892" y="-48351"/>
                  <a:pt x="7418556" y="167773"/>
                  <a:pt x="7364980" y="355261"/>
                </a:cubicBezTo>
                <a:cubicBezTo>
                  <a:pt x="7422709" y="513162"/>
                  <a:pt x="7352935" y="742412"/>
                  <a:pt x="7364980" y="857348"/>
                </a:cubicBezTo>
                <a:cubicBezTo>
                  <a:pt x="7377025" y="972284"/>
                  <a:pt x="7312539" y="1221454"/>
                  <a:pt x="7364980" y="1316804"/>
                </a:cubicBezTo>
                <a:cubicBezTo>
                  <a:pt x="7417421" y="1412154"/>
                  <a:pt x="7362390" y="1611798"/>
                  <a:pt x="7364980" y="1776261"/>
                </a:cubicBezTo>
                <a:cubicBezTo>
                  <a:pt x="7382807" y="1955520"/>
                  <a:pt x="7167026" y="2127582"/>
                  <a:pt x="7009719" y="2131522"/>
                </a:cubicBezTo>
                <a:cubicBezTo>
                  <a:pt x="6916875" y="2152258"/>
                  <a:pt x="6743065" y="2116488"/>
                  <a:pt x="6654815" y="2131522"/>
                </a:cubicBezTo>
                <a:cubicBezTo>
                  <a:pt x="6566565" y="2146556"/>
                  <a:pt x="6395806" y="2105884"/>
                  <a:pt x="6299910" y="2131522"/>
                </a:cubicBezTo>
                <a:cubicBezTo>
                  <a:pt x="6204015" y="2157160"/>
                  <a:pt x="5804819" y="2126801"/>
                  <a:pt x="5612283" y="2131522"/>
                </a:cubicBezTo>
                <a:cubicBezTo>
                  <a:pt x="5419747" y="2136243"/>
                  <a:pt x="5184012" y="2066325"/>
                  <a:pt x="4924655" y="2131522"/>
                </a:cubicBezTo>
                <a:cubicBezTo>
                  <a:pt x="4665298" y="2196719"/>
                  <a:pt x="4668989" y="2086825"/>
                  <a:pt x="4503206" y="2131522"/>
                </a:cubicBezTo>
                <a:cubicBezTo>
                  <a:pt x="4337423" y="2176219"/>
                  <a:pt x="3999986" y="2062525"/>
                  <a:pt x="3815579" y="2131522"/>
                </a:cubicBezTo>
                <a:cubicBezTo>
                  <a:pt x="3631172" y="2200519"/>
                  <a:pt x="3493084" y="2128341"/>
                  <a:pt x="3261041" y="2131522"/>
                </a:cubicBezTo>
                <a:cubicBezTo>
                  <a:pt x="3028998" y="2134703"/>
                  <a:pt x="2980445" y="2100188"/>
                  <a:pt x="2906137" y="2131522"/>
                </a:cubicBezTo>
                <a:cubicBezTo>
                  <a:pt x="2831829" y="2162856"/>
                  <a:pt x="2544818" y="2115323"/>
                  <a:pt x="2218509" y="2131522"/>
                </a:cubicBezTo>
                <a:cubicBezTo>
                  <a:pt x="1892200" y="2147721"/>
                  <a:pt x="1772843" y="2078387"/>
                  <a:pt x="1530882" y="2131522"/>
                </a:cubicBezTo>
                <a:cubicBezTo>
                  <a:pt x="1288921" y="2184657"/>
                  <a:pt x="1161108" y="2095981"/>
                  <a:pt x="909799" y="2131522"/>
                </a:cubicBezTo>
                <a:cubicBezTo>
                  <a:pt x="658490" y="2167063"/>
                  <a:pt x="539153" y="2122433"/>
                  <a:pt x="355261" y="2131522"/>
                </a:cubicBezTo>
                <a:cubicBezTo>
                  <a:pt x="184169" y="2130347"/>
                  <a:pt x="38967" y="1939458"/>
                  <a:pt x="0" y="1776261"/>
                </a:cubicBezTo>
                <a:cubicBezTo>
                  <a:pt x="-46127" y="1635648"/>
                  <a:pt x="55573" y="1498171"/>
                  <a:pt x="0" y="1288384"/>
                </a:cubicBezTo>
                <a:cubicBezTo>
                  <a:pt x="-55573" y="1078597"/>
                  <a:pt x="22190" y="988909"/>
                  <a:pt x="0" y="857348"/>
                </a:cubicBezTo>
                <a:cubicBezTo>
                  <a:pt x="-22190" y="725787"/>
                  <a:pt x="20701" y="568270"/>
                  <a:pt x="0" y="355261"/>
                </a:cubicBezTo>
                <a:close/>
              </a:path>
              <a:path w="7364980" h="2131522" stroke="0" extrusionOk="0">
                <a:moveTo>
                  <a:pt x="0" y="355261"/>
                </a:moveTo>
                <a:cubicBezTo>
                  <a:pt x="-40766" y="147013"/>
                  <a:pt x="194527" y="27004"/>
                  <a:pt x="355261" y="0"/>
                </a:cubicBezTo>
                <a:cubicBezTo>
                  <a:pt x="616144" y="-39082"/>
                  <a:pt x="680651" y="14333"/>
                  <a:pt x="976344" y="0"/>
                </a:cubicBezTo>
                <a:cubicBezTo>
                  <a:pt x="1272037" y="-14333"/>
                  <a:pt x="1305894" y="62836"/>
                  <a:pt x="1597426" y="0"/>
                </a:cubicBezTo>
                <a:cubicBezTo>
                  <a:pt x="1888958" y="-62836"/>
                  <a:pt x="2083644" y="30854"/>
                  <a:pt x="2218509" y="0"/>
                </a:cubicBezTo>
                <a:cubicBezTo>
                  <a:pt x="2353374" y="-30854"/>
                  <a:pt x="2689234" y="32870"/>
                  <a:pt x="2906137" y="0"/>
                </a:cubicBezTo>
                <a:cubicBezTo>
                  <a:pt x="3123040" y="-32870"/>
                  <a:pt x="3194422" y="44175"/>
                  <a:pt x="3327586" y="0"/>
                </a:cubicBezTo>
                <a:cubicBezTo>
                  <a:pt x="3460750" y="-44175"/>
                  <a:pt x="3644174" y="16939"/>
                  <a:pt x="3882124" y="0"/>
                </a:cubicBezTo>
                <a:cubicBezTo>
                  <a:pt x="4120074" y="-16939"/>
                  <a:pt x="4151668" y="44808"/>
                  <a:pt x="4370117" y="0"/>
                </a:cubicBezTo>
                <a:cubicBezTo>
                  <a:pt x="4588566" y="-44808"/>
                  <a:pt x="4624364" y="3084"/>
                  <a:pt x="4791566" y="0"/>
                </a:cubicBezTo>
                <a:cubicBezTo>
                  <a:pt x="4958768" y="-3084"/>
                  <a:pt x="5269624" y="63234"/>
                  <a:pt x="5412649" y="0"/>
                </a:cubicBezTo>
                <a:cubicBezTo>
                  <a:pt x="5555674" y="-63234"/>
                  <a:pt x="5592687" y="4459"/>
                  <a:pt x="5767554" y="0"/>
                </a:cubicBezTo>
                <a:cubicBezTo>
                  <a:pt x="5942421" y="-4459"/>
                  <a:pt x="6033819" y="42043"/>
                  <a:pt x="6122458" y="0"/>
                </a:cubicBezTo>
                <a:cubicBezTo>
                  <a:pt x="6211097" y="-42043"/>
                  <a:pt x="6589552" y="10747"/>
                  <a:pt x="7009719" y="0"/>
                </a:cubicBezTo>
                <a:cubicBezTo>
                  <a:pt x="7209813" y="-4533"/>
                  <a:pt x="7381104" y="162363"/>
                  <a:pt x="7364980" y="355261"/>
                </a:cubicBezTo>
                <a:cubicBezTo>
                  <a:pt x="7385986" y="564264"/>
                  <a:pt x="7346790" y="614883"/>
                  <a:pt x="7364980" y="800508"/>
                </a:cubicBezTo>
                <a:cubicBezTo>
                  <a:pt x="7383170" y="986133"/>
                  <a:pt x="7310416" y="1192443"/>
                  <a:pt x="7364980" y="1302594"/>
                </a:cubicBezTo>
                <a:cubicBezTo>
                  <a:pt x="7419544" y="1412745"/>
                  <a:pt x="7355468" y="1658977"/>
                  <a:pt x="7364980" y="1776261"/>
                </a:cubicBezTo>
                <a:cubicBezTo>
                  <a:pt x="7372536" y="1919158"/>
                  <a:pt x="7208341" y="2137246"/>
                  <a:pt x="7009719" y="2131522"/>
                </a:cubicBezTo>
                <a:cubicBezTo>
                  <a:pt x="6795565" y="2194417"/>
                  <a:pt x="6582161" y="2061934"/>
                  <a:pt x="6388636" y="2131522"/>
                </a:cubicBezTo>
                <a:cubicBezTo>
                  <a:pt x="6195111" y="2201110"/>
                  <a:pt x="6174824" y="2084542"/>
                  <a:pt x="5967187" y="2131522"/>
                </a:cubicBezTo>
                <a:cubicBezTo>
                  <a:pt x="5759550" y="2178502"/>
                  <a:pt x="5723926" y="2104801"/>
                  <a:pt x="5545738" y="2131522"/>
                </a:cubicBezTo>
                <a:cubicBezTo>
                  <a:pt x="5367550" y="2158243"/>
                  <a:pt x="5159469" y="2123064"/>
                  <a:pt x="4991200" y="2131522"/>
                </a:cubicBezTo>
                <a:cubicBezTo>
                  <a:pt x="4822931" y="2139980"/>
                  <a:pt x="4650036" y="2120568"/>
                  <a:pt x="4436662" y="2131522"/>
                </a:cubicBezTo>
                <a:cubicBezTo>
                  <a:pt x="4223288" y="2142476"/>
                  <a:pt x="4253220" y="2118596"/>
                  <a:pt x="4081757" y="2131522"/>
                </a:cubicBezTo>
                <a:cubicBezTo>
                  <a:pt x="3910294" y="2144448"/>
                  <a:pt x="3781292" y="2112927"/>
                  <a:pt x="3660308" y="2131522"/>
                </a:cubicBezTo>
                <a:cubicBezTo>
                  <a:pt x="3539324" y="2150117"/>
                  <a:pt x="3471892" y="2097883"/>
                  <a:pt x="3305404" y="2131522"/>
                </a:cubicBezTo>
                <a:cubicBezTo>
                  <a:pt x="3138916" y="2165161"/>
                  <a:pt x="3000833" y="2096983"/>
                  <a:pt x="2883955" y="2131522"/>
                </a:cubicBezTo>
                <a:cubicBezTo>
                  <a:pt x="2767077" y="2166061"/>
                  <a:pt x="2557084" y="2126751"/>
                  <a:pt x="2262872" y="2131522"/>
                </a:cubicBezTo>
                <a:cubicBezTo>
                  <a:pt x="1968660" y="2136293"/>
                  <a:pt x="2045455" y="2093853"/>
                  <a:pt x="1841423" y="2131522"/>
                </a:cubicBezTo>
                <a:cubicBezTo>
                  <a:pt x="1637391" y="2169191"/>
                  <a:pt x="1547436" y="2100594"/>
                  <a:pt x="1286885" y="2131522"/>
                </a:cubicBezTo>
                <a:cubicBezTo>
                  <a:pt x="1026334" y="2162450"/>
                  <a:pt x="683268" y="2069171"/>
                  <a:pt x="355261" y="2131522"/>
                </a:cubicBezTo>
                <a:cubicBezTo>
                  <a:pt x="164053" y="2130887"/>
                  <a:pt x="-14294" y="1986997"/>
                  <a:pt x="0" y="1776261"/>
                </a:cubicBezTo>
                <a:cubicBezTo>
                  <a:pt x="-25" y="1642306"/>
                  <a:pt x="5658" y="1442475"/>
                  <a:pt x="0" y="1288384"/>
                </a:cubicBezTo>
                <a:cubicBezTo>
                  <a:pt x="-5658" y="1134293"/>
                  <a:pt x="38295" y="1038474"/>
                  <a:pt x="0" y="800508"/>
                </a:cubicBezTo>
                <a:cubicBezTo>
                  <a:pt x="-38295" y="562542"/>
                  <a:pt x="31534" y="545600"/>
                  <a:pt x="0" y="355261"/>
                </a:cubicBezTo>
                <a:close/>
              </a:path>
            </a:pathLst>
          </a:custGeom>
          <a:solidFill>
            <a:srgbClr val="DBF3F9"/>
          </a:solidFill>
          <a:ln w="12700" cap="flat" cmpd="sng" algn="ctr">
            <a:solidFill>
              <a:srgbClr val="00B0F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r>
              <a:rPr lang="vi-VN"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Cần phải giữ gìn các sản phẩm công nghệ trong gia đình để sử dụng b</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ền</a:t>
            </a:r>
            <a:r>
              <a:rPr lang="vi-VN"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hơn, lâu hơn.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5867450" y="965441"/>
            <a:ext cx="5837442" cy="2277490"/>
            <a:chOff x="0" y="0"/>
            <a:chExt cx="2306150" cy="2148001"/>
          </a:xfrm>
        </p:grpSpPr>
        <p:sp>
          <p:nvSpPr>
            <p:cNvPr id="5" name="Freeform 5"/>
            <p:cNvSpPr/>
            <p:nvPr/>
          </p:nvSpPr>
          <p:spPr>
            <a:xfrm>
              <a:off x="0" y="0"/>
              <a:ext cx="2306150" cy="2148001"/>
            </a:xfrm>
            <a:custGeom>
              <a:avLst/>
              <a:gdLst/>
              <a:ahLst/>
              <a:cxnLst/>
              <a:rect l="l" t="t" r="r" b="b"/>
              <a:pathLst>
                <a:path w="2306150" h="2148001">
                  <a:moveTo>
                    <a:pt x="45093" y="0"/>
                  </a:moveTo>
                  <a:lnTo>
                    <a:pt x="2261057" y="0"/>
                  </a:lnTo>
                  <a:cubicBezTo>
                    <a:pt x="2273017" y="0"/>
                    <a:pt x="2284486" y="4751"/>
                    <a:pt x="2292943" y="13207"/>
                  </a:cubicBezTo>
                  <a:cubicBezTo>
                    <a:pt x="2301399" y="21664"/>
                    <a:pt x="2306150" y="33133"/>
                    <a:pt x="2306150" y="45093"/>
                  </a:cubicBezTo>
                  <a:lnTo>
                    <a:pt x="2306150" y="2102908"/>
                  </a:lnTo>
                  <a:cubicBezTo>
                    <a:pt x="2306150" y="2127812"/>
                    <a:pt x="2285961" y="2148001"/>
                    <a:pt x="2261057" y="2148001"/>
                  </a:cubicBezTo>
                  <a:lnTo>
                    <a:pt x="45093" y="2148001"/>
                  </a:lnTo>
                  <a:cubicBezTo>
                    <a:pt x="20189" y="2148001"/>
                    <a:pt x="0" y="2127812"/>
                    <a:pt x="0" y="2102908"/>
                  </a:cubicBezTo>
                  <a:lnTo>
                    <a:pt x="0" y="45093"/>
                  </a:lnTo>
                  <a:cubicBezTo>
                    <a:pt x="0" y="20189"/>
                    <a:pt x="20189" y="0"/>
                    <a:pt x="45093" y="0"/>
                  </a:cubicBezTo>
                  <a:close/>
                </a:path>
              </a:pathLst>
            </a:custGeom>
            <a:solidFill>
              <a:srgbClr val="FFDC96"/>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2306150" cy="218610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a:off x="1341111" y="1219082"/>
            <a:ext cx="3265596" cy="5183486"/>
          </a:xfrm>
          <a:custGeom>
            <a:avLst/>
            <a:gdLst/>
            <a:ahLst/>
            <a:cxnLst/>
            <a:rect l="l" t="t" r="r" b="b"/>
            <a:pathLst>
              <a:path w="4898394" h="7775229">
                <a:moveTo>
                  <a:pt x="0" y="0"/>
                </a:moveTo>
                <a:lnTo>
                  <a:pt x="4898395" y="0"/>
                </a:lnTo>
                <a:lnTo>
                  <a:pt x="4898395" y="7775229"/>
                </a:lnTo>
                <a:lnTo>
                  <a:pt x="0" y="7775229"/>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2160087" y="5109173"/>
            <a:ext cx="1818482" cy="1293395"/>
          </a:xfrm>
          <a:custGeom>
            <a:avLst/>
            <a:gdLst/>
            <a:ahLst/>
            <a:cxnLst/>
            <a:rect l="l" t="t" r="r" b="b"/>
            <a:pathLst>
              <a:path w="2727723" h="1940093">
                <a:moveTo>
                  <a:pt x="0" y="0"/>
                </a:moveTo>
                <a:lnTo>
                  <a:pt x="2727723" y="0"/>
                </a:lnTo>
                <a:lnTo>
                  <a:pt x="2727723" y="1940093"/>
                </a:lnTo>
                <a:lnTo>
                  <a:pt x="0" y="1940093"/>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484537" y="4665895"/>
            <a:ext cx="1728216" cy="1888761"/>
          </a:xfrm>
          <a:custGeom>
            <a:avLst/>
            <a:gdLst/>
            <a:ahLst/>
            <a:cxnLst/>
            <a:rect l="l" t="t" r="r" b="b"/>
            <a:pathLst>
              <a:path w="2592324" h="2833141">
                <a:moveTo>
                  <a:pt x="0" y="0"/>
                </a:moveTo>
                <a:lnTo>
                  <a:pt x="2592324" y="0"/>
                </a:lnTo>
                <a:lnTo>
                  <a:pt x="2592324" y="2833141"/>
                </a:lnTo>
                <a:lnTo>
                  <a:pt x="0" y="2833141"/>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217229" y="4743391"/>
            <a:ext cx="992583" cy="1733770"/>
          </a:xfrm>
          <a:custGeom>
            <a:avLst/>
            <a:gdLst/>
            <a:ahLst/>
            <a:cxnLst/>
            <a:rect l="l" t="t" r="r" b="b"/>
            <a:pathLst>
              <a:path w="1488875" h="2600655">
                <a:moveTo>
                  <a:pt x="0" y="0"/>
                </a:moveTo>
                <a:lnTo>
                  <a:pt x="1488875" y="0"/>
                </a:lnTo>
                <a:lnTo>
                  <a:pt x="1488875" y="2600656"/>
                </a:lnTo>
                <a:lnTo>
                  <a:pt x="0" y="2600656"/>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4797543" y="2359498"/>
            <a:ext cx="693260" cy="460151"/>
          </a:xfrm>
          <a:custGeom>
            <a:avLst/>
            <a:gdLst/>
            <a:ahLst/>
            <a:cxnLst/>
            <a:rect l="l" t="t" r="r" b="b"/>
            <a:pathLst>
              <a:path w="1039890" h="690227">
                <a:moveTo>
                  <a:pt x="0" y="0"/>
                </a:moveTo>
                <a:lnTo>
                  <a:pt x="1039890" y="0"/>
                </a:lnTo>
                <a:lnTo>
                  <a:pt x="1039890" y="690227"/>
                </a:lnTo>
                <a:lnTo>
                  <a:pt x="0" y="690227"/>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345870" y="685800"/>
            <a:ext cx="623068" cy="359822"/>
          </a:xfrm>
          <a:custGeom>
            <a:avLst/>
            <a:gdLst/>
            <a:ahLst/>
            <a:cxnLst/>
            <a:rect l="l" t="t" r="r" b="b"/>
            <a:pathLst>
              <a:path w="934602" h="539733">
                <a:moveTo>
                  <a:pt x="0" y="0"/>
                </a:moveTo>
                <a:lnTo>
                  <a:pt x="934603" y="0"/>
                </a:lnTo>
                <a:lnTo>
                  <a:pt x="934603" y="539733"/>
                </a:lnTo>
                <a:lnTo>
                  <a:pt x="0" y="539733"/>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0" name="Group 19">
            <a:extLst>
              <a:ext uri="{FF2B5EF4-FFF2-40B4-BE49-F238E27FC236}">
                <a16:creationId xmlns:a16="http://schemas.microsoft.com/office/drawing/2014/main" id="{88E36100-0267-7FCA-FD50-C597F6C6EBD7}"/>
              </a:ext>
            </a:extLst>
          </p:cNvPr>
          <p:cNvGrpSpPr/>
          <p:nvPr/>
        </p:nvGrpSpPr>
        <p:grpSpPr>
          <a:xfrm>
            <a:off x="5570717" y="524702"/>
            <a:ext cx="5935483" cy="2601270"/>
            <a:chOff x="5570717" y="524702"/>
            <a:chExt cx="5935483" cy="5749098"/>
          </a:xfrm>
        </p:grpSpPr>
        <p:grpSp>
          <p:nvGrpSpPr>
            <p:cNvPr id="7" name="Group 7"/>
            <p:cNvGrpSpPr/>
            <p:nvPr/>
          </p:nvGrpSpPr>
          <p:grpSpPr>
            <a:xfrm>
              <a:off x="5570717" y="787400"/>
              <a:ext cx="5935483" cy="5486400"/>
              <a:chOff x="0" y="0"/>
              <a:chExt cx="2344882" cy="2167467"/>
            </a:xfrm>
          </p:grpSpPr>
          <p:sp>
            <p:nvSpPr>
              <p:cNvPr id="8" name="Freeform 8"/>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38100"/>
                <a:ext cx="2344882" cy="220556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7336184" y="524702"/>
              <a:ext cx="2404549" cy="682018"/>
            </a:xfrm>
            <a:custGeom>
              <a:avLst/>
              <a:gdLst/>
              <a:ahLst/>
              <a:cxnLst/>
              <a:rect l="l" t="t" r="r" b="b"/>
              <a:pathLst>
                <a:path w="3606824" h="1023027">
                  <a:moveTo>
                    <a:pt x="0" y="0"/>
                  </a:moveTo>
                  <a:lnTo>
                    <a:pt x="3606824" y="0"/>
                  </a:lnTo>
                  <a:lnTo>
                    <a:pt x="3606824" y="1023027"/>
                  </a:lnTo>
                  <a:lnTo>
                    <a:pt x="0" y="10230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5847907" y="1921252"/>
              <a:ext cx="5358809" cy="3673191"/>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3600" b="1" dirty="0">
                  <a:solidFill>
                    <a:srgbClr val="000000"/>
                  </a:solidFill>
                  <a:latin typeface="Cambria" panose="02040503050406030204" pitchFamily="18" charset="0"/>
                  <a:ea typeface="Cambria" panose="02040503050406030204" pitchFamily="18" charset="0"/>
                  <a:cs typeface="More Sugar"/>
                  <a:sym typeface="More Sugar"/>
                </a:rPr>
                <a:t>Em g</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ore Sugar"/>
                  <a:sym typeface="More Sugar"/>
                </a:rPr>
                <a:t>iữ gìn các sản phẩm công nghệ trong gia đình bằng cách nào? </a:t>
              </a:r>
            </a:p>
          </p:txBody>
        </p:sp>
      </p:grpSp>
      <p:sp>
        <p:nvSpPr>
          <p:cNvPr id="17" name="Rectangle: Rounded Corners 43">
            <a:extLst>
              <a:ext uri="{FF2B5EF4-FFF2-40B4-BE49-F238E27FC236}">
                <a16:creationId xmlns:a16="http://schemas.microsoft.com/office/drawing/2014/main" id="{9D645240-D005-4810-AC9C-C05A048A4394}"/>
              </a:ext>
            </a:extLst>
          </p:cNvPr>
          <p:cNvSpPr/>
          <p:nvPr/>
        </p:nvSpPr>
        <p:spPr>
          <a:xfrm>
            <a:off x="4441260" y="3567529"/>
            <a:ext cx="7364980" cy="2695048"/>
          </a:xfrm>
          <a:custGeom>
            <a:avLst/>
            <a:gdLst>
              <a:gd name="csX0" fmla="*/ 0 w 7364980"/>
              <a:gd name="csY0" fmla="*/ 449184 h 2695048"/>
              <a:gd name="csX1" fmla="*/ 449184 w 7364980"/>
              <a:gd name="csY1" fmla="*/ 0 h 2695048"/>
              <a:gd name="csX2" fmla="*/ 1166390 w 7364980"/>
              <a:gd name="csY2" fmla="*/ 0 h 2695048"/>
              <a:gd name="csX3" fmla="*/ 1883596 w 7364980"/>
              <a:gd name="csY3" fmla="*/ 0 h 2695048"/>
              <a:gd name="csX4" fmla="*/ 2536136 w 7364980"/>
              <a:gd name="csY4" fmla="*/ 0 h 2695048"/>
              <a:gd name="csX5" fmla="*/ 2930012 w 7364980"/>
              <a:gd name="csY5" fmla="*/ 0 h 2695048"/>
              <a:gd name="csX6" fmla="*/ 3453219 w 7364980"/>
              <a:gd name="csY6" fmla="*/ 0 h 2695048"/>
              <a:gd name="csX7" fmla="*/ 4105759 w 7364980"/>
              <a:gd name="csY7" fmla="*/ 0 h 2695048"/>
              <a:gd name="csX8" fmla="*/ 4758299 w 7364980"/>
              <a:gd name="csY8" fmla="*/ 0 h 2695048"/>
              <a:gd name="csX9" fmla="*/ 5152175 w 7364980"/>
              <a:gd name="csY9" fmla="*/ 0 h 2695048"/>
              <a:gd name="csX10" fmla="*/ 5546050 w 7364980"/>
              <a:gd name="csY10" fmla="*/ 0 h 2695048"/>
              <a:gd name="csX11" fmla="*/ 5939925 w 7364980"/>
              <a:gd name="csY11" fmla="*/ 0 h 2695048"/>
              <a:gd name="csX12" fmla="*/ 6398467 w 7364980"/>
              <a:gd name="csY12" fmla="*/ 0 h 2695048"/>
              <a:gd name="csX13" fmla="*/ 6915796 w 7364980"/>
              <a:gd name="csY13" fmla="*/ 0 h 2695048"/>
              <a:gd name="csX14" fmla="*/ 7364980 w 7364980"/>
              <a:gd name="csY14" fmla="*/ 449184 h 2695048"/>
              <a:gd name="csX15" fmla="*/ 7364980 w 7364980"/>
              <a:gd name="csY15" fmla="*/ 994177 h 2695048"/>
              <a:gd name="csX16" fmla="*/ 7364980 w 7364980"/>
              <a:gd name="csY16" fmla="*/ 1575103 h 2695048"/>
              <a:gd name="csX17" fmla="*/ 7364980 w 7364980"/>
              <a:gd name="csY17" fmla="*/ 2245864 h 2695048"/>
              <a:gd name="csX18" fmla="*/ 6915796 w 7364980"/>
              <a:gd name="csY18" fmla="*/ 2695048 h 2695048"/>
              <a:gd name="csX19" fmla="*/ 6521921 w 7364980"/>
              <a:gd name="csY19" fmla="*/ 2695048 h 2695048"/>
              <a:gd name="csX20" fmla="*/ 5934047 w 7364980"/>
              <a:gd name="csY20" fmla="*/ 2695048 h 2695048"/>
              <a:gd name="csX21" fmla="*/ 5346173 w 7364980"/>
              <a:gd name="csY21" fmla="*/ 2695048 h 2695048"/>
              <a:gd name="csX22" fmla="*/ 4628967 w 7364980"/>
              <a:gd name="csY22" fmla="*/ 2695048 h 2695048"/>
              <a:gd name="csX23" fmla="*/ 3976427 w 7364980"/>
              <a:gd name="csY23" fmla="*/ 2695048 h 2695048"/>
              <a:gd name="csX24" fmla="*/ 3582551 w 7364980"/>
              <a:gd name="csY24" fmla="*/ 2695048 h 2695048"/>
              <a:gd name="csX25" fmla="*/ 2865345 w 7364980"/>
              <a:gd name="csY25" fmla="*/ 2695048 h 2695048"/>
              <a:gd name="csX26" fmla="*/ 2148139 w 7364980"/>
              <a:gd name="csY26" fmla="*/ 2695048 h 2695048"/>
              <a:gd name="csX27" fmla="*/ 1689598 w 7364980"/>
              <a:gd name="csY27" fmla="*/ 2695048 h 2695048"/>
              <a:gd name="csX28" fmla="*/ 972392 w 7364980"/>
              <a:gd name="csY28" fmla="*/ 2695048 h 2695048"/>
              <a:gd name="csX29" fmla="*/ 449184 w 7364980"/>
              <a:gd name="csY29" fmla="*/ 2695048 h 2695048"/>
              <a:gd name="csX30" fmla="*/ 0 w 7364980"/>
              <a:gd name="csY30" fmla="*/ 2245864 h 2695048"/>
              <a:gd name="csX31" fmla="*/ 0 w 7364980"/>
              <a:gd name="csY31" fmla="*/ 1682904 h 2695048"/>
              <a:gd name="csX32" fmla="*/ 0 w 7364980"/>
              <a:gd name="csY32" fmla="*/ 1066044 h 2695048"/>
              <a:gd name="csX33" fmla="*/ 0 w 7364980"/>
              <a:gd name="csY33" fmla="*/ 449184 h 26950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Lst>
            <a:rect l="l" t="t" r="r" b="b"/>
            <a:pathLst>
              <a:path w="7364980" h="2695048" fill="none" extrusionOk="0">
                <a:moveTo>
                  <a:pt x="0" y="449184"/>
                </a:moveTo>
                <a:cubicBezTo>
                  <a:pt x="-25711" y="213375"/>
                  <a:pt x="200162" y="-7775"/>
                  <a:pt x="449184" y="0"/>
                </a:cubicBezTo>
                <a:cubicBezTo>
                  <a:pt x="654264" y="-76735"/>
                  <a:pt x="940657" y="40969"/>
                  <a:pt x="1166390" y="0"/>
                </a:cubicBezTo>
                <a:cubicBezTo>
                  <a:pt x="1392123" y="-40969"/>
                  <a:pt x="1545702" y="69879"/>
                  <a:pt x="1883596" y="0"/>
                </a:cubicBezTo>
                <a:cubicBezTo>
                  <a:pt x="2221490" y="-69879"/>
                  <a:pt x="2375561" y="22498"/>
                  <a:pt x="2536136" y="0"/>
                </a:cubicBezTo>
                <a:cubicBezTo>
                  <a:pt x="2696711" y="-22498"/>
                  <a:pt x="2752914" y="25937"/>
                  <a:pt x="2930012" y="0"/>
                </a:cubicBezTo>
                <a:cubicBezTo>
                  <a:pt x="3107110" y="-25937"/>
                  <a:pt x="3255863" y="59117"/>
                  <a:pt x="3453219" y="0"/>
                </a:cubicBezTo>
                <a:cubicBezTo>
                  <a:pt x="3650575" y="-59117"/>
                  <a:pt x="3829581" y="69788"/>
                  <a:pt x="4105759" y="0"/>
                </a:cubicBezTo>
                <a:cubicBezTo>
                  <a:pt x="4381937" y="-69788"/>
                  <a:pt x="4578506" y="7387"/>
                  <a:pt x="4758299" y="0"/>
                </a:cubicBezTo>
                <a:cubicBezTo>
                  <a:pt x="4938092" y="-7387"/>
                  <a:pt x="5030601" y="26214"/>
                  <a:pt x="5152175" y="0"/>
                </a:cubicBezTo>
                <a:cubicBezTo>
                  <a:pt x="5273749" y="-26214"/>
                  <a:pt x="5430540" y="40388"/>
                  <a:pt x="5546050" y="0"/>
                </a:cubicBezTo>
                <a:cubicBezTo>
                  <a:pt x="5661561" y="-40388"/>
                  <a:pt x="5796662" y="37142"/>
                  <a:pt x="5939925" y="0"/>
                </a:cubicBezTo>
                <a:cubicBezTo>
                  <a:pt x="6083188" y="-37142"/>
                  <a:pt x="6225437" y="14101"/>
                  <a:pt x="6398467" y="0"/>
                </a:cubicBezTo>
                <a:cubicBezTo>
                  <a:pt x="6571497" y="-14101"/>
                  <a:pt x="6681860" y="521"/>
                  <a:pt x="6915796" y="0"/>
                </a:cubicBezTo>
                <a:cubicBezTo>
                  <a:pt x="7178406" y="-17521"/>
                  <a:pt x="7308623" y="178942"/>
                  <a:pt x="7364980" y="449184"/>
                </a:cubicBezTo>
                <a:cubicBezTo>
                  <a:pt x="7415078" y="643677"/>
                  <a:pt x="7321938" y="766957"/>
                  <a:pt x="7364980" y="994177"/>
                </a:cubicBezTo>
                <a:cubicBezTo>
                  <a:pt x="7408022" y="1221397"/>
                  <a:pt x="7329651" y="1344377"/>
                  <a:pt x="7364980" y="1575103"/>
                </a:cubicBezTo>
                <a:cubicBezTo>
                  <a:pt x="7400309" y="1805829"/>
                  <a:pt x="7324791" y="1913605"/>
                  <a:pt x="7364980" y="2245864"/>
                </a:cubicBezTo>
                <a:cubicBezTo>
                  <a:pt x="7348713" y="2466672"/>
                  <a:pt x="7167684" y="2680032"/>
                  <a:pt x="6915796" y="2695048"/>
                </a:cubicBezTo>
                <a:cubicBezTo>
                  <a:pt x="6735561" y="2734382"/>
                  <a:pt x="6648344" y="2679670"/>
                  <a:pt x="6521921" y="2695048"/>
                </a:cubicBezTo>
                <a:cubicBezTo>
                  <a:pt x="6395499" y="2710426"/>
                  <a:pt x="6145809" y="2671725"/>
                  <a:pt x="5934047" y="2695048"/>
                </a:cubicBezTo>
                <a:cubicBezTo>
                  <a:pt x="5722285" y="2718371"/>
                  <a:pt x="5569870" y="2666728"/>
                  <a:pt x="5346173" y="2695048"/>
                </a:cubicBezTo>
                <a:cubicBezTo>
                  <a:pt x="5122476" y="2723368"/>
                  <a:pt x="4805239" y="2687686"/>
                  <a:pt x="4628967" y="2695048"/>
                </a:cubicBezTo>
                <a:cubicBezTo>
                  <a:pt x="4452695" y="2702410"/>
                  <a:pt x="4117751" y="2638510"/>
                  <a:pt x="3976427" y="2695048"/>
                </a:cubicBezTo>
                <a:cubicBezTo>
                  <a:pt x="3835103" y="2751586"/>
                  <a:pt x="3752305" y="2672904"/>
                  <a:pt x="3582551" y="2695048"/>
                </a:cubicBezTo>
                <a:cubicBezTo>
                  <a:pt x="3412797" y="2717192"/>
                  <a:pt x="3052860" y="2656466"/>
                  <a:pt x="2865345" y="2695048"/>
                </a:cubicBezTo>
                <a:cubicBezTo>
                  <a:pt x="2677830" y="2733630"/>
                  <a:pt x="2396321" y="2689994"/>
                  <a:pt x="2148139" y="2695048"/>
                </a:cubicBezTo>
                <a:cubicBezTo>
                  <a:pt x="1899957" y="2700102"/>
                  <a:pt x="1914619" y="2677262"/>
                  <a:pt x="1689598" y="2695048"/>
                </a:cubicBezTo>
                <a:cubicBezTo>
                  <a:pt x="1464577" y="2712834"/>
                  <a:pt x="1204710" y="2619239"/>
                  <a:pt x="972392" y="2695048"/>
                </a:cubicBezTo>
                <a:cubicBezTo>
                  <a:pt x="740074" y="2770857"/>
                  <a:pt x="629861" y="2667357"/>
                  <a:pt x="449184" y="2695048"/>
                </a:cubicBezTo>
                <a:cubicBezTo>
                  <a:pt x="198208" y="2702843"/>
                  <a:pt x="-26616" y="2485454"/>
                  <a:pt x="0" y="2245864"/>
                </a:cubicBezTo>
                <a:cubicBezTo>
                  <a:pt x="-13881" y="2064869"/>
                  <a:pt x="32729" y="1936492"/>
                  <a:pt x="0" y="1682904"/>
                </a:cubicBezTo>
                <a:cubicBezTo>
                  <a:pt x="-32729" y="1429316"/>
                  <a:pt x="61193" y="1191147"/>
                  <a:pt x="0" y="1066044"/>
                </a:cubicBezTo>
                <a:cubicBezTo>
                  <a:pt x="-61193" y="940941"/>
                  <a:pt x="41821" y="589304"/>
                  <a:pt x="0" y="449184"/>
                </a:cubicBezTo>
                <a:close/>
              </a:path>
              <a:path w="7364980" h="2695048" stroke="0" extrusionOk="0">
                <a:moveTo>
                  <a:pt x="0" y="449184"/>
                </a:moveTo>
                <a:cubicBezTo>
                  <a:pt x="-23784" y="194081"/>
                  <a:pt x="228563" y="20902"/>
                  <a:pt x="449184" y="0"/>
                </a:cubicBezTo>
                <a:cubicBezTo>
                  <a:pt x="592472" y="-11215"/>
                  <a:pt x="943080" y="59368"/>
                  <a:pt x="1101724" y="0"/>
                </a:cubicBezTo>
                <a:cubicBezTo>
                  <a:pt x="1260368" y="-59368"/>
                  <a:pt x="1437114" y="76219"/>
                  <a:pt x="1754264" y="0"/>
                </a:cubicBezTo>
                <a:cubicBezTo>
                  <a:pt x="2071414" y="-76219"/>
                  <a:pt x="2270454" y="9616"/>
                  <a:pt x="2406804" y="0"/>
                </a:cubicBezTo>
                <a:cubicBezTo>
                  <a:pt x="2543154" y="-9616"/>
                  <a:pt x="2805266" y="54188"/>
                  <a:pt x="3124010" y="0"/>
                </a:cubicBezTo>
                <a:cubicBezTo>
                  <a:pt x="3442754" y="-54188"/>
                  <a:pt x="3400638" y="44854"/>
                  <a:pt x="3582551" y="0"/>
                </a:cubicBezTo>
                <a:cubicBezTo>
                  <a:pt x="3764464" y="-44854"/>
                  <a:pt x="3937838" y="63010"/>
                  <a:pt x="4170425" y="0"/>
                </a:cubicBezTo>
                <a:cubicBezTo>
                  <a:pt x="4403012" y="-63010"/>
                  <a:pt x="4433759" y="40389"/>
                  <a:pt x="4693633" y="0"/>
                </a:cubicBezTo>
                <a:cubicBezTo>
                  <a:pt x="4953507" y="-40389"/>
                  <a:pt x="4988950" y="53840"/>
                  <a:pt x="5152175" y="0"/>
                </a:cubicBezTo>
                <a:cubicBezTo>
                  <a:pt x="5315400" y="-53840"/>
                  <a:pt x="5519215" y="37752"/>
                  <a:pt x="5804714" y="0"/>
                </a:cubicBezTo>
                <a:cubicBezTo>
                  <a:pt x="6090213" y="-37752"/>
                  <a:pt x="6028481" y="14271"/>
                  <a:pt x="6198590" y="0"/>
                </a:cubicBezTo>
                <a:cubicBezTo>
                  <a:pt x="6368699" y="-14271"/>
                  <a:pt x="6586817" y="80379"/>
                  <a:pt x="6915796" y="0"/>
                </a:cubicBezTo>
                <a:cubicBezTo>
                  <a:pt x="7180912" y="-56543"/>
                  <a:pt x="7391485" y="147863"/>
                  <a:pt x="7364980" y="449184"/>
                </a:cubicBezTo>
                <a:cubicBezTo>
                  <a:pt x="7433937" y="649669"/>
                  <a:pt x="7353402" y="857363"/>
                  <a:pt x="7364980" y="1048077"/>
                </a:cubicBezTo>
                <a:cubicBezTo>
                  <a:pt x="7376558" y="1238791"/>
                  <a:pt x="7319503" y="1456538"/>
                  <a:pt x="7364980" y="1682904"/>
                </a:cubicBezTo>
                <a:cubicBezTo>
                  <a:pt x="7410457" y="1909270"/>
                  <a:pt x="7298173" y="2012824"/>
                  <a:pt x="7364980" y="2245864"/>
                </a:cubicBezTo>
                <a:cubicBezTo>
                  <a:pt x="7376519" y="2517643"/>
                  <a:pt x="7127624" y="2670026"/>
                  <a:pt x="6915796" y="2695048"/>
                </a:cubicBezTo>
                <a:cubicBezTo>
                  <a:pt x="6656917" y="2737825"/>
                  <a:pt x="6539478" y="2633667"/>
                  <a:pt x="6392588" y="2695048"/>
                </a:cubicBezTo>
                <a:cubicBezTo>
                  <a:pt x="6245698" y="2756429"/>
                  <a:pt x="6022374" y="2645565"/>
                  <a:pt x="5740048" y="2695048"/>
                </a:cubicBezTo>
                <a:cubicBezTo>
                  <a:pt x="5457722" y="2744531"/>
                  <a:pt x="5491842" y="2688451"/>
                  <a:pt x="5281507" y="2695048"/>
                </a:cubicBezTo>
                <a:cubicBezTo>
                  <a:pt x="5071172" y="2701645"/>
                  <a:pt x="4978772" y="2666045"/>
                  <a:pt x="4822965" y="2695048"/>
                </a:cubicBezTo>
                <a:cubicBezTo>
                  <a:pt x="4667158" y="2724051"/>
                  <a:pt x="4357834" y="2687178"/>
                  <a:pt x="4235091" y="2695048"/>
                </a:cubicBezTo>
                <a:cubicBezTo>
                  <a:pt x="4112348" y="2702918"/>
                  <a:pt x="3906930" y="2632116"/>
                  <a:pt x="3647218" y="2695048"/>
                </a:cubicBezTo>
                <a:cubicBezTo>
                  <a:pt x="3387506" y="2757980"/>
                  <a:pt x="3447667" y="2669164"/>
                  <a:pt x="3253342" y="2695048"/>
                </a:cubicBezTo>
                <a:cubicBezTo>
                  <a:pt x="3059017" y="2720932"/>
                  <a:pt x="2931779" y="2667579"/>
                  <a:pt x="2794801" y="2695048"/>
                </a:cubicBezTo>
                <a:cubicBezTo>
                  <a:pt x="2657823" y="2722517"/>
                  <a:pt x="2561020" y="2694055"/>
                  <a:pt x="2400925" y="2695048"/>
                </a:cubicBezTo>
                <a:cubicBezTo>
                  <a:pt x="2240830" y="2696041"/>
                  <a:pt x="2166160" y="2654488"/>
                  <a:pt x="1942383" y="2695048"/>
                </a:cubicBezTo>
                <a:cubicBezTo>
                  <a:pt x="1718606" y="2735608"/>
                  <a:pt x="1428250" y="2655283"/>
                  <a:pt x="1289844" y="2695048"/>
                </a:cubicBezTo>
                <a:cubicBezTo>
                  <a:pt x="1151438" y="2734813"/>
                  <a:pt x="799826" y="2621004"/>
                  <a:pt x="449184" y="2695048"/>
                </a:cubicBezTo>
                <a:cubicBezTo>
                  <a:pt x="227205" y="2676446"/>
                  <a:pt x="43400" y="2464344"/>
                  <a:pt x="0" y="2245864"/>
                </a:cubicBezTo>
                <a:cubicBezTo>
                  <a:pt x="-19788" y="2030715"/>
                  <a:pt x="52850" y="1800156"/>
                  <a:pt x="0" y="1646971"/>
                </a:cubicBezTo>
                <a:cubicBezTo>
                  <a:pt x="-52850" y="1493786"/>
                  <a:pt x="55362" y="1270976"/>
                  <a:pt x="0" y="1012144"/>
                </a:cubicBezTo>
                <a:cubicBezTo>
                  <a:pt x="-55362" y="753312"/>
                  <a:pt x="26615" y="640991"/>
                  <a:pt x="0" y="449184"/>
                </a:cubicBezTo>
                <a:close/>
              </a:path>
            </a:pathLst>
          </a:custGeom>
          <a:solidFill>
            <a:srgbClr val="DBF3F9"/>
          </a:solidFill>
          <a:ln w="12700" cap="flat" cmpd="sng" algn="ctr">
            <a:solidFill>
              <a:srgbClr val="00B0F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lvl="0" algn="ctr">
              <a:defRPr/>
            </a:pPr>
            <a:r>
              <a:rPr lang="vi-VN"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Giữ gìn các sản phẩm công nghệ bằng cách: </a:t>
            </a:r>
            <a:r>
              <a:rPr lang="vi-VN" sz="40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không làm đổ, rơi,.. Biết lau chùi, bảo quản các sản phẩm đó.</a:t>
            </a:r>
          </a:p>
        </p:txBody>
      </p:sp>
    </p:spTree>
    <p:extLst>
      <p:ext uri="{BB962C8B-B14F-4D97-AF65-F5344CB8AC3E}">
        <p14:creationId xmlns:p14="http://schemas.microsoft.com/office/powerpoint/2010/main" val="76328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heme/theme1.xml><?xml version="1.0" encoding="utf-8"?>
<a:theme xmlns:a="http://schemas.openxmlformats.org/drawingml/2006/main" name="平面">
  <a:themeElements>
    <a:clrScheme name="平面">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平面">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平面">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TotalTime>
  <Words>278</Words>
  <Application>Microsoft Office PowerPoint</Application>
  <PresentationFormat>Widescreen</PresentationFormat>
  <Paragraphs>25</Paragraphs>
  <Slides>14</Slides>
  <Notes>0</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14</vt:i4>
      </vt:variant>
    </vt:vector>
  </HeadingPairs>
  <TitlesOfParts>
    <vt:vector size="25" baseType="lpstr">
      <vt:lpstr>Arial</vt:lpstr>
      <vt:lpstr>Calibri</vt:lpstr>
      <vt:lpstr>Cambria</vt:lpstr>
      <vt:lpstr>HP001 4 hàng</vt:lpstr>
      <vt:lpstr>Lobster</vt:lpstr>
      <vt:lpstr>SVN-Genica Pro</vt:lpstr>
      <vt:lpstr>Trebuchet MS</vt:lpstr>
      <vt:lpstr>Wingdings 3</vt:lpstr>
      <vt:lpstr>平面</vt:lpstr>
      <vt:lpstr>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 3530</cp:lastModifiedBy>
  <cp:revision>47</cp:revision>
  <dcterms:created xsi:type="dcterms:W3CDTF">2022-07-15T22:28:39Z</dcterms:created>
  <dcterms:modified xsi:type="dcterms:W3CDTF">2025-12-23T18:04:03Z</dcterms:modified>
</cp:coreProperties>
</file>