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  <p:sldMasterId id="2147483694" r:id="rId3"/>
    <p:sldMasterId id="2147483707" r:id="rId4"/>
    <p:sldMasterId id="2147483720" r:id="rId5"/>
    <p:sldMasterId id="2147483777" r:id="rId6"/>
    <p:sldMasterId id="2147483790" r:id="rId7"/>
    <p:sldMasterId id="2147483815" r:id="rId8"/>
    <p:sldMasterId id="2147483828" r:id="rId9"/>
  </p:sldMasterIdLst>
  <p:notesMasterIdLst>
    <p:notesMasterId r:id="rId33"/>
  </p:notesMasterIdLst>
  <p:sldIdLst>
    <p:sldId id="572" r:id="rId10"/>
    <p:sldId id="342" r:id="rId11"/>
    <p:sldId id="282" r:id="rId12"/>
    <p:sldId id="300" r:id="rId13"/>
    <p:sldId id="276" r:id="rId14"/>
    <p:sldId id="265" r:id="rId15"/>
    <p:sldId id="301" r:id="rId16"/>
    <p:sldId id="278" r:id="rId17"/>
    <p:sldId id="345" r:id="rId18"/>
    <p:sldId id="303" r:id="rId19"/>
    <p:sldId id="268" r:id="rId20"/>
    <p:sldId id="304" r:id="rId21"/>
    <p:sldId id="305" r:id="rId22"/>
    <p:sldId id="279" r:id="rId23"/>
    <p:sldId id="289" r:id="rId24"/>
    <p:sldId id="334" r:id="rId25"/>
    <p:sldId id="284" r:id="rId26"/>
    <p:sldId id="339" r:id="rId27"/>
    <p:sldId id="340" r:id="rId28"/>
    <p:sldId id="335" r:id="rId29"/>
    <p:sldId id="344" r:id="rId30"/>
    <p:sldId id="343" r:id="rId31"/>
    <p:sldId id="28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3792" autoAdjust="0"/>
  </p:normalViewPr>
  <p:slideViewPr>
    <p:cSldViewPr snapToGrid="0">
      <p:cViewPr varScale="1">
        <p:scale>
          <a:sx n="74" d="100"/>
          <a:sy n="74" d="100"/>
        </p:scale>
        <p:origin x="9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1F5F7-D63B-4784-BF1F-012863F1553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9D10F2-9854-45BB-9993-F9B997F8C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81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6754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64772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34029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84990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41353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6477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6" name="Google Shape;96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967" name="Google Shape;96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6" name="Google Shape;96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967" name="Google Shape;96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6482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3" name="Google Shape;115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4" name="Google Shape;1154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5012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27698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46694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5" name="Google Shape;1165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6" name="Google Shape;1166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2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9.png"/><Relationship Id="rId11" Type="http://schemas.openxmlformats.org/officeDocument/2006/relationships/image" Target="../media/image16.png"/><Relationship Id="rId5" Type="http://schemas.openxmlformats.org/officeDocument/2006/relationships/image" Target="../media/image8.png"/><Relationship Id="rId10" Type="http://schemas.openxmlformats.org/officeDocument/2006/relationships/image" Target="../media/image15.svg"/><Relationship Id="rId4" Type="http://schemas.openxmlformats.org/officeDocument/2006/relationships/image" Target="../media/image7.png"/><Relationship Id="rId9" Type="http://schemas.openxmlformats.org/officeDocument/2006/relationships/image" Target="../media/image14.png"/><Relationship Id="rId14" Type="http://schemas.openxmlformats.org/officeDocument/2006/relationships/image" Target="../media/image17.png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4215171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809729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>
  <p:cSld name="1_空白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2195747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6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52" name="Google Shape;252;p6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3" name="Google Shape;253;p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0418433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6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6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6" name="Google Shape;266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6146833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6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6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2" name="Google Shape;27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046143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9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39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7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3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4" name="Google Shape;284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4217171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68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6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0" name="Google Shape;300;p6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6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6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5889734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69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3"/>
              <a:buFont typeface="Calibri"/>
              <a:buNone/>
              <a:defRPr sz="5333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69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 sz="2667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6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6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6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3459184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7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70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3733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312" name="Google Shape;312;p70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3733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313" name="Google Shape;313;p7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7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7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2723546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7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71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9pPr>
          </a:lstStyle>
          <a:p>
            <a:endParaRPr/>
          </a:p>
        </p:txBody>
      </p:sp>
      <p:sp>
        <p:nvSpPr>
          <p:cNvPr id="319" name="Google Shape;319;p71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4pPr>
            <a:lvl5pPr marL="2286000" lvl="4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»"/>
              <a:defRPr sz="2133"/>
            </a:lvl5pPr>
            <a:lvl6pPr marL="2743200" lvl="5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6pPr>
            <a:lvl7pPr marL="3200400" lvl="6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7pPr>
            <a:lvl8pPr marL="3657600" lvl="7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8pPr>
            <a:lvl9pPr marL="4114800" lvl="8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9pPr>
          </a:lstStyle>
          <a:p>
            <a:endParaRPr/>
          </a:p>
        </p:txBody>
      </p:sp>
      <p:sp>
        <p:nvSpPr>
          <p:cNvPr id="320" name="Google Shape;320;p71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9pPr>
          </a:lstStyle>
          <a:p>
            <a:endParaRPr/>
          </a:p>
        </p:txBody>
      </p:sp>
      <p:sp>
        <p:nvSpPr>
          <p:cNvPr id="321" name="Google Shape;321;p71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4pPr>
            <a:lvl5pPr marL="2286000" lvl="4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»"/>
              <a:defRPr sz="2133"/>
            </a:lvl5pPr>
            <a:lvl6pPr marL="2743200" lvl="5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6pPr>
            <a:lvl7pPr marL="3200400" lvl="6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7pPr>
            <a:lvl8pPr marL="3657600" lvl="7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8pPr>
            <a:lvl9pPr marL="4114800" lvl="8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9pPr>
          </a:lstStyle>
          <a:p>
            <a:endParaRPr/>
          </a:p>
        </p:txBody>
      </p:sp>
      <p:sp>
        <p:nvSpPr>
          <p:cNvPr id="322" name="Google Shape;322;p7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7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7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4012649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标题幻灯片">
  <p:cSld name="2_标题幻灯片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5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5" name="Google Shape;195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1826337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72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7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7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7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118930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73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73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554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Char char="•"/>
              <a:defRPr sz="4267"/>
            </a:lvl1pPr>
            <a:lvl2pPr marL="914400" lvl="1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–"/>
              <a:defRPr sz="3733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4pPr>
            <a:lvl5pPr marL="2286000" lvl="4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»"/>
              <a:defRPr sz="2667"/>
            </a:lvl5pPr>
            <a:lvl6pPr marL="2743200" lvl="5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6pPr>
            <a:lvl7pPr marL="3200400" lvl="6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7pPr>
            <a:lvl8pPr marL="3657600" lvl="7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8pPr>
            <a:lvl9pPr marL="4114800" lvl="8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9pPr>
          </a:lstStyle>
          <a:p>
            <a:endParaRPr/>
          </a:p>
        </p:txBody>
      </p:sp>
      <p:sp>
        <p:nvSpPr>
          <p:cNvPr id="333" name="Google Shape;333;p73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34" name="Google Shape;334;p7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7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7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5856000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74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74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None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0" name="Google Shape;340;p74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41" name="Google Shape;341;p7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7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7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7467061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75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75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7" name="Google Shape;347;p7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7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7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9846469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垂直排列标题与文本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76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76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3" name="Google Shape;353;p7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7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7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8867964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3907732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1532301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9174418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1205304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4201481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标题幻灯片">
  <p:cSld name="1_标题幻灯片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5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5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1" name="Google Shape;201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0590138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9640422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2430081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8151771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359623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7812808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70567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5256010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781271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080411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763618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5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7" name="Google Shape;207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4095372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602005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88794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021776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371322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741625"/>
      </p:ext>
    </p:extLst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515124"/>
      </p:ext>
    </p:extLst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500732"/>
      </p:ext>
    </p:extLst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960520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332932"/>
      </p:ext>
    </p:extLst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2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520416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5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1103464"/>
      </p:ext>
    </p:extLst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自定义版式">
  <p:cSld name="3_自定义版式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80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6982793"/>
      </p:ext>
    </p:extLst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自定义版式">
  <p:cSld name="2_自定义版式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1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1099238"/>
      </p:ext>
    </p:extLst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209208"/>
      </p:ext>
    </p:extLst>
  </p:cSld>
  <p:clrMapOvr>
    <a:masterClrMapping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412964"/>
      </p:ext>
    </p:extLst>
  </p:cSld>
  <p:clrMapOvr>
    <a:masterClrMapping/>
  </p:clrMapOvr>
  <p:transition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443849"/>
      </p:ext>
    </p:extLst>
  </p:cSld>
  <p:clrMapOvr>
    <a:masterClrMapping/>
  </p:clrMapOvr>
  <p:transition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372537"/>
      </p:ext>
    </p:extLst>
  </p:cSld>
  <p:clrMapOvr>
    <a:masterClrMapping/>
  </p:clrMapOvr>
  <p:transition spd="slow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733851"/>
      </p:ext>
    </p:extLst>
  </p:cSld>
  <p:clrMapOvr>
    <a:masterClrMapping/>
  </p:clrMapOvr>
  <p:transition spd="slow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569553"/>
      </p:ext>
    </p:extLst>
  </p:cSld>
  <p:clrMapOvr>
    <a:masterClrMapping/>
  </p:clrMapOvr>
  <p:transition spd="slow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299671"/>
      </p:ext>
    </p:extLst>
  </p:cSld>
  <p:clrMapOvr>
    <a:masterClrMapping/>
  </p:clrMapOvr>
  <p:transition spd="slow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118077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5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9" name="Google Shape;219;p5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0" name="Google Shape;220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0317440"/>
      </p:ext>
    </p:extLst>
  </p:cSld>
  <p:clrMapOvr>
    <a:masterClrMapping/>
  </p:clrMapOvr>
  <p:transition spd="slow">
    <p:wip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965191"/>
      </p:ext>
    </p:extLst>
  </p:cSld>
  <p:clrMapOvr>
    <a:masterClrMapping/>
  </p:clrMapOvr>
  <p:transition spd="slow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696594"/>
      </p:ext>
    </p:extLst>
  </p:cSld>
  <p:clrMapOvr>
    <a:masterClrMapping/>
  </p:clrMapOvr>
  <p:transition spd="slow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432688"/>
      </p:ext>
    </p:extLst>
  </p:cSld>
  <p:clrMapOvr>
    <a:masterClrMapping/>
  </p:clrMapOvr>
  <p:transition spd="slow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7" name="Google Shape;757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8" name="Google Shape;758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6392026"/>
      </p:ext>
    </p:extLst>
  </p:cSld>
  <p:clrMapOvr>
    <a:masterClrMapping/>
  </p:clrMapOvr>
  <p:transition spd="slow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6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1" name="Google Shape;761;p16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62" name="Google Shape;762;p1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3" name="Google Shape;763;p1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4" name="Google Shape;764;p1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7385191"/>
      </p:ext>
    </p:extLst>
  </p:cSld>
  <p:clrMapOvr>
    <a:masterClrMapping/>
  </p:clrMapOvr>
  <p:transition spd="slow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1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16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8" name="Google Shape;768;p1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9" name="Google Shape;769;p1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0" name="Google Shape;770;p1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1211162"/>
      </p:ext>
    </p:extLst>
  </p:cSld>
  <p:clrMapOvr>
    <a:masterClrMapping/>
  </p:clrMapOvr>
  <p:transition spd="slow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7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3" name="Google Shape;773;p17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74" name="Google Shape;774;p1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5" name="Google Shape;775;p1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6" name="Google Shape;776;p1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1192038"/>
      </p:ext>
    </p:extLst>
  </p:cSld>
  <p:clrMapOvr>
    <a:masterClrMapping/>
  </p:clrMapOvr>
  <p:transition spd="slow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17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17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0" name="Google Shape;780;p17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1" name="Google Shape;781;p1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1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1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8492794"/>
      </p:ext>
    </p:extLst>
  </p:cSld>
  <p:clrMapOvr>
    <a:masterClrMapping/>
  </p:clrMapOvr>
  <p:transition spd="slow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17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17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87" name="Google Shape;787;p17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8" name="Google Shape;788;p17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89" name="Google Shape;789;p17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0" name="Google Shape;790;p1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1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2" name="Google Shape;792;p1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3687859"/>
      </p:ext>
    </p:extLst>
  </p:cSld>
  <p:clrMapOvr>
    <a:masterClrMapping/>
  </p:clrMapOvr>
  <p:transition spd="slow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1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5" name="Google Shape;795;p1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6" name="Google Shape;796;p1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7" name="Google Shape;797;p1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9764752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5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5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6" name="Google Shape;226;p5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5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8" name="Google Shape;228;p5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9" name="Google Shape;229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5671341"/>
      </p:ext>
    </p:extLst>
  </p:cSld>
  <p:clrMapOvr>
    <a:masterClrMapping/>
  </p:clrMapOvr>
  <p:transition spd="slow">
    <p:wip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>
  <p:cSld name="1_空白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1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0" name="Google Shape;800;p1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1" name="Google Shape;801;p1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1837088"/>
      </p:ext>
    </p:extLst>
  </p:cSld>
  <p:clrMapOvr>
    <a:masterClrMapping/>
  </p:clrMapOvr>
  <p:transition spd="slow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17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4" name="Google Shape;804;p17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05" name="Google Shape;805;p17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06" name="Google Shape;806;p1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7" name="Google Shape;807;p1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2324333"/>
      </p:ext>
    </p:extLst>
  </p:cSld>
  <p:clrMapOvr>
    <a:masterClrMapping/>
  </p:clrMapOvr>
  <p:transition spd="slow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17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1" name="Google Shape;811;p17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2" name="Google Shape;812;p17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13" name="Google Shape;813;p1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4" name="Google Shape;814;p1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5" name="Google Shape;815;p1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9868438"/>
      </p:ext>
    </p:extLst>
  </p:cSld>
  <p:clrMapOvr>
    <a:masterClrMapping/>
  </p:clrMapOvr>
  <p:transition spd="slow"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17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8" name="Google Shape;818;p17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9" name="Google Shape;819;p1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0" name="Google Shape;820;p1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1" name="Google Shape;821;p1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6540920"/>
      </p:ext>
    </p:extLst>
  </p:cSld>
  <p:clrMapOvr>
    <a:masterClrMapping/>
  </p:clrMapOvr>
  <p:transition spd="slow">
    <p:wip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17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17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5" name="Google Shape;825;p1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1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5260575"/>
      </p:ext>
    </p:extLst>
  </p:cSld>
  <p:clrMapOvr>
    <a:masterClrMapping/>
  </p:clrMapOvr>
  <p:transition spd="slow">
    <p:wip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24011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0967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CFCD30B-A380-423B-8AC4-5820A785B51B}"/>
              </a:ext>
            </a:extLst>
          </p:cNvPr>
          <p:cNvGrpSpPr/>
          <p:nvPr userDrawn="1"/>
        </p:nvGrpSpPr>
        <p:grpSpPr>
          <a:xfrm>
            <a:off x="-116845" y="-38520"/>
            <a:ext cx="12308845" cy="6972720"/>
            <a:chOff x="-116845" y="-38520"/>
            <a:chExt cx="12308845" cy="6972720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F54C5074-0AD5-47EF-A3B8-08E9C3F7B9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4814"/>
            <a:stretch/>
          </p:blipFill>
          <p:spPr>
            <a:xfrm>
              <a:off x="0" y="0"/>
              <a:ext cx="12192000" cy="6934200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18143BF-5E0C-4263-9D3A-580161ABB4E4}"/>
                </a:ext>
              </a:extLst>
            </p:cNvPr>
            <p:cNvGrpSpPr/>
            <p:nvPr/>
          </p:nvGrpSpPr>
          <p:grpSpPr>
            <a:xfrm>
              <a:off x="4254666" y="2829011"/>
              <a:ext cx="1984534" cy="3429000"/>
              <a:chOff x="6381998" y="4243517"/>
              <a:chExt cx="2976801" cy="5143500"/>
            </a:xfrm>
          </p:grpSpPr>
          <p:pic>
            <p:nvPicPr>
              <p:cNvPr id="23" name="Picture 10">
                <a:extLst>
                  <a:ext uri="{FF2B5EF4-FFF2-40B4-BE49-F238E27FC236}">
                    <a16:creationId xmlns:a16="http://schemas.microsoft.com/office/drawing/2014/main" id="{8DBE20A8-44FF-4713-8A2C-4D5868BED5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6381998" y="4243517"/>
                <a:ext cx="2976801" cy="5143500"/>
              </a:xfrm>
              <a:prstGeom prst="rect">
                <a:avLst/>
              </a:prstGeom>
            </p:spPr>
          </p:pic>
          <p:sp>
            <p:nvSpPr>
              <p:cNvPr id="24" name="TextBox 42">
                <a:extLst>
                  <a:ext uri="{FF2B5EF4-FFF2-40B4-BE49-F238E27FC236}">
                    <a16:creationId xmlns:a16="http://schemas.microsoft.com/office/drawing/2014/main" id="{D48145AE-4F85-4214-911D-05B7B3991E79}"/>
                  </a:ext>
                </a:extLst>
              </p:cNvPr>
              <p:cNvSpPr txBox="1"/>
              <p:nvPr/>
            </p:nvSpPr>
            <p:spPr>
              <a:xfrm>
                <a:off x="6481811" y="7718731"/>
                <a:ext cx="1197581" cy="585930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3733"/>
                  </a:lnSpc>
                  <a:spcBef>
                    <a:spcPct val="0"/>
                  </a:spcBef>
                </a:pPr>
                <a:r>
                  <a:rPr lang="en-US" sz="1333" b="1">
                    <a:ln>
                      <a:solidFill>
                        <a:prstClr val="white"/>
                      </a:solidFill>
                    </a:ln>
                    <a:solidFill>
                      <a:srgbClr val="EF799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UVN Chim Bien Nang" panose="0209080305050A020404" pitchFamily="18" charset="0"/>
                  </a:rPr>
                  <a:t>KTUTS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2174D40-2E56-4C98-897B-8165C200A0B3}"/>
                </a:ext>
              </a:extLst>
            </p:cNvPr>
            <p:cNvGrpSpPr/>
            <p:nvPr/>
          </p:nvGrpSpPr>
          <p:grpSpPr>
            <a:xfrm>
              <a:off x="8316268" y="2074635"/>
              <a:ext cx="3486885" cy="4060419"/>
              <a:chOff x="12474401" y="3111952"/>
              <a:chExt cx="5230328" cy="6090629"/>
            </a:xfrm>
          </p:grpSpPr>
          <p:pic>
            <p:nvPicPr>
              <p:cNvPr id="21" name="Picture 12">
                <a:extLst>
                  <a:ext uri="{FF2B5EF4-FFF2-40B4-BE49-F238E27FC236}">
                    <a16:creationId xmlns:a16="http://schemas.microsoft.com/office/drawing/2014/main" id="{9D5E09C0-19B3-49DB-B951-E61FB9937A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12474401" y="3111952"/>
                <a:ext cx="5230328" cy="6090629"/>
              </a:xfrm>
              <a:prstGeom prst="rect">
                <a:avLst/>
              </a:prstGeom>
            </p:spPr>
          </p:pic>
          <p:sp>
            <p:nvSpPr>
              <p:cNvPr id="22" name="TextBox 42">
                <a:extLst>
                  <a:ext uri="{FF2B5EF4-FFF2-40B4-BE49-F238E27FC236}">
                    <a16:creationId xmlns:a16="http://schemas.microsoft.com/office/drawing/2014/main" id="{5C9622BB-EE36-4187-B053-E00C3D4C65A0}"/>
                  </a:ext>
                </a:extLst>
              </p:cNvPr>
              <p:cNvSpPr txBox="1"/>
              <p:nvPr/>
            </p:nvSpPr>
            <p:spPr>
              <a:xfrm>
                <a:off x="15135490" y="6924265"/>
                <a:ext cx="2161544" cy="617285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3733"/>
                  </a:lnSpc>
                  <a:spcBef>
                    <a:spcPct val="0"/>
                  </a:spcBef>
                </a:pPr>
                <a:r>
                  <a:rPr lang="en-US" sz="2133" b="1">
                    <a:ln>
                      <a:solidFill>
                        <a:prstClr val="white"/>
                      </a:solidFill>
                    </a:ln>
                    <a:solidFill>
                      <a:srgbClr val="EF799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UVN Chim Bien Nang" panose="0209080305050A020404" pitchFamily="18" charset="0"/>
                  </a:rPr>
                  <a:t>KTUTS</a:t>
                </a:r>
              </a:p>
            </p:txBody>
          </p:sp>
        </p:grpSp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63B6B963-5FFE-45E5-B29F-274C2B7F1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422676" y="4280877"/>
              <a:ext cx="4007007" cy="2123714"/>
            </a:xfrm>
            <a:prstGeom prst="rect">
              <a:avLst/>
            </a:prstGeom>
          </p:spPr>
        </p:pic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F1BC309E-8A90-4F8F-A7A5-B39DCAA86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850818" y="2756854"/>
              <a:ext cx="1365789" cy="177663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6">
              <a:extLst>
                <a:ext uri="{FF2B5EF4-FFF2-40B4-BE49-F238E27FC236}">
                  <a16:creationId xmlns:a16="http://schemas.microsoft.com/office/drawing/2014/main" id="{03981D0F-DFA2-44A2-95C9-AF4F649A9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7781297" y="3034343"/>
              <a:ext cx="1749986" cy="1776635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A89FC4B1-B5C9-4490-B81A-49EE12501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7291" y="4085060"/>
              <a:ext cx="619104" cy="1393257"/>
            </a:xfrm>
            <a:prstGeom prst="rect">
              <a:avLst/>
            </a:prstGeom>
          </p:spPr>
        </p:pic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F62B3E11-C089-4AC6-881B-3806BB69B5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l="43404" t="28000" r="7234" b="34400"/>
            <a:stretch/>
          </p:blipFill>
          <p:spPr>
            <a:xfrm>
              <a:off x="1472252" y="-38520"/>
              <a:ext cx="1445555" cy="1171399"/>
            </a:xfrm>
            <a:prstGeom prst="rect">
              <a:avLst/>
            </a:prstGeom>
          </p:spPr>
        </p:pic>
        <p:pic>
          <p:nvPicPr>
            <p:cNvPr id="16" name="Picture 5">
              <a:extLst>
                <a:ext uri="{FF2B5EF4-FFF2-40B4-BE49-F238E27FC236}">
                  <a16:creationId xmlns:a16="http://schemas.microsoft.com/office/drawing/2014/main" id="{AB89AC02-DCF6-4ABB-83CC-771063E86F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l="43404" t="28000" r="7234" b="34400"/>
            <a:stretch/>
          </p:blipFill>
          <p:spPr>
            <a:xfrm>
              <a:off x="-116845" y="-38520"/>
              <a:ext cx="1445555" cy="1171399"/>
            </a:xfrm>
            <a:prstGeom prst="rect">
              <a:avLst/>
            </a:prstGeom>
          </p:spPr>
        </p:pic>
        <p:pic>
          <p:nvPicPr>
            <p:cNvPr id="17" name="图片 5">
              <a:extLst>
                <a:ext uri="{FF2B5EF4-FFF2-40B4-BE49-F238E27FC236}">
                  <a16:creationId xmlns:a16="http://schemas.microsoft.com/office/drawing/2014/main" id="{4894F4A0-65C4-401B-8E24-07352886D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700" y="4124483"/>
              <a:ext cx="593074" cy="1334678"/>
            </a:xfrm>
            <a:prstGeom prst="rect">
              <a:avLst/>
            </a:prstGeom>
          </p:spPr>
        </p:pic>
        <p:pic>
          <p:nvPicPr>
            <p:cNvPr id="18" name="Picture 26">
              <a:extLst>
                <a:ext uri="{FF2B5EF4-FFF2-40B4-BE49-F238E27FC236}">
                  <a16:creationId xmlns:a16="http://schemas.microsoft.com/office/drawing/2014/main" id="{3883FBE6-31B5-4F32-A9BE-7CE56995C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6678077" y="3478510"/>
              <a:ext cx="1497373" cy="142624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Picture 5">
              <a:extLst>
                <a:ext uri="{FF2B5EF4-FFF2-40B4-BE49-F238E27FC236}">
                  <a16:creationId xmlns:a16="http://schemas.microsoft.com/office/drawing/2014/main" id="{2802B969-6777-4833-98CD-19EE5E8A2D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l="43404" t="28000" r="7234" b="34400"/>
            <a:stretch/>
          </p:blipFill>
          <p:spPr>
            <a:xfrm>
              <a:off x="4650445" y="-38520"/>
              <a:ext cx="1445555" cy="1171399"/>
            </a:xfrm>
            <a:prstGeom prst="rect">
              <a:avLst/>
            </a:prstGeom>
          </p:spPr>
        </p:pic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C4381238-0D17-4722-BF8E-849A1CEA18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l="43404" t="28000" r="7234" b="34400"/>
            <a:stretch/>
          </p:blipFill>
          <p:spPr>
            <a:xfrm>
              <a:off x="3061349" y="-38520"/>
              <a:ext cx="1445555" cy="1171399"/>
            </a:xfrm>
            <a:prstGeom prst="rect">
              <a:avLst/>
            </a:prstGeom>
          </p:spPr>
        </p:pic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7EB7332-6CCD-40AB-94D9-122C022BE71A}"/>
              </a:ext>
            </a:extLst>
          </p:cNvPr>
          <p:cNvSpPr/>
          <p:nvPr userDrawn="1"/>
        </p:nvSpPr>
        <p:spPr>
          <a:xfrm>
            <a:off x="218119" y="1935246"/>
            <a:ext cx="11755763" cy="4199808"/>
          </a:xfrm>
          <a:prstGeom prst="roundRect">
            <a:avLst>
              <a:gd name="adj" fmla="val 9410"/>
            </a:avLst>
          </a:prstGeom>
          <a:solidFill>
            <a:schemeClr val="bg1">
              <a:alpha val="87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694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49FB8B7-E55F-4655-81CB-6A591A4C8124}"/>
              </a:ext>
            </a:extLst>
          </p:cNvPr>
          <p:cNvGrpSpPr/>
          <p:nvPr userDrawn="1"/>
        </p:nvGrpSpPr>
        <p:grpSpPr>
          <a:xfrm>
            <a:off x="-116845" y="-38520"/>
            <a:ext cx="12308845" cy="6972720"/>
            <a:chOff x="-116845" y="-38520"/>
            <a:chExt cx="12308845" cy="6972720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9E9EC27F-AEF6-495E-AE23-17D0CD2233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4814"/>
            <a:stretch/>
          </p:blipFill>
          <p:spPr>
            <a:xfrm>
              <a:off x="0" y="0"/>
              <a:ext cx="12192000" cy="6934200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143E7CE-6962-4872-830D-689A5B62B27D}"/>
                </a:ext>
              </a:extLst>
            </p:cNvPr>
            <p:cNvGrpSpPr/>
            <p:nvPr/>
          </p:nvGrpSpPr>
          <p:grpSpPr>
            <a:xfrm>
              <a:off x="4254666" y="2829011"/>
              <a:ext cx="1984534" cy="3429000"/>
              <a:chOff x="6381998" y="4243517"/>
              <a:chExt cx="2976801" cy="5143500"/>
            </a:xfrm>
          </p:grpSpPr>
          <p:pic>
            <p:nvPicPr>
              <p:cNvPr id="24" name="Picture 10">
                <a:extLst>
                  <a:ext uri="{FF2B5EF4-FFF2-40B4-BE49-F238E27FC236}">
                    <a16:creationId xmlns:a16="http://schemas.microsoft.com/office/drawing/2014/main" id="{E6A0E507-3471-4ACB-87F5-C526A1C31F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6381998" y="4243517"/>
                <a:ext cx="2976801" cy="5143500"/>
              </a:xfrm>
              <a:prstGeom prst="rect">
                <a:avLst/>
              </a:prstGeom>
            </p:spPr>
          </p:pic>
          <p:sp>
            <p:nvSpPr>
              <p:cNvPr id="25" name="TextBox 42">
                <a:extLst>
                  <a:ext uri="{FF2B5EF4-FFF2-40B4-BE49-F238E27FC236}">
                    <a16:creationId xmlns:a16="http://schemas.microsoft.com/office/drawing/2014/main" id="{F6D8B484-BE13-409A-93F4-326F1E966A97}"/>
                  </a:ext>
                </a:extLst>
              </p:cNvPr>
              <p:cNvSpPr txBox="1"/>
              <p:nvPr/>
            </p:nvSpPr>
            <p:spPr>
              <a:xfrm>
                <a:off x="6481811" y="7718731"/>
                <a:ext cx="1197581" cy="585930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3733"/>
                  </a:lnSpc>
                  <a:spcBef>
                    <a:spcPct val="0"/>
                  </a:spcBef>
                </a:pPr>
                <a:r>
                  <a:rPr lang="en-US" sz="1333" b="1">
                    <a:ln>
                      <a:solidFill>
                        <a:prstClr val="white"/>
                      </a:solidFill>
                    </a:ln>
                    <a:solidFill>
                      <a:srgbClr val="EF799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UVN Chim Bien Nang" panose="0209080305050A020404" pitchFamily="18" charset="0"/>
                  </a:rPr>
                  <a:t>KTUTS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A9FC609-C171-449C-AD40-F7B2830D85C2}"/>
                </a:ext>
              </a:extLst>
            </p:cNvPr>
            <p:cNvGrpSpPr/>
            <p:nvPr/>
          </p:nvGrpSpPr>
          <p:grpSpPr>
            <a:xfrm>
              <a:off x="8316268" y="2074635"/>
              <a:ext cx="3486885" cy="4060419"/>
              <a:chOff x="12474401" y="3111952"/>
              <a:chExt cx="5230328" cy="6090629"/>
            </a:xfrm>
          </p:grpSpPr>
          <p:pic>
            <p:nvPicPr>
              <p:cNvPr id="22" name="Picture 12">
                <a:extLst>
                  <a:ext uri="{FF2B5EF4-FFF2-40B4-BE49-F238E27FC236}">
                    <a16:creationId xmlns:a16="http://schemas.microsoft.com/office/drawing/2014/main" id="{806A2F55-F034-49A0-AB87-C3DD6E35B9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12474401" y="3111952"/>
                <a:ext cx="5230328" cy="6090629"/>
              </a:xfrm>
              <a:prstGeom prst="rect">
                <a:avLst/>
              </a:prstGeom>
            </p:spPr>
          </p:pic>
          <p:sp>
            <p:nvSpPr>
              <p:cNvPr id="23" name="TextBox 42">
                <a:extLst>
                  <a:ext uri="{FF2B5EF4-FFF2-40B4-BE49-F238E27FC236}">
                    <a16:creationId xmlns:a16="http://schemas.microsoft.com/office/drawing/2014/main" id="{92DBA435-E9E4-4C34-B2FB-C3D5180810CB}"/>
                  </a:ext>
                </a:extLst>
              </p:cNvPr>
              <p:cNvSpPr txBox="1"/>
              <p:nvPr/>
            </p:nvSpPr>
            <p:spPr>
              <a:xfrm>
                <a:off x="15135490" y="6924265"/>
                <a:ext cx="2161544" cy="617285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3733"/>
                  </a:lnSpc>
                  <a:spcBef>
                    <a:spcPct val="0"/>
                  </a:spcBef>
                </a:pPr>
                <a:r>
                  <a:rPr lang="en-US" sz="2133" b="1">
                    <a:ln>
                      <a:solidFill>
                        <a:prstClr val="white"/>
                      </a:solidFill>
                    </a:ln>
                    <a:solidFill>
                      <a:srgbClr val="EF799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UVN Chim Bien Nang" panose="0209080305050A020404" pitchFamily="18" charset="0"/>
                  </a:rPr>
                  <a:t>KTUTS</a:t>
                </a:r>
              </a:p>
            </p:txBody>
          </p:sp>
        </p:grpSp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4E6328CF-3F8A-4200-83D5-759DFE92B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422676" y="4280877"/>
              <a:ext cx="4007007" cy="2123714"/>
            </a:xfrm>
            <a:prstGeom prst="rect">
              <a:avLst/>
            </a:prstGeom>
          </p:spPr>
        </p:pic>
        <p:pic>
          <p:nvPicPr>
            <p:cNvPr id="15" name="图片 5">
              <a:extLst>
                <a:ext uri="{FF2B5EF4-FFF2-40B4-BE49-F238E27FC236}">
                  <a16:creationId xmlns:a16="http://schemas.microsoft.com/office/drawing/2014/main" id="{CD34601C-A945-4557-88F8-03B924D37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7291" y="4085060"/>
              <a:ext cx="619104" cy="1393257"/>
            </a:xfrm>
            <a:prstGeom prst="rect">
              <a:avLst/>
            </a:prstGeom>
          </p:spPr>
        </p:pic>
        <p:pic>
          <p:nvPicPr>
            <p:cNvPr id="16" name="Picture 5">
              <a:extLst>
                <a:ext uri="{FF2B5EF4-FFF2-40B4-BE49-F238E27FC236}">
                  <a16:creationId xmlns:a16="http://schemas.microsoft.com/office/drawing/2014/main" id="{3A8D9DBB-C696-4C56-B641-94019119F2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43404" t="28000" r="7234" b="34400"/>
            <a:stretch/>
          </p:blipFill>
          <p:spPr>
            <a:xfrm>
              <a:off x="1472252" y="-38520"/>
              <a:ext cx="1445555" cy="1171399"/>
            </a:xfrm>
            <a:prstGeom prst="rect">
              <a:avLst/>
            </a:prstGeom>
          </p:spPr>
        </p:pic>
        <p:pic>
          <p:nvPicPr>
            <p:cNvPr id="17" name="Picture 5">
              <a:extLst>
                <a:ext uri="{FF2B5EF4-FFF2-40B4-BE49-F238E27FC236}">
                  <a16:creationId xmlns:a16="http://schemas.microsoft.com/office/drawing/2014/main" id="{B05EF254-3ABA-4ECB-B6A7-7817F15C5D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43404" t="28000" r="7234" b="34400"/>
            <a:stretch/>
          </p:blipFill>
          <p:spPr>
            <a:xfrm>
              <a:off x="-116845" y="-38520"/>
              <a:ext cx="1445555" cy="1171399"/>
            </a:xfrm>
            <a:prstGeom prst="rect">
              <a:avLst/>
            </a:prstGeom>
          </p:spPr>
        </p:pic>
        <p:pic>
          <p:nvPicPr>
            <p:cNvPr id="18" name="图片 5">
              <a:extLst>
                <a:ext uri="{FF2B5EF4-FFF2-40B4-BE49-F238E27FC236}">
                  <a16:creationId xmlns:a16="http://schemas.microsoft.com/office/drawing/2014/main" id="{0F997773-5B61-4B1C-A4CC-96E91A0A7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700" y="4124483"/>
              <a:ext cx="593074" cy="1334678"/>
            </a:xfrm>
            <a:prstGeom prst="rect">
              <a:avLst/>
            </a:prstGeom>
          </p:spPr>
        </p:pic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B9117021-1298-4D88-B831-B9DD98C0C9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43404" t="28000" r="7234" b="34400"/>
            <a:stretch/>
          </p:blipFill>
          <p:spPr>
            <a:xfrm>
              <a:off x="4650445" y="-38520"/>
              <a:ext cx="1445555" cy="1171399"/>
            </a:xfrm>
            <a:prstGeom prst="rect">
              <a:avLst/>
            </a:prstGeom>
          </p:spPr>
        </p:pic>
        <p:pic>
          <p:nvPicPr>
            <p:cNvPr id="21" name="Picture 5">
              <a:extLst>
                <a:ext uri="{FF2B5EF4-FFF2-40B4-BE49-F238E27FC236}">
                  <a16:creationId xmlns:a16="http://schemas.microsoft.com/office/drawing/2014/main" id="{DDDA5F9A-857A-4744-B5FA-F649C68A0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43404" t="28000" r="7234" b="34400"/>
            <a:stretch/>
          </p:blipFill>
          <p:spPr>
            <a:xfrm>
              <a:off x="3061349" y="-38520"/>
              <a:ext cx="1445555" cy="1171399"/>
            </a:xfrm>
            <a:prstGeom prst="rect">
              <a:avLst/>
            </a:prstGeom>
          </p:spPr>
        </p:pic>
      </p:grpSp>
      <p:pic>
        <p:nvPicPr>
          <p:cNvPr id="26" name="Picture 5">
            <a:extLst>
              <a:ext uri="{FF2B5EF4-FFF2-40B4-BE49-F238E27FC236}">
                <a16:creationId xmlns:a16="http://schemas.microsoft.com/office/drawing/2014/main" id="{5B5A780C-E4FA-4DBC-9C36-C553A2C26D1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28554" y="2779448"/>
            <a:ext cx="878845" cy="11432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71AFBDCF-29A1-4B26-9637-F039D7DB404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084419" y="3008590"/>
            <a:ext cx="925744" cy="939840"/>
          </a:xfrm>
          <a:prstGeom prst="rect">
            <a:avLst/>
          </a:prstGeom>
        </p:spPr>
      </p:pic>
      <p:pic>
        <p:nvPicPr>
          <p:cNvPr id="28" name="Picture 26">
            <a:extLst>
              <a:ext uri="{FF2B5EF4-FFF2-40B4-BE49-F238E27FC236}">
                <a16:creationId xmlns:a16="http://schemas.microsoft.com/office/drawing/2014/main" id="{FF8FBBE6-8F32-43CB-8EBD-468120B8DE9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6677492" y="3189928"/>
            <a:ext cx="1497373" cy="14262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BF96161-7B64-4D15-8E6A-5B9CC632E580}"/>
              </a:ext>
            </a:extLst>
          </p:cNvPr>
          <p:cNvSpPr/>
          <p:nvPr userDrawn="1"/>
        </p:nvSpPr>
        <p:spPr>
          <a:xfrm>
            <a:off x="218119" y="228600"/>
            <a:ext cx="11755763" cy="640080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07314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58657A15-6B8D-42A7-A17A-2905290A12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814"/>
          <a:stretch/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2E2914A-598D-4064-AC7E-31EF1D7984B6}"/>
              </a:ext>
            </a:extLst>
          </p:cNvPr>
          <p:cNvGrpSpPr/>
          <p:nvPr/>
        </p:nvGrpSpPr>
        <p:grpSpPr>
          <a:xfrm>
            <a:off x="4254666" y="2829011"/>
            <a:ext cx="1984534" cy="3429000"/>
            <a:chOff x="6381998" y="4243517"/>
            <a:chExt cx="2976801" cy="5143500"/>
          </a:xfrm>
        </p:grpSpPr>
        <p:pic>
          <p:nvPicPr>
            <p:cNvPr id="26" name="Picture 10">
              <a:extLst>
                <a:ext uri="{FF2B5EF4-FFF2-40B4-BE49-F238E27FC236}">
                  <a16:creationId xmlns:a16="http://schemas.microsoft.com/office/drawing/2014/main" id="{C7BA92C8-0FF1-4E61-B9DB-B8701A338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6381998" y="4243517"/>
              <a:ext cx="2976801" cy="5143500"/>
            </a:xfrm>
            <a:prstGeom prst="rect">
              <a:avLst/>
            </a:prstGeom>
          </p:spPr>
        </p:pic>
        <p:sp>
          <p:nvSpPr>
            <p:cNvPr id="27" name="TextBox 42">
              <a:extLst>
                <a:ext uri="{FF2B5EF4-FFF2-40B4-BE49-F238E27FC236}">
                  <a16:creationId xmlns:a16="http://schemas.microsoft.com/office/drawing/2014/main" id="{42DEBEE2-F6AC-4216-B158-E3BB138AE45F}"/>
                </a:ext>
              </a:extLst>
            </p:cNvPr>
            <p:cNvSpPr txBox="1"/>
            <p:nvPr/>
          </p:nvSpPr>
          <p:spPr>
            <a:xfrm>
              <a:off x="6481811" y="7718731"/>
              <a:ext cx="1197581" cy="585930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733"/>
                </a:lnSpc>
                <a:spcBef>
                  <a:spcPct val="0"/>
                </a:spcBef>
              </a:pPr>
              <a:r>
                <a:rPr lang="en-US" sz="1333" b="1">
                  <a:ln>
                    <a:solidFill>
                      <a:prstClr val="white"/>
                    </a:solidFill>
                  </a:ln>
                  <a:solidFill>
                    <a:srgbClr val="EF799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VN Chim Bien Nang" panose="0209080305050A020404" pitchFamily="18" charset="0"/>
                </a:rPr>
                <a:t>KTUTS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6C8619A-A969-403E-B809-29093C90C087}"/>
              </a:ext>
            </a:extLst>
          </p:cNvPr>
          <p:cNvGrpSpPr/>
          <p:nvPr/>
        </p:nvGrpSpPr>
        <p:grpSpPr>
          <a:xfrm>
            <a:off x="8316268" y="2074635"/>
            <a:ext cx="3486885" cy="4060419"/>
            <a:chOff x="12474401" y="3111952"/>
            <a:chExt cx="5230328" cy="6090629"/>
          </a:xfrm>
        </p:grpSpPr>
        <p:pic>
          <p:nvPicPr>
            <p:cNvPr id="24" name="Picture 12">
              <a:extLst>
                <a:ext uri="{FF2B5EF4-FFF2-40B4-BE49-F238E27FC236}">
                  <a16:creationId xmlns:a16="http://schemas.microsoft.com/office/drawing/2014/main" id="{6BB9AFDC-137A-4899-BBB0-3C7696880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474401" y="3111952"/>
              <a:ext cx="5230328" cy="6090629"/>
            </a:xfrm>
            <a:prstGeom prst="rect">
              <a:avLst/>
            </a:prstGeom>
          </p:spPr>
        </p:pic>
        <p:sp>
          <p:nvSpPr>
            <p:cNvPr id="25" name="TextBox 42">
              <a:extLst>
                <a:ext uri="{FF2B5EF4-FFF2-40B4-BE49-F238E27FC236}">
                  <a16:creationId xmlns:a16="http://schemas.microsoft.com/office/drawing/2014/main" id="{B2C53059-69CD-4844-88E4-78E37273DC7C}"/>
                </a:ext>
              </a:extLst>
            </p:cNvPr>
            <p:cNvSpPr txBox="1"/>
            <p:nvPr/>
          </p:nvSpPr>
          <p:spPr>
            <a:xfrm>
              <a:off x="15135490" y="6924265"/>
              <a:ext cx="2161544" cy="617285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733"/>
                </a:lnSpc>
                <a:spcBef>
                  <a:spcPct val="0"/>
                </a:spcBef>
              </a:pPr>
              <a:r>
                <a:rPr lang="en-US" sz="2133" b="1">
                  <a:ln>
                    <a:solidFill>
                      <a:prstClr val="white"/>
                    </a:solidFill>
                  </a:ln>
                  <a:solidFill>
                    <a:srgbClr val="EF799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VN Chim Bien Nang" panose="0209080305050A020404" pitchFamily="18" charset="0"/>
                </a:rPr>
                <a:t>KTUTS</a:t>
              </a:r>
            </a:p>
          </p:txBody>
        </p:sp>
      </p:grpSp>
      <p:pic>
        <p:nvPicPr>
          <p:cNvPr id="14" name="Picture 4">
            <a:extLst>
              <a:ext uri="{FF2B5EF4-FFF2-40B4-BE49-F238E27FC236}">
                <a16:creationId xmlns:a16="http://schemas.microsoft.com/office/drawing/2014/main" id="{7A7CFB0A-1277-49BE-9635-7B0989DDC9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22676" y="4280877"/>
            <a:ext cx="4007007" cy="2123714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077DC2BD-BC49-4265-914A-0F7D13C6E65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8554" y="2779448"/>
            <a:ext cx="878845" cy="11432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CBC1E27D-8D55-4AFA-B646-73749F177EC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084419" y="3008590"/>
            <a:ext cx="925744" cy="939840"/>
          </a:xfrm>
          <a:prstGeom prst="rect">
            <a:avLst/>
          </a:prstGeom>
        </p:spPr>
      </p:pic>
      <p:pic>
        <p:nvPicPr>
          <p:cNvPr id="17" name="图片 5">
            <a:extLst>
              <a:ext uri="{FF2B5EF4-FFF2-40B4-BE49-F238E27FC236}">
                <a16:creationId xmlns:a16="http://schemas.microsoft.com/office/drawing/2014/main" id="{7F9F6D2C-FF5E-4D5C-9C2C-BA6CD05257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291" y="4085060"/>
            <a:ext cx="619104" cy="1393257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B537BE3F-39C1-4C49-ADB6-69DF17948F2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43404" t="28000" r="7234" b="34400"/>
          <a:stretch/>
        </p:blipFill>
        <p:spPr>
          <a:xfrm>
            <a:off x="1472252" y="-38520"/>
            <a:ext cx="1445555" cy="1171399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B80BBF69-F238-4C36-B4C0-75C8301B3A2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43404" t="28000" r="7234" b="34400"/>
          <a:stretch/>
        </p:blipFill>
        <p:spPr>
          <a:xfrm>
            <a:off x="-116845" y="-38520"/>
            <a:ext cx="1445555" cy="1171399"/>
          </a:xfrm>
          <a:prstGeom prst="rect">
            <a:avLst/>
          </a:prstGeom>
        </p:spPr>
      </p:pic>
      <p:pic>
        <p:nvPicPr>
          <p:cNvPr id="20" name="图片 5">
            <a:extLst>
              <a:ext uri="{FF2B5EF4-FFF2-40B4-BE49-F238E27FC236}">
                <a16:creationId xmlns:a16="http://schemas.microsoft.com/office/drawing/2014/main" id="{8B95BEB1-6D06-48E8-9116-FE9EECB4273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4124483"/>
            <a:ext cx="593074" cy="1334678"/>
          </a:xfrm>
          <a:prstGeom prst="rect">
            <a:avLst/>
          </a:prstGeom>
        </p:spPr>
      </p:pic>
      <p:pic>
        <p:nvPicPr>
          <p:cNvPr id="21" name="Picture 26">
            <a:extLst>
              <a:ext uri="{FF2B5EF4-FFF2-40B4-BE49-F238E27FC236}">
                <a16:creationId xmlns:a16="http://schemas.microsoft.com/office/drawing/2014/main" id="{EC26AA5D-DC62-40D7-8C77-F4DD99093A1C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6677492" y="3189928"/>
            <a:ext cx="1497373" cy="14262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D2FEC11E-F54F-4318-A1C0-082B66C5102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43404" t="28000" r="7234" b="34400"/>
          <a:stretch/>
        </p:blipFill>
        <p:spPr>
          <a:xfrm>
            <a:off x="4650445" y="-38520"/>
            <a:ext cx="1445555" cy="1171399"/>
          </a:xfrm>
          <a:prstGeom prst="rect">
            <a:avLst/>
          </a:prstGeom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A676B1BB-BBCF-4D79-B543-B0621939C1B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43404" t="28000" r="7234" b="34400"/>
          <a:stretch/>
        </p:blipFill>
        <p:spPr>
          <a:xfrm>
            <a:off x="3061349" y="-38520"/>
            <a:ext cx="1445555" cy="1171399"/>
          </a:xfrm>
          <a:prstGeom prst="rect">
            <a:avLst/>
          </a:prstGeom>
        </p:spPr>
      </p:pic>
      <p:sp>
        <p:nvSpPr>
          <p:cNvPr id="28" name="Rectangle: Diagonal Corners Rounded 27">
            <a:extLst>
              <a:ext uri="{FF2B5EF4-FFF2-40B4-BE49-F238E27FC236}">
                <a16:creationId xmlns:a16="http://schemas.microsoft.com/office/drawing/2014/main" id="{BF461048-C9CB-4AC9-9F72-03E5CA6A9817}"/>
              </a:ext>
            </a:extLst>
          </p:cNvPr>
          <p:cNvSpPr/>
          <p:nvPr userDrawn="1"/>
        </p:nvSpPr>
        <p:spPr>
          <a:xfrm>
            <a:off x="218119" y="228600"/>
            <a:ext cx="11755763" cy="6400800"/>
          </a:xfrm>
          <a:prstGeom prst="round2DiagRect">
            <a:avLst>
              <a:gd name="adj1" fmla="val 13096"/>
              <a:gd name="adj2" fmla="val 0"/>
            </a:avLst>
          </a:prstGeom>
          <a:solidFill>
            <a:schemeClr val="bg1">
              <a:alpha val="87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033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6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3939255"/>
      </p:ext>
    </p:extLst>
  </p:cSld>
  <p:clrMapOvr>
    <a:masterClrMapping/>
  </p:clrMapOvr>
  <p:transition spd="slow">
    <p:wip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58657A15-6B8D-42A7-A17A-2905290A12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814"/>
          <a:stretch/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2E2914A-598D-4064-AC7E-31EF1D7984B6}"/>
              </a:ext>
            </a:extLst>
          </p:cNvPr>
          <p:cNvGrpSpPr/>
          <p:nvPr/>
        </p:nvGrpSpPr>
        <p:grpSpPr>
          <a:xfrm>
            <a:off x="4254666" y="2829011"/>
            <a:ext cx="1984534" cy="3429000"/>
            <a:chOff x="6381998" y="4243517"/>
            <a:chExt cx="2976801" cy="5143500"/>
          </a:xfrm>
        </p:grpSpPr>
        <p:pic>
          <p:nvPicPr>
            <p:cNvPr id="26" name="Picture 10">
              <a:extLst>
                <a:ext uri="{FF2B5EF4-FFF2-40B4-BE49-F238E27FC236}">
                  <a16:creationId xmlns:a16="http://schemas.microsoft.com/office/drawing/2014/main" id="{C7BA92C8-0FF1-4E61-B9DB-B8701A338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6381998" y="4243517"/>
              <a:ext cx="2976801" cy="5143500"/>
            </a:xfrm>
            <a:prstGeom prst="rect">
              <a:avLst/>
            </a:prstGeom>
          </p:spPr>
        </p:pic>
        <p:sp>
          <p:nvSpPr>
            <p:cNvPr id="27" name="TextBox 42">
              <a:extLst>
                <a:ext uri="{FF2B5EF4-FFF2-40B4-BE49-F238E27FC236}">
                  <a16:creationId xmlns:a16="http://schemas.microsoft.com/office/drawing/2014/main" id="{42DEBEE2-F6AC-4216-B158-E3BB138AE45F}"/>
                </a:ext>
              </a:extLst>
            </p:cNvPr>
            <p:cNvSpPr txBox="1"/>
            <p:nvPr/>
          </p:nvSpPr>
          <p:spPr>
            <a:xfrm>
              <a:off x="6481811" y="7718731"/>
              <a:ext cx="1197581" cy="585930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733"/>
                </a:lnSpc>
                <a:spcBef>
                  <a:spcPct val="0"/>
                </a:spcBef>
              </a:pPr>
              <a:r>
                <a:rPr lang="en-US" sz="1333" b="1">
                  <a:ln>
                    <a:solidFill>
                      <a:prstClr val="white"/>
                    </a:solidFill>
                  </a:ln>
                  <a:solidFill>
                    <a:srgbClr val="EF799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VN Chim Bien Nang" panose="0209080305050A020404" pitchFamily="18" charset="0"/>
                </a:rPr>
                <a:t>KTUTS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6C8619A-A969-403E-B809-29093C90C087}"/>
              </a:ext>
            </a:extLst>
          </p:cNvPr>
          <p:cNvGrpSpPr/>
          <p:nvPr/>
        </p:nvGrpSpPr>
        <p:grpSpPr>
          <a:xfrm>
            <a:off x="8316268" y="2074635"/>
            <a:ext cx="3486885" cy="4060419"/>
            <a:chOff x="12474401" y="3111952"/>
            <a:chExt cx="5230328" cy="6090629"/>
          </a:xfrm>
        </p:grpSpPr>
        <p:pic>
          <p:nvPicPr>
            <p:cNvPr id="24" name="Picture 12">
              <a:extLst>
                <a:ext uri="{FF2B5EF4-FFF2-40B4-BE49-F238E27FC236}">
                  <a16:creationId xmlns:a16="http://schemas.microsoft.com/office/drawing/2014/main" id="{6BB9AFDC-137A-4899-BBB0-3C7696880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474401" y="3111952"/>
              <a:ext cx="5230328" cy="6090629"/>
            </a:xfrm>
            <a:prstGeom prst="rect">
              <a:avLst/>
            </a:prstGeom>
          </p:spPr>
        </p:pic>
        <p:sp>
          <p:nvSpPr>
            <p:cNvPr id="25" name="TextBox 42">
              <a:extLst>
                <a:ext uri="{FF2B5EF4-FFF2-40B4-BE49-F238E27FC236}">
                  <a16:creationId xmlns:a16="http://schemas.microsoft.com/office/drawing/2014/main" id="{B2C53059-69CD-4844-88E4-78E37273DC7C}"/>
                </a:ext>
              </a:extLst>
            </p:cNvPr>
            <p:cNvSpPr txBox="1"/>
            <p:nvPr/>
          </p:nvSpPr>
          <p:spPr>
            <a:xfrm>
              <a:off x="15135490" y="6924265"/>
              <a:ext cx="2161544" cy="617285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733"/>
                </a:lnSpc>
                <a:spcBef>
                  <a:spcPct val="0"/>
                </a:spcBef>
              </a:pPr>
              <a:r>
                <a:rPr lang="en-US" sz="2133" b="1">
                  <a:ln>
                    <a:solidFill>
                      <a:prstClr val="white"/>
                    </a:solidFill>
                  </a:ln>
                  <a:solidFill>
                    <a:srgbClr val="EF799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VN Chim Bien Nang" panose="0209080305050A020404" pitchFamily="18" charset="0"/>
                </a:rPr>
                <a:t>KTUTS</a:t>
              </a:r>
            </a:p>
          </p:txBody>
        </p:sp>
      </p:grpSp>
      <p:pic>
        <p:nvPicPr>
          <p:cNvPr id="14" name="Picture 4">
            <a:extLst>
              <a:ext uri="{FF2B5EF4-FFF2-40B4-BE49-F238E27FC236}">
                <a16:creationId xmlns:a16="http://schemas.microsoft.com/office/drawing/2014/main" id="{7A7CFB0A-1277-49BE-9635-7B0989DDC9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22676" y="4280877"/>
            <a:ext cx="4007007" cy="2123714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077DC2BD-BC49-4265-914A-0F7D13C6E65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8554" y="2779448"/>
            <a:ext cx="878845" cy="11432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CBC1E27D-8D55-4AFA-B646-73749F177EC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084419" y="3008590"/>
            <a:ext cx="925744" cy="939840"/>
          </a:xfrm>
          <a:prstGeom prst="rect">
            <a:avLst/>
          </a:prstGeom>
        </p:spPr>
      </p:pic>
      <p:pic>
        <p:nvPicPr>
          <p:cNvPr id="17" name="图片 5">
            <a:extLst>
              <a:ext uri="{FF2B5EF4-FFF2-40B4-BE49-F238E27FC236}">
                <a16:creationId xmlns:a16="http://schemas.microsoft.com/office/drawing/2014/main" id="{7F9F6D2C-FF5E-4D5C-9C2C-BA6CD05257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291" y="4085060"/>
            <a:ext cx="619104" cy="1393257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B537BE3F-39C1-4C49-ADB6-69DF17948F2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43404" t="28000" r="7234" b="34400"/>
          <a:stretch/>
        </p:blipFill>
        <p:spPr>
          <a:xfrm>
            <a:off x="1472252" y="-38520"/>
            <a:ext cx="1445555" cy="1171399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B80BBF69-F238-4C36-B4C0-75C8301B3A2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43404" t="28000" r="7234" b="34400"/>
          <a:stretch/>
        </p:blipFill>
        <p:spPr>
          <a:xfrm>
            <a:off x="-116845" y="-38520"/>
            <a:ext cx="1445555" cy="1171399"/>
          </a:xfrm>
          <a:prstGeom prst="rect">
            <a:avLst/>
          </a:prstGeom>
        </p:spPr>
      </p:pic>
      <p:pic>
        <p:nvPicPr>
          <p:cNvPr id="20" name="图片 5">
            <a:extLst>
              <a:ext uri="{FF2B5EF4-FFF2-40B4-BE49-F238E27FC236}">
                <a16:creationId xmlns:a16="http://schemas.microsoft.com/office/drawing/2014/main" id="{8B95BEB1-6D06-48E8-9116-FE9EECB4273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4124483"/>
            <a:ext cx="593074" cy="1334678"/>
          </a:xfrm>
          <a:prstGeom prst="rect">
            <a:avLst/>
          </a:prstGeom>
        </p:spPr>
      </p:pic>
      <p:pic>
        <p:nvPicPr>
          <p:cNvPr id="21" name="Picture 26">
            <a:extLst>
              <a:ext uri="{FF2B5EF4-FFF2-40B4-BE49-F238E27FC236}">
                <a16:creationId xmlns:a16="http://schemas.microsoft.com/office/drawing/2014/main" id="{EC26AA5D-DC62-40D7-8C77-F4DD99093A1C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6677492" y="3189928"/>
            <a:ext cx="1497373" cy="14262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D2FEC11E-F54F-4318-A1C0-082B66C5102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43404" t="28000" r="7234" b="34400"/>
          <a:stretch/>
        </p:blipFill>
        <p:spPr>
          <a:xfrm>
            <a:off x="4650445" y="-38520"/>
            <a:ext cx="1445555" cy="1171399"/>
          </a:xfrm>
          <a:prstGeom prst="rect">
            <a:avLst/>
          </a:prstGeom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A676B1BB-BBCF-4D79-B543-B0621939C1B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43404" t="28000" r="7234" b="34400"/>
          <a:stretch/>
        </p:blipFill>
        <p:spPr>
          <a:xfrm>
            <a:off x="3061349" y="-38520"/>
            <a:ext cx="1445555" cy="11713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9F4A79A-708C-40A0-B664-ABFE8E0AF19D}"/>
              </a:ext>
            </a:extLst>
          </p:cNvPr>
          <p:cNvSpPr/>
          <p:nvPr userDrawn="1"/>
        </p:nvSpPr>
        <p:spPr>
          <a:xfrm>
            <a:off x="218119" y="228600"/>
            <a:ext cx="11755763" cy="6400800"/>
          </a:xfrm>
          <a:prstGeom prst="roundRect">
            <a:avLst>
              <a:gd name="adj" fmla="val 9525"/>
            </a:avLst>
          </a:prstGeom>
          <a:solidFill>
            <a:schemeClr val="bg1">
              <a:alpha val="87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58868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7886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38C71489-6902-620A-DE38-8888F4B36A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814"/>
          <a:stretch/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998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00443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3930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44086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13326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CD8ADDF-4821-61B0-A3D7-1545260CF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08E8938-D03C-1E3C-4E78-30208247A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04231AD-7EBB-725F-7C99-C0E2CF3D8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F90C3CF-C5E3-CB98-D5FD-A0B5C5169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656519-17C3-D8F5-A573-0EC03E656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33000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57F888-FE39-B5D9-E180-C797486C8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A7926A3-FC8D-8F5A-20A5-BFD397F63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AD68E4-AA92-7AD3-FB82-191ABCA5B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1000-269D-54FD-8634-32BEE239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2FABC6-002D-8329-5DC6-1CD238893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79357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0D3906-3FC9-C004-5980-042ACEFB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6C2FFCE-9FB3-5E86-A226-E80BBCE77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13D411F-D0D5-407F-914B-5C0ED5501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9007B2-C1E4-93A8-134F-E47794D58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12CCC-5EB9-20B3-7715-ED2A67D9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384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空白">
  <p:cSld name="3_空白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8537296"/>
      </p:ext>
    </p:extLst>
  </p:cSld>
  <p:clrMapOvr>
    <a:masterClrMapping/>
  </p:clrMapOvr>
  <p:transition spd="slow">
    <p:wip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3694CD-D002-9A4F-3556-C94ECD390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D21D8E7-7750-264D-D041-848EE656A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FA6C434-D8C3-26E9-E42A-4D41DCAA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94F3F2-9509-2F45-CF1B-5A0ADCC6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9469AC-242F-3182-F58A-ABC9E6A83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D650491-D7CA-34AB-F5E5-CB583C63D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72070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FE877E-83CB-6F67-2AA0-6139BE70F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598E49D-281E-9C54-718B-7DF6B60EC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3865793-D10B-5B53-A227-B8F677752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64AFBA2-089C-078C-928A-52AA90C50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3029626-0106-26C0-15B8-3A82A9CA44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E220C93-87D3-6364-D400-A9FD48828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1ABAD3-3413-BCAA-35D9-74B2F9E15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F6BF71F-C6CA-E5F8-37E0-DE864596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25342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ED095-307C-372D-AE09-1A657BBE2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D5FCC65-C44C-A853-6154-DC3117375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706CBD9-E746-366F-4144-CD7567F4F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828A55D-8876-3A7B-9C9B-7E9CCA6E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75605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C1C394B-6579-62DC-9D14-8919A050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13F93FF-A0DA-DC56-300B-36A81C61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5A1CC7C-B8C6-19EF-6461-884FE631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34662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64C402-3353-AF39-67F0-40DFDAF48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303C4F-CCA4-2A8D-4571-D27B7CDFF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335E01E-310D-FE61-9059-74A0DE8EE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889016-3F0C-DC7F-6974-385E14050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2FC3868-46C7-F4D6-B746-6FBF7B9B0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2838144-90F0-341F-068D-B169B7F7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27948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F7CC9B4-3E8E-63E1-D356-A1955C658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1FA7456-3D8D-2F1D-D789-B03917BF2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05226CD-9758-5F4C-0824-C611AA711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DF2B727-1B87-BD23-F946-73B4AEF96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10B21F6-BA2A-943B-8497-9A90BC49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811612E-2174-8FE0-9312-39350B77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56382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D990A6-CCE4-CB09-683F-178CBCCB0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26D8F8-63DD-95E2-8D96-C4C4EF3FC0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2E8C0B-AC39-E05B-CAD8-60D4C003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EE6509-EC95-B76C-3CB5-838AC339E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D3DB875-6747-4237-9D88-B5472EDB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39253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3B5762C-480C-DD67-53E9-F57E1893D8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1889069-C91A-3DDF-F26B-810744FFE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695B1B-BD77-B09C-5CC5-BBAEEA39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B7CFE1E-1A90-CFBB-6B51-75ECC609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1E466C8-1A5A-820E-CC89-A0F1AAE4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560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8" name="Google Shape;178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9" name="Google Shape;179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0" name="Google Shape;180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" name="Google Shape;181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49C5301-5C6C-39BB-C67A-E55E5614D6B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310" y="112628"/>
            <a:ext cx="1655738" cy="165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723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9" r:id="rId13"/>
    <p:sldLayoutId id="2147483680" r:id="rId14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8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7" name="Google Shape;277;p3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554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645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8" name="Google Shape;278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9" name="Google Shape;279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0" name="Google Shape;280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1BB798-D4DF-4152-6B25-4D9383C2D1E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1" y="0"/>
            <a:ext cx="12175357" cy="685800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F2DCF58-287C-9959-C254-9F35F28ECAE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310" y="112628"/>
            <a:ext cx="1655738" cy="165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0267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33302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73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6" r:id="rId8"/>
    <p:sldLayoutId id="2147483717" r:id="rId9"/>
    <p:sldLayoutId id="2147483718" r:id="rId10"/>
    <p:sldLayoutId id="214748371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30" y="-7374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46421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6" r:id="rId3"/>
    <p:sldLayoutId id="2147483727" r:id="rId4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9363CE-0477-04EA-2B95-8093906A458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" y="0"/>
            <a:ext cx="121753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205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6" r:id="rId8"/>
    <p:sldLayoutId id="2147483787" r:id="rId9"/>
    <p:sldLayoutId id="2147483788" r:id="rId10"/>
    <p:sldLayoutId id="214748378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51" name="Google Shape;751;p5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2" name="Google Shape;752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3" name="Google Shape;753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4" name="Google Shape;754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DB28DA-D6E6-CCE3-41BA-18F3759362C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" y="0"/>
            <a:ext cx="121753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8369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4A593C4-0FF1-7BB5-8D4F-1116CEDB872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310" y="112628"/>
            <a:ext cx="1655738" cy="165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858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C9DF729-475D-DC28-79DB-E0877BD853F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0883E17-D739-81BA-D8DA-EFAE83E6A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4D1F3C7-6FD1-DD9F-129F-6BC898FDA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C956C22-07F6-204E-B8A6-F9BAA1E916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7A872-536B-4939-B515-8C7D92DB9A02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0FAFDAB-EB80-EAF5-368F-730E699BDF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962EDC7-C614-889F-8CD0-96A982659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054D9D-0EF0-0BCA-4365-F07E430A17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2407"/>
            <a:ext cx="12192000" cy="812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561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8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5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1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5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5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4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40.png"/><Relationship Id="rId4" Type="http://schemas.openxmlformats.org/officeDocument/2006/relationships/image" Target="../media/image55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1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12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3.png"/><Relationship Id="rId11" Type="http://schemas.openxmlformats.org/officeDocument/2006/relationships/image" Target="../media/image23.png"/><Relationship Id="rId5" Type="http://schemas.openxmlformats.org/officeDocument/2006/relationships/image" Target="../media/image10.svg"/><Relationship Id="rId10" Type="http://schemas.openxmlformats.org/officeDocument/2006/relationships/image" Target="../media/image22.png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8" y="10458"/>
            <a:ext cx="12298016" cy="69561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2347683" y="1056713"/>
            <a:ext cx="8107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Tiểu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Phúc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SVN-Genica Pro" panose="00000900000000000000" pitchFamily="50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873308" y="1504196"/>
            <a:ext cx="11926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incerelyYoursPianoMusicForStudying-V.A-3023555_hq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2" y="6424771"/>
            <a:ext cx="541867" cy="5418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19129" y="4701878"/>
            <a:ext cx="810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Đỗ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Thị </a:t>
            </a:r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Lệ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Thanh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1315361" y="1354263"/>
            <a:ext cx="10308590" cy="28371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thầy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Công </a:t>
            </a: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nghệ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– </a:t>
            </a: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3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4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8" y="203200"/>
            <a:ext cx="11220576" cy="6654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8338" y="1340437"/>
            <a:ext cx="9743440" cy="53774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9F8849-6559-4D86-A576-B9CD401702B3}"/>
              </a:ext>
            </a:extLst>
          </p:cNvPr>
          <p:cNvSpPr txBox="1"/>
          <p:nvPr/>
        </p:nvSpPr>
        <p:spPr>
          <a:xfrm>
            <a:off x="1910080" y="140109"/>
            <a:ext cx="9011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 hãy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gọi tên các bộ phận tương ứng của quạt điện theo bảng dưới đây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E5DE6C-4388-49F6-B9DA-A0E18C52B2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2957" y="1416523"/>
            <a:ext cx="8543925" cy="14668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CC0176-637A-47BA-BCB3-7BAC7641BF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957" y="2820282"/>
            <a:ext cx="5374640" cy="403771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02C012B-B5AC-40D1-9AF2-A9BF6CC9A3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1574" y="3115299"/>
            <a:ext cx="3697959" cy="30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964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565" y="13479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96433"/>
            <a:ext cx="5578475" cy="75094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335281"/>
            <a:ext cx="11729554" cy="64110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640" y="660400"/>
            <a:ext cx="10617200" cy="5638800"/>
          </a:xfrm>
          <a:prstGeom prst="rect">
            <a:avLst/>
          </a:prstGeom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id="{44B6190E-F2D0-482D-BA49-D3D49AF198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420" y="4239425"/>
            <a:ext cx="1577614" cy="24671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FC180E-E7C5-4481-A7A4-6914E2B789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465" y="863662"/>
            <a:ext cx="6507867" cy="488905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F037610-19FB-4781-B6C1-B65B4F6A850D}"/>
              </a:ext>
            </a:extLst>
          </p:cNvPr>
          <p:cNvSpPr txBox="1"/>
          <p:nvPr/>
        </p:nvSpPr>
        <p:spPr>
          <a:xfrm>
            <a:off x="1928344" y="1301704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Lồng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9081AF-8EE5-4348-8B54-5A45F7ACE507}"/>
              </a:ext>
            </a:extLst>
          </p:cNvPr>
          <p:cNvSpPr txBox="1"/>
          <p:nvPr/>
        </p:nvSpPr>
        <p:spPr>
          <a:xfrm>
            <a:off x="1846447" y="2420838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Cánh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4CF6CC-934C-4730-ABCC-F5D5AA47DF56}"/>
              </a:ext>
            </a:extLst>
          </p:cNvPr>
          <p:cNvSpPr txBox="1"/>
          <p:nvPr/>
        </p:nvSpPr>
        <p:spPr>
          <a:xfrm>
            <a:off x="1293467" y="3514807"/>
            <a:ext cx="26609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nút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điều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khiển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3F21CEC-6AF8-4340-87A9-B6B61F5BB2E7}"/>
              </a:ext>
            </a:extLst>
          </p:cNvPr>
          <p:cNvSpPr txBox="1"/>
          <p:nvPr/>
        </p:nvSpPr>
        <p:spPr>
          <a:xfrm>
            <a:off x="2216076" y="4959176"/>
            <a:ext cx="1779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Đế</a:t>
            </a:r>
            <a:r>
              <a:rPr lang="en-US" sz="3200" kern="0" noProof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07B9CCD-18C9-4497-A807-69501B256027}"/>
              </a:ext>
            </a:extLst>
          </p:cNvPr>
          <p:cNvSpPr txBox="1"/>
          <p:nvPr/>
        </p:nvSpPr>
        <p:spPr>
          <a:xfrm>
            <a:off x="9434615" y="1141318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Tuốc</a:t>
            </a:r>
            <a:r>
              <a:rPr lang="en-US" sz="3200" kern="0" noProof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năng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5FA6C93-A7CB-405F-87B6-B51044D309EA}"/>
              </a:ext>
            </a:extLst>
          </p:cNvPr>
          <p:cNvSpPr txBox="1"/>
          <p:nvPr/>
        </p:nvSpPr>
        <p:spPr>
          <a:xfrm>
            <a:off x="9434615" y="2297746"/>
            <a:ext cx="22677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Hộp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động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cơ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041310F-4C31-4B3D-A7D9-2636A5D18D90}"/>
              </a:ext>
            </a:extLst>
          </p:cNvPr>
          <p:cNvSpPr txBox="1"/>
          <p:nvPr/>
        </p:nvSpPr>
        <p:spPr>
          <a:xfrm>
            <a:off x="9149246" y="3514807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Thân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72A7E4A-9EF0-479C-A3A1-2E9367E0DC95}"/>
              </a:ext>
            </a:extLst>
          </p:cNvPr>
          <p:cNvSpPr txBox="1"/>
          <p:nvPr/>
        </p:nvSpPr>
        <p:spPr>
          <a:xfrm>
            <a:off x="9114718" y="4901380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Dây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nguồn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F094907-F49F-3A4A-A454-0BCF377B91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310" y="112628"/>
            <a:ext cx="1655738" cy="165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2172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1" grpId="0"/>
      <p:bldP spid="32" grpId="0"/>
      <p:bldP spid="36" grpId="0"/>
      <p:bldP spid="37" grpId="0"/>
      <p:bldP spid="38" grpId="0"/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223644"/>
            <a:ext cx="11749874" cy="65227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8880" y="1270000"/>
            <a:ext cx="10474960" cy="5029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0AFA25-FBAE-416B-81A0-F1AA7B9059EB}"/>
              </a:ext>
            </a:extLst>
          </p:cNvPr>
          <p:cNvSpPr txBox="1"/>
          <p:nvPr/>
        </p:nvSpPr>
        <p:spPr>
          <a:xfrm>
            <a:off x="1300480" y="208213"/>
            <a:ext cx="9794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2. </a:t>
            </a:r>
            <a:r>
              <a:rPr lang="vi-VN" sz="3200" dirty="0"/>
              <a:t>Những mô tả nào sau đây tương ứng với bộ phận nào của quạt điện?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9EB4C7-9DD5-42D9-8FAD-5383C3256C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246" y="1365096"/>
            <a:ext cx="8074090" cy="332661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8D9F9CF-1DFA-4515-A294-13110B6AC25B}"/>
              </a:ext>
            </a:extLst>
          </p:cNvPr>
          <p:cNvGrpSpPr/>
          <p:nvPr/>
        </p:nvGrpSpPr>
        <p:grpSpPr>
          <a:xfrm>
            <a:off x="7871131" y="3340890"/>
            <a:ext cx="4320869" cy="3192491"/>
            <a:chOff x="465799" y="3405499"/>
            <a:chExt cx="4665577" cy="326645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249AE5F-C9F2-4EBE-B48F-6FC1B0281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EB1DB5D-8228-43F8-A1D6-401D78CCCE2E}"/>
                </a:ext>
              </a:extLst>
            </p:cNvPr>
            <p:cNvSpPr txBox="1"/>
            <p:nvPr/>
          </p:nvSpPr>
          <p:spPr>
            <a:xfrm>
              <a:off x="1327073" y="3405499"/>
              <a:ext cx="3532514" cy="1228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  <a:endParaRPr kumimoji="0" lang="en-US" sz="54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44418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24"/>
          <p:cNvSpPr/>
          <p:nvPr/>
        </p:nvSpPr>
        <p:spPr>
          <a:xfrm>
            <a:off x="2056176" y="1234440"/>
            <a:ext cx="8285387" cy="2104752"/>
          </a:xfrm>
          <a:prstGeom prst="flowChartAlternateProcess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3. </a:t>
            </a: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Thực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hành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quan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sát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nêu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tên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bộ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phận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chính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chiếc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quạt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điện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" name="Google Shape;1234;p27">
            <a:extLst>
              <a:ext uri="{FF2B5EF4-FFF2-40B4-BE49-F238E27FC236}">
                <a16:creationId xmlns:a16="http://schemas.microsoft.com/office/drawing/2014/main" id="{C79D258B-A156-4A56-8E31-298FF603BF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00307" y="3287457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id="{464C8602-0286-46CD-A93F-2BEC5E85C3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26971"/>
            <a:ext cx="2637692" cy="342899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094" y="0"/>
            <a:ext cx="4176906" cy="432816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864430" y="1320943"/>
            <a:ext cx="7014436" cy="2147314"/>
            <a:chOff x="4312920" y="2700338"/>
            <a:chExt cx="6885907" cy="3106102"/>
          </a:xfrm>
        </p:grpSpPr>
        <p:grpSp>
          <p:nvGrpSpPr>
            <p:cNvPr id="7" name="组合 6"/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4375434" y="2911884"/>
              <a:ext cx="6823393" cy="2807605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nl-NL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Em cùng bạn quan sát và gọi tên những bộ phận chính của một chiếc quạt điện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7F2F61D-BB3B-476C-8EB2-F8D2A4110353}"/>
              </a:ext>
            </a:extLst>
          </p:cNvPr>
          <p:cNvGrpSpPr/>
          <p:nvPr/>
        </p:nvGrpSpPr>
        <p:grpSpPr>
          <a:xfrm>
            <a:off x="263203" y="3490759"/>
            <a:ext cx="4564066" cy="2748347"/>
            <a:chOff x="203200" y="3859933"/>
            <a:chExt cx="4928176" cy="281201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94D7B3A-7D21-4030-B7F7-79232E325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4DAAD2E-8AE6-419C-B449-41D8580464E8}"/>
                </a:ext>
              </a:extLst>
            </p:cNvPr>
            <p:cNvSpPr txBox="1"/>
            <p:nvPr/>
          </p:nvSpPr>
          <p:spPr>
            <a:xfrm>
              <a:off x="203200" y="3859933"/>
              <a:ext cx="4928176" cy="661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luận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4</a:t>
              </a:r>
              <a:endParaRPr kumimoji="0" lang="en-US" sz="54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8DF9EC2D-CD56-484A-8B91-B777F34F6D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599" y="3670164"/>
            <a:ext cx="3331029" cy="333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422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565" y="13479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96433"/>
            <a:ext cx="5578475" cy="750946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A026168-00E0-5F40-6B20-B88D422BDB4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310" y="112628"/>
            <a:ext cx="1655738" cy="165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232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74;p24">
            <a:extLst>
              <a:ext uri="{FF2B5EF4-FFF2-40B4-BE49-F238E27FC236}">
                <a16:creationId xmlns:a16="http://schemas.microsoft.com/office/drawing/2014/main" id="{8D83679F-F2AA-4848-939F-5F83F75CB431}"/>
              </a:ext>
            </a:extLst>
          </p:cNvPr>
          <p:cNvSpPr/>
          <p:nvPr/>
        </p:nvSpPr>
        <p:spPr>
          <a:xfrm>
            <a:off x="2878592" y="139192"/>
            <a:ext cx="7038294" cy="862293"/>
          </a:xfrm>
          <a:prstGeom prst="flowChartAlternateProcess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mẫu</a:t>
            </a: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quạt</a:t>
            </a: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điện</a:t>
            </a: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hiện</a:t>
            </a: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đại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Quạt không cánh: Giá cả chục triệu đồng, có người mua về bỏ xó | Báo Dân trí">
            <a:extLst>
              <a:ext uri="{FF2B5EF4-FFF2-40B4-BE49-F238E27FC236}">
                <a16:creationId xmlns:a16="http://schemas.microsoft.com/office/drawing/2014/main" id="{67AE0710-881F-4609-B26F-AAA61C21E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1706880"/>
            <a:ext cx="4920343" cy="34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F1EF3F-32A2-4C87-B847-6755D501B408}"/>
              </a:ext>
            </a:extLst>
          </p:cNvPr>
          <p:cNvSpPr txBox="1"/>
          <p:nvPr/>
        </p:nvSpPr>
        <p:spPr>
          <a:xfrm>
            <a:off x="914399" y="5453743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endParaRPr lang="en-US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8" name="Picture 4" descr="Cách lắp vi mạch biến quạt thường thành quạt điều khiển từ xa cực hay">
            <a:extLst>
              <a:ext uri="{FF2B5EF4-FFF2-40B4-BE49-F238E27FC236}">
                <a16:creationId xmlns:a16="http://schemas.microsoft.com/office/drawing/2014/main" id="{D9DC7A26-DF2B-49C9-890C-49C9DA18A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260" y="1706881"/>
            <a:ext cx="5544946" cy="34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145F371-B58E-4618-BD1C-7317F2AE89E3}"/>
              </a:ext>
            </a:extLst>
          </p:cNvPr>
          <p:cNvSpPr txBox="1"/>
          <p:nvPr/>
        </p:nvSpPr>
        <p:spPr>
          <a:xfrm>
            <a:off x="6444343" y="5439319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khiển</a:t>
            </a:r>
            <a:endParaRPr lang="en-US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uạt không cánh: Giá cả chục triệu đồng, có người mua về bỏ xó | Báo Dân trí">
            <a:extLst>
              <a:ext uri="{FF2B5EF4-FFF2-40B4-BE49-F238E27FC236}">
                <a16:creationId xmlns:a16="http://schemas.microsoft.com/office/drawing/2014/main" id="{67AE0710-881F-4609-B26F-AAA61C21E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28" y="1374232"/>
            <a:ext cx="4920343" cy="34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F1EF3F-32A2-4C87-B847-6755D501B408}"/>
              </a:ext>
            </a:extLst>
          </p:cNvPr>
          <p:cNvSpPr txBox="1"/>
          <p:nvPr/>
        </p:nvSpPr>
        <p:spPr>
          <a:xfrm>
            <a:off x="15760" y="5068794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F46C95F-11F9-404C-BF79-5059E1BA7C5B}"/>
              </a:ext>
            </a:extLst>
          </p:cNvPr>
          <p:cNvGrpSpPr/>
          <p:nvPr/>
        </p:nvGrpSpPr>
        <p:grpSpPr>
          <a:xfrm>
            <a:off x="5410201" y="1"/>
            <a:ext cx="6498772" cy="6272457"/>
            <a:chOff x="4312920" y="2700338"/>
            <a:chExt cx="6823393" cy="3106102"/>
          </a:xfrm>
        </p:grpSpPr>
        <p:grpSp>
          <p:nvGrpSpPr>
            <p:cNvPr id="12" name="组合 6">
              <a:extLst>
                <a:ext uri="{FF2B5EF4-FFF2-40B4-BE49-F238E27FC236}">
                  <a16:creationId xmlns:a16="http://schemas.microsoft.com/office/drawing/2014/main" id="{1CA9EE90-4BDF-4769-AED0-8A38F47A6427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15" name="矩形 5">
                <a:extLst>
                  <a:ext uri="{FF2B5EF4-FFF2-40B4-BE49-F238E27FC236}">
                    <a16:creationId xmlns:a16="http://schemas.microsoft.com/office/drawing/2014/main" id="{B475F1DE-7F0F-41A6-B53B-3809E90C04F5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16" name="矩形 7">
                <a:extLst>
                  <a:ext uri="{FF2B5EF4-FFF2-40B4-BE49-F238E27FC236}">
                    <a16:creationId xmlns:a16="http://schemas.microsoft.com/office/drawing/2014/main" id="{82C96371-D325-42F9-9B90-37E5C6B1590E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43962A3-E3ED-424A-9E16-1531E9CA8064}"/>
                </a:ext>
              </a:extLst>
            </p:cNvPr>
            <p:cNvSpPr txBox="1"/>
            <p:nvPr/>
          </p:nvSpPr>
          <p:spPr>
            <a:xfrm>
              <a:off x="4683780" y="3014319"/>
              <a:ext cx="6256477" cy="13995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Năm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2009,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kĩ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sư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người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Anh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tên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là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James Dyson (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Giêm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Đai-sơn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)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nghiên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cứu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chế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tạo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ra “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cánh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”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6C28FB8-C4DB-4E12-8596-30384DE60DDA}"/>
                </a:ext>
              </a:extLst>
            </p:cNvPr>
            <p:cNvSpPr txBox="1"/>
            <p:nvPr/>
          </p:nvSpPr>
          <p:spPr>
            <a:xfrm>
              <a:off x="4781807" y="4212377"/>
              <a:ext cx="6256477" cy="13995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Động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c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ơ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cánh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thiết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kế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rất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nhỏ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nằm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trong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thân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có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kiểu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dáng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đẹp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dễ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vệ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sinh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an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toàn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trẻ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nhỏ</a:t>
              </a:r>
              <a:r>
                <a:rPr lang="en-US" sz="3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. 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64051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F46C95F-11F9-404C-BF79-5059E1BA7C5B}"/>
              </a:ext>
            </a:extLst>
          </p:cNvPr>
          <p:cNvGrpSpPr/>
          <p:nvPr/>
        </p:nvGrpSpPr>
        <p:grpSpPr>
          <a:xfrm>
            <a:off x="5426662" y="1132113"/>
            <a:ext cx="6498772" cy="3700256"/>
            <a:chOff x="4312920" y="2700338"/>
            <a:chExt cx="6823393" cy="3106102"/>
          </a:xfrm>
        </p:grpSpPr>
        <p:grpSp>
          <p:nvGrpSpPr>
            <p:cNvPr id="12" name="组合 6">
              <a:extLst>
                <a:ext uri="{FF2B5EF4-FFF2-40B4-BE49-F238E27FC236}">
                  <a16:creationId xmlns:a16="http://schemas.microsoft.com/office/drawing/2014/main" id="{1CA9EE90-4BDF-4769-AED0-8A38F47A6427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15" name="矩形 5">
                <a:extLst>
                  <a:ext uri="{FF2B5EF4-FFF2-40B4-BE49-F238E27FC236}">
                    <a16:creationId xmlns:a16="http://schemas.microsoft.com/office/drawing/2014/main" id="{B475F1DE-7F0F-41A6-B53B-3809E90C04F5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16" name="矩形 7">
                <a:extLst>
                  <a:ext uri="{FF2B5EF4-FFF2-40B4-BE49-F238E27FC236}">
                    <a16:creationId xmlns:a16="http://schemas.microsoft.com/office/drawing/2014/main" id="{82C96371-D325-42F9-9B90-37E5C6B1590E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43962A3-E3ED-424A-9E16-1531E9CA8064}"/>
                </a:ext>
              </a:extLst>
            </p:cNvPr>
            <p:cNvSpPr txBox="1"/>
            <p:nvPr/>
          </p:nvSpPr>
          <p:spPr>
            <a:xfrm>
              <a:off x="4683780" y="3014319"/>
              <a:ext cx="6256477" cy="265832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mẫu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điện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hiện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đại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còn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thêm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bộ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phận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điều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khiển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từ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xa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6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Có</a:t>
              </a:r>
              <a:r>
                <a:rPr lang="en-US" sz="36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thể</a:t>
              </a:r>
              <a:r>
                <a:rPr lang="en-US" sz="36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bật</a:t>
              </a:r>
              <a:r>
                <a:rPr lang="en-US" sz="36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tắt</a:t>
              </a:r>
              <a:r>
                <a:rPr lang="en-US" sz="36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thay</a:t>
              </a:r>
              <a:r>
                <a:rPr lang="en-US" sz="36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đổi</a:t>
              </a:r>
              <a:r>
                <a:rPr lang="en-US" sz="36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tốc</a:t>
              </a:r>
              <a:r>
                <a:rPr lang="en-US" sz="36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độ</a:t>
              </a:r>
              <a:r>
                <a:rPr lang="en-US" sz="36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6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hướng</a:t>
              </a:r>
              <a:r>
                <a:rPr lang="en-US" sz="36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gió</a:t>
              </a:r>
              <a:r>
                <a:rPr lang="en-US" sz="36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từ</a:t>
              </a:r>
              <a:r>
                <a:rPr lang="en-US" sz="36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xa</a:t>
              </a:r>
              <a:r>
                <a:rPr lang="en-US" sz="36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1" name="Picture 4" descr="Cách lắp vi mạch biến quạt thường thành quạt điều khiển từ xa cực hay">
            <a:extLst>
              <a:ext uri="{FF2B5EF4-FFF2-40B4-BE49-F238E27FC236}">
                <a16:creationId xmlns:a16="http://schemas.microsoft.com/office/drawing/2014/main" id="{440EE6ED-4A54-41FA-8BF0-3B2B88A2C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66" y="1016058"/>
            <a:ext cx="4861309" cy="301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3C610D8-715B-4E5C-886D-46BE8B988459}"/>
              </a:ext>
            </a:extLst>
          </p:cNvPr>
          <p:cNvSpPr txBox="1"/>
          <p:nvPr/>
        </p:nvSpPr>
        <p:spPr>
          <a:xfrm>
            <a:off x="-150727" y="4194148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khiển</a:t>
            </a:r>
            <a:endParaRPr lang="en-US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2951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257645-0519-7167-C504-6CC8A8829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325" y="0"/>
            <a:ext cx="11327350" cy="3218967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312500F-E500-8E61-E3BB-93FA09162D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310" y="112628"/>
            <a:ext cx="1655738" cy="165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826135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094" y="0"/>
            <a:ext cx="4176906" cy="432816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638653" y="1553091"/>
            <a:ext cx="8057736" cy="3106102"/>
            <a:chOff x="4312920" y="2700338"/>
            <a:chExt cx="6823393" cy="3106102"/>
          </a:xfrm>
        </p:grpSpPr>
        <p:grpSp>
          <p:nvGrpSpPr>
            <p:cNvPr id="7" name="组合 6"/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4576730" y="2970044"/>
              <a:ext cx="6431280" cy="2553891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nl-NL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Quạt điện thường có những bộ phận chính như: hộp động cơ, cánh quạt, thân quạt, đế quạt, lồng quạt, bộ phận điều khiển và dây nguồn.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3" name="Freeform 4">
            <a:extLst>
              <a:ext uri="{FF2B5EF4-FFF2-40B4-BE49-F238E27FC236}">
                <a16:creationId xmlns:a16="http://schemas.microsoft.com/office/drawing/2014/main" id="{0C6D4BB3-81D9-C54F-DB04-D4099D866D16}"/>
              </a:ext>
            </a:extLst>
          </p:cNvPr>
          <p:cNvSpPr/>
          <p:nvPr/>
        </p:nvSpPr>
        <p:spPr>
          <a:xfrm flipH="1">
            <a:off x="148590" y="2754630"/>
            <a:ext cx="3154680" cy="4103370"/>
          </a:xfrm>
          <a:custGeom>
            <a:avLst/>
            <a:gdLst/>
            <a:ahLst/>
            <a:cxnLst/>
            <a:rect l="l" t="t" r="r" b="b"/>
            <a:pathLst>
              <a:path w="5822442" h="8229600">
                <a:moveTo>
                  <a:pt x="0" y="0"/>
                </a:moveTo>
                <a:lnTo>
                  <a:pt x="5822442" y="0"/>
                </a:lnTo>
                <a:lnTo>
                  <a:pt x="58224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 descr="A blue and orange text&#10;&#10;AI-generated content may be incorrect.">
            <a:extLst>
              <a:ext uri="{FF2B5EF4-FFF2-40B4-BE49-F238E27FC236}">
                <a16:creationId xmlns:a16="http://schemas.microsoft.com/office/drawing/2014/main" id="{6D16392E-1EFD-068F-9657-7C22BF8F2E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040" y="92902"/>
            <a:ext cx="410906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419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948BAE-128D-3702-408F-66D11786D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B7EA0B93-A1B1-86FD-D0F9-233675EF9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162" y="846444"/>
            <a:ext cx="945571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6696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B2C1B207-284C-09CB-352C-EB9C8F28E831}"/>
              </a:ext>
            </a:extLst>
          </p:cNvPr>
          <p:cNvSpPr/>
          <p:nvPr/>
        </p:nvSpPr>
        <p:spPr>
          <a:xfrm>
            <a:off x="135293" y="220941"/>
            <a:ext cx="11790515" cy="6291294"/>
          </a:xfrm>
          <a:prstGeom prst="roundRect">
            <a:avLst/>
          </a:prstGeom>
          <a:solidFill>
            <a:srgbClr val="FFFFFF">
              <a:alpha val="85882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1E0E2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27AFE3FD-6484-E414-37FF-2BF4D97C680C}"/>
              </a:ext>
            </a:extLst>
          </p:cNvPr>
          <p:cNvSpPr txBox="1"/>
          <p:nvPr/>
        </p:nvSpPr>
        <p:spPr>
          <a:xfrm>
            <a:off x="2589739" y="1741055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id="{411AF7CF-1B9F-FD1F-C428-DBDFCA108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533511" y="1714397"/>
            <a:ext cx="913565" cy="913565"/>
          </a:xfrm>
          <a:prstGeom prst="rect">
            <a:avLst/>
          </a:prstGeom>
        </p:spPr>
      </p:pic>
      <p:pic>
        <p:nvPicPr>
          <p:cNvPr id="6" name="Picture 15">
            <a:extLst>
              <a:ext uri="{FF2B5EF4-FFF2-40B4-BE49-F238E27FC236}">
                <a16:creationId xmlns:a16="http://schemas.microsoft.com/office/drawing/2014/main" id="{4D3834E6-116E-ADE9-78C7-28FCD6841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477593" y="2776075"/>
            <a:ext cx="913565" cy="913565"/>
          </a:xfrm>
          <a:prstGeom prst="rect">
            <a:avLst/>
          </a:prstGeom>
        </p:spPr>
      </p:pic>
      <p:pic>
        <p:nvPicPr>
          <p:cNvPr id="7" name="Picture 17">
            <a:extLst>
              <a:ext uri="{FF2B5EF4-FFF2-40B4-BE49-F238E27FC236}">
                <a16:creationId xmlns:a16="http://schemas.microsoft.com/office/drawing/2014/main" id="{F8A73C47-9DBF-30AE-6AEA-1EAFBC656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477593" y="3751348"/>
            <a:ext cx="913565" cy="913565"/>
          </a:xfrm>
          <a:prstGeom prst="rect">
            <a:avLst/>
          </a:prstGeom>
        </p:spPr>
      </p:pic>
      <p:pic>
        <p:nvPicPr>
          <p:cNvPr id="8" name="Picture 19">
            <a:extLst>
              <a:ext uri="{FF2B5EF4-FFF2-40B4-BE49-F238E27FC236}">
                <a16:creationId xmlns:a16="http://schemas.microsoft.com/office/drawing/2014/main" id="{9D104D3A-64EC-C9DD-F162-6E6AAA9A0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477594" y="4787654"/>
            <a:ext cx="913565" cy="913565"/>
          </a:xfrm>
          <a:prstGeom prst="rect">
            <a:avLst/>
          </a:prstGeom>
        </p:spPr>
      </p:pic>
      <p:pic>
        <p:nvPicPr>
          <p:cNvPr id="9" name="Hình ảnh 8" descr="Ảnh có chứa trang phục, Mặt người, phim hoạt hình, người&#10;&#10;Mô tả được tạo tự động">
            <a:extLst>
              <a:ext uri="{FF2B5EF4-FFF2-40B4-BE49-F238E27FC236}">
                <a16:creationId xmlns:a16="http://schemas.microsoft.com/office/drawing/2014/main" id="{5D507BB0-5BAE-2483-12CC-7F05E7783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7885" y="3243638"/>
            <a:ext cx="4377924" cy="3556077"/>
          </a:xfrm>
          <a:prstGeom prst="rect">
            <a:avLst/>
          </a:prstGeom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C16A39D7-CF7E-DE9C-04E7-04C623A980DD}"/>
              </a:ext>
            </a:extLst>
          </p:cNvPr>
          <p:cNvSpPr txBox="1"/>
          <p:nvPr/>
        </p:nvSpPr>
        <p:spPr>
          <a:xfrm>
            <a:off x="2589739" y="2762291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364E7AED-5BBF-9317-8295-19A528161328}"/>
              </a:ext>
            </a:extLst>
          </p:cNvPr>
          <p:cNvSpPr txBox="1"/>
          <p:nvPr/>
        </p:nvSpPr>
        <p:spPr>
          <a:xfrm>
            <a:off x="2589739" y="3783527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3F2878-674E-C561-9C9B-BD405795F504}"/>
              </a:ext>
            </a:extLst>
          </p:cNvPr>
          <p:cNvSpPr txBox="1"/>
          <p:nvPr/>
        </p:nvSpPr>
        <p:spPr>
          <a:xfrm>
            <a:off x="2589739" y="4804763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6584AB-0D1E-F14D-2333-9A9B1CC729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9661" y="445316"/>
            <a:ext cx="3901778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91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1" grpId="0" uiExpand="1" build="p"/>
      <p:bldP spid="12" grpId="0" uiExpand="1" build="p"/>
      <p:bldP spid="1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7EC912EB-3C43-CF01-A436-E7EF46ED0E27}"/>
              </a:ext>
            </a:extLst>
          </p:cNvPr>
          <p:cNvSpPr/>
          <p:nvPr/>
        </p:nvSpPr>
        <p:spPr>
          <a:xfrm>
            <a:off x="7258812" y="1623848"/>
            <a:ext cx="4933188" cy="5234152"/>
          </a:xfrm>
          <a:custGeom>
            <a:avLst/>
            <a:gdLst/>
            <a:ahLst/>
            <a:cxnLst/>
            <a:rect l="l" t="t" r="r" b="b"/>
            <a:pathLst>
              <a:path w="7756398" h="8229600">
                <a:moveTo>
                  <a:pt x="0" y="0"/>
                </a:moveTo>
                <a:lnTo>
                  <a:pt x="7756398" y="0"/>
                </a:lnTo>
                <a:lnTo>
                  <a:pt x="77563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B57310-41C1-AB47-061E-4A0743912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619" y="2008789"/>
            <a:ext cx="7340220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28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>
            <a:extLst>
              <a:ext uri="{FF2B5EF4-FFF2-40B4-BE49-F238E27FC236}">
                <a16:creationId xmlns:a16="http://schemas.microsoft.com/office/drawing/2014/main" id="{B718E628-3E37-4BE4-A113-7B07B98522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437693" y="2682803"/>
            <a:ext cx="1984534" cy="3429000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43E6628E-9CC7-4E84-82A2-6A419639D5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612354" y="2797581"/>
            <a:ext cx="3486885" cy="4060419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94CF6A7B-E681-4D6B-A44D-1F4D703B15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441550" y="4397304"/>
            <a:ext cx="4007007" cy="2123714"/>
          </a:xfrm>
          <a:prstGeom prst="rect">
            <a:avLst/>
          </a:prstGeom>
        </p:spPr>
      </p:pic>
      <p:pic>
        <p:nvPicPr>
          <p:cNvPr id="12" name="图片 5">
            <a:extLst>
              <a:ext uri="{FF2B5EF4-FFF2-40B4-BE49-F238E27FC236}">
                <a16:creationId xmlns:a16="http://schemas.microsoft.com/office/drawing/2014/main" id="{C1329555-D97B-43CA-896D-D0140D2EC8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291" y="4085060"/>
            <a:ext cx="619104" cy="1393257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19DA042A-AC95-4268-B07B-97D6D4088C6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43404" t="28000" r="7234" b="34400"/>
          <a:stretch/>
        </p:blipFill>
        <p:spPr>
          <a:xfrm>
            <a:off x="10834715" y="-13107"/>
            <a:ext cx="1445555" cy="1171399"/>
          </a:xfrm>
          <a:prstGeom prst="rect">
            <a:avLst/>
          </a:prstGeom>
        </p:spPr>
      </p:pic>
      <p:pic>
        <p:nvPicPr>
          <p:cNvPr id="15" name="图片 5">
            <a:extLst>
              <a:ext uri="{FF2B5EF4-FFF2-40B4-BE49-F238E27FC236}">
                <a16:creationId xmlns:a16="http://schemas.microsoft.com/office/drawing/2014/main" id="{F0A1B71F-325F-421F-875C-E15EF463F72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4124483"/>
            <a:ext cx="593074" cy="1334678"/>
          </a:xfrm>
          <a:prstGeom prst="rect">
            <a:avLst/>
          </a:prstGeom>
        </p:spPr>
      </p:pic>
      <p:pic>
        <p:nvPicPr>
          <p:cNvPr id="3" name="Picture 2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id="{1661237F-C3D8-1321-D297-72EC3240C6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427" y="3548743"/>
            <a:ext cx="2545582" cy="33092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D60F4D-75ED-A9C0-F94E-0BFD89B3CC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2575" y="161467"/>
            <a:ext cx="2371550" cy="17801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A7D1DF-25DA-4527-CD28-EFCCE0CEBDC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70512" y="1144451"/>
            <a:ext cx="8016935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2767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8" y="826747"/>
            <a:ext cx="11220576" cy="59196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200" y="1209040"/>
            <a:ext cx="9743440" cy="5090160"/>
          </a:xfrm>
          <a:prstGeom prst="rect">
            <a:avLst/>
          </a:prstGeom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id="{44B6190E-F2D0-482D-BA49-D3D49AF198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560" y="3718398"/>
            <a:ext cx="1934741" cy="30256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37DAB80-9768-453F-8EF2-FA52DA5B72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3936" y="48588"/>
            <a:ext cx="4980864" cy="96325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9F9CA9D-08E6-457C-9F32-83A7FF4EE1CB}"/>
              </a:ext>
            </a:extLst>
          </p:cNvPr>
          <p:cNvGrpSpPr/>
          <p:nvPr/>
        </p:nvGrpSpPr>
        <p:grpSpPr>
          <a:xfrm>
            <a:off x="1058452" y="1034620"/>
            <a:ext cx="10158188" cy="1913881"/>
            <a:chOff x="1216001" y="1209039"/>
            <a:chExt cx="8604546" cy="19138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6839425-9785-48A4-BE55-F438FF779079}"/>
                </a:ext>
              </a:extLst>
            </p:cNvPr>
            <p:cNvSpPr txBox="1"/>
            <p:nvPr/>
          </p:nvSpPr>
          <p:spPr>
            <a:xfrm>
              <a:off x="2174240" y="1653920"/>
              <a:ext cx="76463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Nêu được tác dụng và mô tả được các bộ phận chính của quạt điện</a:t>
              </a:r>
              <a:endParaRPr lang="en-US" sz="3200" dirty="0"/>
            </a:p>
          </p:txBody>
        </p:sp>
        <p:pic>
          <p:nvPicPr>
            <p:cNvPr id="21" name="Google Shape;1161;p23">
              <a:extLst>
                <a:ext uri="{FF2B5EF4-FFF2-40B4-BE49-F238E27FC236}">
                  <a16:creationId xmlns:a16="http://schemas.microsoft.com/office/drawing/2014/main" id="{178FA99B-C90F-472A-9EDF-883DB7CC93D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D3D4CCE-5494-4D42-9647-DF03683460BB}"/>
              </a:ext>
            </a:extLst>
          </p:cNvPr>
          <p:cNvGrpSpPr/>
          <p:nvPr/>
        </p:nvGrpSpPr>
        <p:grpSpPr>
          <a:xfrm>
            <a:off x="998297" y="2388419"/>
            <a:ext cx="10905044" cy="1913881"/>
            <a:chOff x="1216001" y="1209039"/>
            <a:chExt cx="9237174" cy="191388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383EB6A-3FD7-4BC7-9FC5-38059BF8B76B}"/>
                </a:ext>
              </a:extLst>
            </p:cNvPr>
            <p:cNvSpPr txBox="1"/>
            <p:nvPr/>
          </p:nvSpPr>
          <p:spPr>
            <a:xfrm>
              <a:off x="2174240" y="1653920"/>
              <a:ext cx="82789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Nhận biết được một số loại quạt điện thông dụng.</a:t>
              </a:r>
              <a:endParaRPr lang="en-US" sz="3200" dirty="0"/>
            </a:p>
          </p:txBody>
        </p:sp>
        <p:pic>
          <p:nvPicPr>
            <p:cNvPr id="25" name="Google Shape;1161;p23">
              <a:extLst>
                <a:ext uri="{FF2B5EF4-FFF2-40B4-BE49-F238E27FC236}">
                  <a16:creationId xmlns:a16="http://schemas.microsoft.com/office/drawing/2014/main" id="{91EAA8AB-F6C7-4485-AD4C-55C223AF2663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AFB760-9EB3-4175-98E3-82C9FC3D8F85}"/>
              </a:ext>
            </a:extLst>
          </p:cNvPr>
          <p:cNvGrpSpPr/>
          <p:nvPr/>
        </p:nvGrpSpPr>
        <p:grpSpPr>
          <a:xfrm>
            <a:off x="1072229" y="3345359"/>
            <a:ext cx="10905044" cy="1913881"/>
            <a:chOff x="1216001" y="1209039"/>
            <a:chExt cx="9237174" cy="191388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15C99FC-2F65-42F3-8067-5BCD36116957}"/>
                </a:ext>
              </a:extLst>
            </p:cNvPr>
            <p:cNvSpPr txBox="1"/>
            <p:nvPr/>
          </p:nvSpPr>
          <p:spPr>
            <a:xfrm>
              <a:off x="2174240" y="1653920"/>
              <a:ext cx="827893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Xác định vị trí đặt quạt; bật, tắt, điều chỉnh được tốc độ quạt phù hợp với yêu cầu sử dụng.</a:t>
              </a:r>
              <a:endParaRPr lang="en-US" sz="3200" dirty="0"/>
            </a:p>
          </p:txBody>
        </p:sp>
        <p:pic>
          <p:nvPicPr>
            <p:cNvPr id="30" name="Google Shape;1161;p23">
              <a:extLst>
                <a:ext uri="{FF2B5EF4-FFF2-40B4-BE49-F238E27FC236}">
                  <a16:creationId xmlns:a16="http://schemas.microsoft.com/office/drawing/2014/main" id="{C522E012-634D-40B9-984F-41EED5BE622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1E3CD6A-94A5-4C63-8E02-0EF53912FAE0}"/>
              </a:ext>
            </a:extLst>
          </p:cNvPr>
          <p:cNvGrpSpPr/>
          <p:nvPr/>
        </p:nvGrpSpPr>
        <p:grpSpPr>
          <a:xfrm>
            <a:off x="1037551" y="4699158"/>
            <a:ext cx="10905044" cy="1913881"/>
            <a:chOff x="1216001" y="1209039"/>
            <a:chExt cx="9237174" cy="1913881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A297BA9-43E4-4036-83D4-C5E27715FF8A}"/>
                </a:ext>
              </a:extLst>
            </p:cNvPr>
            <p:cNvSpPr txBox="1"/>
            <p:nvPr/>
          </p:nvSpPr>
          <p:spPr>
            <a:xfrm>
              <a:off x="2174240" y="1653920"/>
              <a:ext cx="827893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Nhận biết và phòng tránh được những tình huống mất an toàn khi sử dụng quạt điện.</a:t>
              </a:r>
              <a:endParaRPr lang="en-US" sz="3200" dirty="0"/>
            </a:p>
          </p:txBody>
        </p:sp>
        <p:pic>
          <p:nvPicPr>
            <p:cNvPr id="35" name="Google Shape;1161;p23">
              <a:extLst>
                <a:ext uri="{FF2B5EF4-FFF2-40B4-BE49-F238E27FC236}">
                  <a16:creationId xmlns:a16="http://schemas.microsoft.com/office/drawing/2014/main" id="{7FAB141B-5F30-47D5-A77F-705672A34BA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158749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4">
            <a:extLst>
              <a:ext uri="{FF2B5EF4-FFF2-40B4-BE49-F238E27FC236}">
                <a16:creationId xmlns:a16="http://schemas.microsoft.com/office/drawing/2014/main" id="{B2A0F9F7-17EA-219E-2645-D9B8812147CA}"/>
              </a:ext>
            </a:extLst>
          </p:cNvPr>
          <p:cNvSpPr/>
          <p:nvPr/>
        </p:nvSpPr>
        <p:spPr>
          <a:xfrm>
            <a:off x="4812030" y="1378607"/>
            <a:ext cx="6338572" cy="2164694"/>
          </a:xfrm>
          <a:prstGeom prst="plaque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quạt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điện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0EC64E57-F0AA-2DA9-FEF8-8013C1411FD1}"/>
              </a:ext>
            </a:extLst>
          </p:cNvPr>
          <p:cNvSpPr/>
          <p:nvPr/>
        </p:nvSpPr>
        <p:spPr>
          <a:xfrm>
            <a:off x="0" y="3417570"/>
            <a:ext cx="4754880" cy="3440430"/>
          </a:xfrm>
          <a:custGeom>
            <a:avLst/>
            <a:gdLst/>
            <a:ahLst/>
            <a:cxnLst/>
            <a:rect l="l" t="t" r="r" b="b"/>
            <a:pathLst>
              <a:path w="8115300" h="5873448">
                <a:moveTo>
                  <a:pt x="0" y="0"/>
                </a:moveTo>
                <a:lnTo>
                  <a:pt x="8115300" y="0"/>
                </a:lnTo>
                <a:lnTo>
                  <a:pt x="8115300" y="5873448"/>
                </a:lnTo>
                <a:lnTo>
                  <a:pt x="0" y="58734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8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" name="Google Shape;97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89600" y="-1275523"/>
            <a:ext cx="812800" cy="812800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10"/>
          <p:cNvSpPr/>
          <p:nvPr/>
        </p:nvSpPr>
        <p:spPr>
          <a:xfrm>
            <a:off x="1382228" y="305464"/>
            <a:ext cx="9851873" cy="1191771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200" b="1" kern="0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Em</a:t>
            </a:r>
            <a:r>
              <a:rPr lang="en-US" sz="3200" b="1" kern="0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hãy</a:t>
            </a:r>
            <a:r>
              <a:rPr lang="en-US" sz="3200" b="1" kern="0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quan</a:t>
            </a:r>
            <a:r>
              <a:rPr lang="en-US" sz="3200" b="1" kern="0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sát</a:t>
            </a:r>
            <a:r>
              <a:rPr lang="en-US" sz="3200" b="1" kern="0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hình</a:t>
            </a:r>
            <a:r>
              <a:rPr lang="en-US" sz="3200" b="1" kern="0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1 </a:t>
            </a:r>
            <a:r>
              <a:rPr lang="en-US" sz="3200" b="1" kern="0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và</a:t>
            </a:r>
            <a:r>
              <a:rPr lang="en-US" sz="3200" b="1" kern="0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cho</a:t>
            </a:r>
            <a:r>
              <a:rPr lang="en-US" sz="3200" b="1" kern="0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biết</a:t>
            </a:r>
            <a:r>
              <a:rPr lang="en-US" sz="3200" b="1" kern="0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bạn</a:t>
            </a:r>
            <a:r>
              <a:rPr lang="en-US" sz="3200" b="1" kern="0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nhỏ</a:t>
            </a:r>
            <a:r>
              <a:rPr lang="en-US" sz="3200" b="1" kern="0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đang</a:t>
            </a:r>
            <a:r>
              <a:rPr lang="en-US" sz="3200" b="1" kern="0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sử</a:t>
            </a:r>
            <a:r>
              <a:rPr lang="en-US" sz="3200" b="1" kern="0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dụng</a:t>
            </a:r>
            <a:r>
              <a:rPr lang="en-US" sz="3200" b="1" kern="0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quạt</a:t>
            </a:r>
            <a:r>
              <a:rPr lang="en-US" sz="3200" b="1" kern="0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điện</a:t>
            </a:r>
            <a:r>
              <a:rPr lang="en-US" sz="3200" b="1" kern="0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để</a:t>
            </a:r>
            <a:r>
              <a:rPr lang="en-US" sz="3200" b="1" kern="0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làm</a:t>
            </a:r>
            <a:r>
              <a:rPr lang="en-US" sz="3200" b="1" kern="0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gì</a:t>
            </a:r>
            <a:r>
              <a:rPr lang="en-US" sz="3200" b="1" kern="0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?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pic>
        <p:nvPicPr>
          <p:cNvPr id="974" name="Google Shape;974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0192" y="4354438"/>
            <a:ext cx="1244525" cy="2402939"/>
          </a:xfrm>
          <a:prstGeom prst="rect">
            <a:avLst/>
          </a:prstGeom>
          <a:noFill/>
          <a:ln>
            <a:noFill/>
          </a:ln>
        </p:spPr>
      </p:pic>
      <p:sp>
        <p:nvSpPr>
          <p:cNvPr id="979" name="Google Shape;979;p10"/>
          <p:cNvSpPr/>
          <p:nvPr/>
        </p:nvSpPr>
        <p:spPr>
          <a:xfrm>
            <a:off x="537726" y="2658023"/>
            <a:ext cx="5805924" cy="1589899"/>
          </a:xfrm>
          <a:prstGeom prst="wedgeRoundRectCallout">
            <a:avLst>
              <a:gd name="adj1" fmla="val -30026"/>
              <a:gd name="adj2" fmla="val 69759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Bạn</a:t>
            </a:r>
            <a:r>
              <a:rPr lang="en-US" sz="4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nhỏ</a:t>
            </a:r>
            <a:r>
              <a:rPr lang="en-US" sz="4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dùng</a:t>
            </a:r>
            <a:r>
              <a:rPr lang="en-US" sz="4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quạt</a:t>
            </a:r>
            <a:r>
              <a:rPr lang="en-US" sz="4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điện</a:t>
            </a:r>
            <a:r>
              <a:rPr lang="en-US" sz="4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để</a:t>
            </a:r>
            <a:r>
              <a:rPr lang="en-US" sz="4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quạt</a:t>
            </a:r>
            <a:r>
              <a:rPr lang="en-US" sz="4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cho</a:t>
            </a:r>
            <a:r>
              <a:rPr lang="en-US" sz="4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bớt</a:t>
            </a:r>
            <a:r>
              <a:rPr lang="en-US" sz="4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nóng</a:t>
            </a:r>
            <a:r>
              <a:rPr lang="en-US" sz="4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5964D8-3FD8-480B-BE2A-B79DAFDBEE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8042" y="1908182"/>
            <a:ext cx="4303078" cy="347333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10"/>
          <p:cNvSpPr/>
          <p:nvPr/>
        </p:nvSpPr>
        <p:spPr>
          <a:xfrm>
            <a:off x="1170063" y="54992"/>
            <a:ext cx="9851873" cy="1191771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vi-VN" sz="3200" b="1" kern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Em hãy sắp xếp các thẻ tên dưới đây tương ứng với mỗi loại quạt trong hình 2. 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8C6D28-D174-440A-A35E-D6FB87CEA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228" y="2388048"/>
            <a:ext cx="9718993" cy="277685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3CCF3B-C547-446C-8B96-A892154F8AAC}"/>
              </a:ext>
            </a:extLst>
          </p:cNvPr>
          <p:cNvSpPr/>
          <p:nvPr/>
        </p:nvSpPr>
        <p:spPr>
          <a:xfrm>
            <a:off x="371308" y="1649311"/>
            <a:ext cx="2021840" cy="65468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C4C6F2F-E621-46B7-9ACC-11EA9A4327BB}"/>
              </a:ext>
            </a:extLst>
          </p:cNvPr>
          <p:cNvSpPr/>
          <p:nvPr/>
        </p:nvSpPr>
        <p:spPr>
          <a:xfrm>
            <a:off x="2895600" y="1659213"/>
            <a:ext cx="2021840" cy="65468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trần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60696F5-6F36-43C1-B054-E1A67F511C7F}"/>
              </a:ext>
            </a:extLst>
          </p:cNvPr>
          <p:cNvSpPr/>
          <p:nvPr/>
        </p:nvSpPr>
        <p:spPr>
          <a:xfrm>
            <a:off x="5831560" y="1531141"/>
            <a:ext cx="1976400" cy="84249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treo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tường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F2EDE21-16A8-409E-8CD3-073194599C39}"/>
              </a:ext>
            </a:extLst>
          </p:cNvPr>
          <p:cNvSpPr/>
          <p:nvPr/>
        </p:nvSpPr>
        <p:spPr>
          <a:xfrm>
            <a:off x="8722081" y="1763805"/>
            <a:ext cx="1976399" cy="62424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Google Shape;1213;p26">
            <a:extLst>
              <a:ext uri="{FF2B5EF4-FFF2-40B4-BE49-F238E27FC236}">
                <a16:creationId xmlns:a16="http://schemas.microsoft.com/office/drawing/2014/main" id="{3CF5F6BB-F8C0-4B68-89DA-10C436DF39A9}"/>
              </a:ext>
            </a:extLst>
          </p:cNvPr>
          <p:cNvSpPr/>
          <p:nvPr/>
        </p:nvSpPr>
        <p:spPr>
          <a:xfrm>
            <a:off x="1154431" y="5452111"/>
            <a:ext cx="10294620" cy="1149278"/>
          </a:xfrm>
          <a:prstGeom prst="wedgeRoundRectCallout">
            <a:avLst>
              <a:gd name="adj1" fmla="val -34222"/>
              <a:gd name="adj2" fmla="val -91293"/>
              <a:gd name="adj3" fmla="val 16667"/>
            </a:avLst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Em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hãy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quan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sát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kiểu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dáng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mỗi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loại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quạt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điện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trên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nêu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vị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trí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lắp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đặt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mỗi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loại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quạt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điện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gia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đình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26962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-1.25E-6 0.00024 C 0.00221 0.00741 0.00352 0.01621 0.00664 0.02269 C 0.03138 0.07408 0.06966 0.0875 0.10508 0.10278 C 0.13802 0.11713 0.17214 0.11991 0.20534 0.13056 C 0.24115 0.1419 0.27656 0.15672 0.31237 0.16899 C 0.3457 0.18056 0.37943 0.1882 0.4125 0.20139 C 0.45886 0.21945 0.50469 0.24213 0.55078 0.26274 C 0.62748 0.29723 0.52552 0.25 0.61719 0.30602 L 0.6349 0.31667 C 0.6388 0.31899 0.64284 0.32014 0.64662 0.32292 C 0.66458 0.33473 0.65104 0.33056 0.66445 0.33357 C 0.66823 0.3382 0.67253 0.34422 0.67708 0.34584 C 0.68112 0.34723 0.68555 0.34676 0.68971 0.34723 C 0.69909 0.35162 0.68464 0.34491 0.70404 0.35672 C 0.70703 0.35857 0.70573 0.35741 0.70833 0.35996 " pathEditMode="relative" rAng="0" ptsTypes="AAAAAAAAAAAAAA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17" y="1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-2.70833E-6 0.00023 C -0.00052 0.0125 -0.00052 0.02639 -0.0013 0.03889 C -0.00221 0.05023 -0.00351 0.06088 -0.00521 0.0713 C -0.01263 0.11945 -0.01367 0.11412 -0.02239 0.15741 C -0.0263 0.17778 -0.03073 0.19792 -0.03411 0.21945 C -0.03698 0.2382 -0.03984 0.25718 -0.04271 0.2757 C -0.04375 0.28195 -0.04453 0.28866 -0.04583 0.29445 C -0.047 0.30023 -0.04843 0.30556 -0.04948 0.31158 C -0.05104 0.31875 -0.05169 0.32848 -0.0539 0.33403 C -0.06028 0.35023 -0.07461 0.35 -0.07461 0.37547 L -0.07461 0.40394 " pathEditMode="relative" rAng="0" ptsTypes="AAAAAAAAAAAA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37" y="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7.40741E-7 L -4.79167E-6 0.00023 C 0.00079 0.0037 0.00183 0.00764 0.00261 0.0125 C 0.0043 0.02292 0.00495 0.03843 0.00639 0.04861 C 0.00743 0.05903 0.00873 0.06875 0.01003 0.0787 C 0.01055 0.08264 0.01107 0.08657 0.01198 0.08982 C 0.02344 0.13889 0.01498 0.09838 0.02891 0.14861 C 0.03165 0.1588 0.03855 0.18958 0.04115 0.20232 C 0.04362 0.2162 0.04701 0.2294 0.04857 0.24375 C 0.04909 0.25 0.04974 0.25648 0.0504 0.2625 C 0.05066 0.26759 0.05105 0.27222 0.05131 0.27708 C 0.0517 0.28056 0.05196 0.28449 0.05222 0.28796 C 0.05274 0.30949 0.05209 0.33148 0.05326 0.35301 C 0.05339 0.35602 0.05508 0.35833 0.05599 0.36088 C 0.05639 0.3625 0.05639 0.36435 0.05704 0.36574 C 0.05886 0.37083 0.06029 0.37755 0.06355 0.38009 C 0.07136 0.38588 0.06771 0.38357 0.07409 0.38681 " pathEditMode="relative" rAng="0" ptsTypes="AAAAAAAAAAAAAAAAA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-4.16667E-6 0.00023 C -0.0125 0.01527 -0.02643 0.02453 -0.03671 0.04629 C -0.04843 0.07199 -0.0539 0.1118 -0.0651 0.13912 C -0.08776 0.19351 -0.09466 0.21365 -0.1194 0.25995 C -0.12474 0.26967 -0.13046 0.27754 -0.13606 0.28634 C -0.13658 0.28842 -0.13671 0.29143 -0.13763 0.29213 C -0.14336 0.29699 -0.14947 0.29722 -0.15494 0.30162 C -0.16237 0.30764 -0.16888 0.31851 -0.1763 0.3243 C -0.18268 0.32916 -0.18958 0.33032 -0.19596 0.33356 C -0.21132 0.34236 -0.22617 0.35578 -0.24166 0.36041 L -0.26783 0.36782 C -0.27226 0.36875 -0.28684 0.37106 -0.29062 0.37129 C -0.29622 0.37407 -0.30195 0.37523 -0.30729 0.37893 C -0.32382 0.39097 -0.31145 0.39236 -0.32304 0.38889 C -0.34283 0.39097 -0.33307 0.39097 -0.35182 0.39097 " pathEditMode="relative" rAng="0" ptsTypes="AAAAAAAAAAAAAA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91" y="1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6" name="Google Shape;1156;p23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15094" y="0"/>
            <a:ext cx="4176906" cy="43281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0" y="1900851"/>
            <a:ext cx="10081625" cy="4380777"/>
            <a:chOff x="299504" y="1991447"/>
            <a:chExt cx="10081625" cy="4380777"/>
          </a:xfrm>
        </p:grpSpPr>
        <p:pic>
          <p:nvPicPr>
            <p:cNvPr id="1159" name="Google Shape;1159;p23"/>
            <p:cNvPicPr preferRelativeResize="0"/>
            <p:nvPr/>
          </p:nvPicPr>
          <p:blipFill rotWithShape="1"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4380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0" name="Google Shape;1160;p23"/>
            <p:cNvSpPr/>
            <p:nvPr/>
          </p:nvSpPr>
          <p:spPr>
            <a:xfrm>
              <a:off x="614464" y="2033072"/>
              <a:ext cx="8849359" cy="33239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742950" marR="0" lvl="1" indent="-28575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Quạt điện tạo ra gió, giúp làm mát. Quạt điện có nhiều loại với nhiều kiểu dáng khác nhau. </a:t>
              </a:r>
            </a:p>
            <a:p>
              <a:pPr marL="742950" marR="0" lvl="1" indent="-28575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Ngoài ra, những chiếc quạt  có kiểu dáng đẹp còn được dùng trang trí cho không gian phòng khách (phòng ăn, phòng ngủ,… thêm sang trọng.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161" name="Google Shape;1161;p23"/>
          <p:cNvPicPr preferRelativeResize="0"/>
          <p:nvPr/>
        </p:nvPicPr>
        <p:blipFill rotWithShape="1">
          <a:blip r:embed="rId7">
            <a:alphaModFix/>
          </a:blip>
          <a:srcRect r="78832"/>
          <a:stretch/>
        </p:blipFill>
        <p:spPr>
          <a:xfrm>
            <a:off x="-209825" y="-68350"/>
            <a:ext cx="1124225" cy="1532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23"/>
          <p:cNvPicPr preferRelativeResize="0"/>
          <p:nvPr/>
        </p:nvPicPr>
        <p:blipFill rotWithShape="1">
          <a:blip r:embed="rId7">
            <a:alphaModFix/>
          </a:blip>
          <a:srcRect l="20745"/>
          <a:stretch/>
        </p:blipFill>
        <p:spPr>
          <a:xfrm>
            <a:off x="914400" y="-208076"/>
            <a:ext cx="4209190" cy="1532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0E5695F9-3F42-4A31-AD3F-CCCC2295FA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586" y="2496434"/>
            <a:ext cx="3853543" cy="385354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D63EB1-A2FF-A81D-B878-63BE3AA0B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4">
            <a:extLst>
              <a:ext uri="{FF2B5EF4-FFF2-40B4-BE49-F238E27FC236}">
                <a16:creationId xmlns:a16="http://schemas.microsoft.com/office/drawing/2014/main" id="{9E896E8A-D864-00A6-E4B4-42B9CD9BBF59}"/>
              </a:ext>
            </a:extLst>
          </p:cNvPr>
          <p:cNvSpPr/>
          <p:nvPr/>
        </p:nvSpPr>
        <p:spPr>
          <a:xfrm>
            <a:off x="2914650" y="1378607"/>
            <a:ext cx="8235952" cy="2164694"/>
          </a:xfrm>
          <a:prstGeom prst="plaque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phận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chính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quạt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điện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id="{02A008BC-4D38-AB15-0A3F-7B8C70D02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654" y="2678975"/>
            <a:ext cx="3214635" cy="417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62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5kcrjo3s">
      <a:majorFont>
        <a:latin typeface="字魂36号-正文宋楷" panose="020F0302020204030204"/>
        <a:ea typeface="字魂36号-正文宋楷"/>
        <a:cs typeface=""/>
      </a:majorFont>
      <a:minorFont>
        <a:latin typeface="字魂36号-正文宋楷" panose="020F0502020204030204"/>
        <a:ea typeface="字魂36号-正文宋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532</Words>
  <Application>Microsoft Office PowerPoint</Application>
  <PresentationFormat>Widescreen</PresentationFormat>
  <Paragraphs>61</Paragraphs>
  <Slides>23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23</vt:i4>
      </vt:variant>
    </vt:vector>
  </HeadingPairs>
  <TitlesOfParts>
    <vt:vector size="44" baseType="lpstr">
      <vt:lpstr>等线</vt:lpstr>
      <vt:lpstr>Arial</vt:lpstr>
      <vt:lpstr>Calibri</vt:lpstr>
      <vt:lpstr>Calibri Light</vt:lpstr>
      <vt:lpstr>Cambria</vt:lpstr>
      <vt:lpstr>Georgia</vt:lpstr>
      <vt:lpstr>HP001 4 hàng</vt:lpstr>
      <vt:lpstr>Lobster</vt:lpstr>
      <vt:lpstr>SVN-Genica Pro</vt:lpstr>
      <vt:lpstr>Times New Roman</vt:lpstr>
      <vt:lpstr>UVN Chim Bien Nang</vt:lpstr>
      <vt:lpstr>字魂36号-正文宋楷</vt:lpstr>
      <vt:lpstr>Office 主题​​</vt:lpstr>
      <vt:lpstr>2_Office 主题​​</vt:lpstr>
      <vt:lpstr>1_Simple Light</vt:lpstr>
      <vt:lpstr>1_Office 主题</vt:lpstr>
      <vt:lpstr>3_Office 主题​​</vt:lpstr>
      <vt:lpstr>1_Office 主题​​</vt:lpstr>
      <vt:lpstr>4_Office 主题​​</vt:lpstr>
      <vt:lpstr>1_Office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 3530</cp:lastModifiedBy>
  <cp:revision>80</cp:revision>
  <dcterms:created xsi:type="dcterms:W3CDTF">2022-07-17T05:49:10Z</dcterms:created>
  <dcterms:modified xsi:type="dcterms:W3CDTF">2025-12-23T18:13:51Z</dcterms:modified>
</cp:coreProperties>
</file>