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2" r:id="rId3"/>
    <p:sldMasterId id="2147483715" r:id="rId4"/>
    <p:sldMasterId id="2147483727" r:id="rId5"/>
    <p:sldMasterId id="2147483738" r:id="rId6"/>
  </p:sldMasterIdLst>
  <p:notesMasterIdLst>
    <p:notesMasterId r:id="rId29"/>
  </p:notesMasterIdLst>
  <p:sldIdLst>
    <p:sldId id="342" r:id="rId7"/>
    <p:sldId id="282" r:id="rId8"/>
    <p:sldId id="1582" r:id="rId9"/>
    <p:sldId id="276" r:id="rId10"/>
    <p:sldId id="265" r:id="rId11"/>
    <p:sldId id="1572" r:id="rId12"/>
    <p:sldId id="1583" r:id="rId13"/>
    <p:sldId id="1584" r:id="rId14"/>
    <p:sldId id="1585" r:id="rId15"/>
    <p:sldId id="1586" r:id="rId16"/>
    <p:sldId id="1575" r:id="rId17"/>
    <p:sldId id="1587" r:id="rId18"/>
    <p:sldId id="1588" r:id="rId19"/>
    <p:sldId id="1589" r:id="rId20"/>
    <p:sldId id="1590" r:id="rId21"/>
    <p:sldId id="278" r:id="rId22"/>
    <p:sldId id="1591" r:id="rId23"/>
    <p:sldId id="345" r:id="rId24"/>
    <p:sldId id="1592" r:id="rId25"/>
    <p:sldId id="1561" r:id="rId26"/>
    <p:sldId id="1593"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a:extLst>
            <a:ext uri="{FF2B5EF4-FFF2-40B4-BE49-F238E27FC236}">
              <a16:creationId xmlns:a16="http://schemas.microsoft.com/office/drawing/2014/main" id="{0B44783E-43D2-F657-C19A-18DBAC88930E}"/>
            </a:ext>
          </a:extLst>
        </p:cNvPr>
        <p:cNvGrpSpPr/>
        <p:nvPr/>
      </p:nvGrpSpPr>
      <p:grpSpPr>
        <a:xfrm>
          <a:off x="0" y="0"/>
          <a:ext cx="0" cy="0"/>
          <a:chOff x="0" y="0"/>
          <a:chExt cx="0" cy="0"/>
        </a:xfrm>
      </p:grpSpPr>
      <p:sp>
        <p:nvSpPr>
          <p:cNvPr id="965" name="Google Shape;965;p10:notes">
            <a:extLst>
              <a:ext uri="{FF2B5EF4-FFF2-40B4-BE49-F238E27FC236}">
                <a16:creationId xmlns:a16="http://schemas.microsoft.com/office/drawing/2014/main" id="{29AEA7E6-0D0E-813E-F18C-966ACBAF61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a:extLst>
              <a:ext uri="{FF2B5EF4-FFF2-40B4-BE49-F238E27FC236}">
                <a16:creationId xmlns:a16="http://schemas.microsoft.com/office/drawing/2014/main" id="{DC692911-D2E6-1E4D-8FA8-C6449AB4A0E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a:extLst>
              <a:ext uri="{FF2B5EF4-FFF2-40B4-BE49-F238E27FC236}">
                <a16:creationId xmlns:a16="http://schemas.microsoft.com/office/drawing/2014/main" id="{43E72388-2FA1-E5C1-B0A0-159A1D457A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219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4" name="Google Shape;11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a:extLst>
            <a:ext uri="{FF2B5EF4-FFF2-40B4-BE49-F238E27FC236}">
              <a16:creationId xmlns:a16="http://schemas.microsoft.com/office/drawing/2014/main" id="{4E2F3EB4-DFCC-D92E-C194-8093E2F07583}"/>
            </a:ext>
          </a:extLst>
        </p:cNvPr>
        <p:cNvGrpSpPr/>
        <p:nvPr/>
      </p:nvGrpSpPr>
      <p:grpSpPr>
        <a:xfrm>
          <a:off x="0" y="0"/>
          <a:ext cx="0" cy="0"/>
          <a:chOff x="0" y="0"/>
          <a:chExt cx="0" cy="0"/>
        </a:xfrm>
      </p:grpSpPr>
      <p:sp>
        <p:nvSpPr>
          <p:cNvPr id="999" name="Google Shape;999;p13:notes">
            <a:extLst>
              <a:ext uri="{FF2B5EF4-FFF2-40B4-BE49-F238E27FC236}">
                <a16:creationId xmlns:a16="http://schemas.microsoft.com/office/drawing/2014/main" id="{FBDDB956-2308-226A-D6EC-83B4B1789F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a:extLst>
              <a:ext uri="{FF2B5EF4-FFF2-40B4-BE49-F238E27FC236}">
                <a16:creationId xmlns:a16="http://schemas.microsoft.com/office/drawing/2014/main" id="{2D4885CA-6B77-2664-32BE-EA442D34AD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40539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5317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16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FCD30B-A380-423B-8AC4-5820A785B51B}"/>
              </a:ext>
            </a:extLst>
          </p:cNvPr>
          <p:cNvGrpSpPr/>
          <p:nvPr userDrawn="1"/>
        </p:nvGrpSpPr>
        <p:grpSpPr>
          <a:xfrm>
            <a:off x="-116845" y="-38520"/>
            <a:ext cx="12308845" cy="6972720"/>
            <a:chOff x="-116845" y="-38520"/>
            <a:chExt cx="12308845" cy="6972720"/>
          </a:xfrm>
        </p:grpSpPr>
        <p:pic>
          <p:nvPicPr>
            <p:cNvPr id="8" name="Picture 2">
              <a:extLst>
                <a:ext uri="{FF2B5EF4-FFF2-40B4-BE49-F238E27FC236}">
                  <a16:creationId xmlns:a16="http://schemas.microsoft.com/office/drawing/2014/main" id="{F54C5074-0AD5-47EF-A3B8-08E9C3F7B95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9" name="Group 8">
              <a:extLst>
                <a:ext uri="{FF2B5EF4-FFF2-40B4-BE49-F238E27FC236}">
                  <a16:creationId xmlns:a16="http://schemas.microsoft.com/office/drawing/2014/main" id="{218143BF-5E0C-4263-9D3A-580161ABB4E4}"/>
                </a:ext>
              </a:extLst>
            </p:cNvPr>
            <p:cNvGrpSpPr/>
            <p:nvPr/>
          </p:nvGrpSpPr>
          <p:grpSpPr>
            <a:xfrm>
              <a:off x="4254666" y="2829011"/>
              <a:ext cx="1984534" cy="3429000"/>
              <a:chOff x="6381998" y="4243517"/>
              <a:chExt cx="2976801" cy="5143500"/>
            </a:xfrm>
          </p:grpSpPr>
          <p:pic>
            <p:nvPicPr>
              <p:cNvPr id="23" name="Picture 10">
                <a:extLst>
                  <a:ext uri="{FF2B5EF4-FFF2-40B4-BE49-F238E27FC236}">
                    <a16:creationId xmlns:a16="http://schemas.microsoft.com/office/drawing/2014/main" id="{8DBE20A8-44FF-4713-8A2C-4D5868BED5E6}"/>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4" name="TextBox 42">
                <a:extLst>
                  <a:ext uri="{FF2B5EF4-FFF2-40B4-BE49-F238E27FC236}">
                    <a16:creationId xmlns:a16="http://schemas.microsoft.com/office/drawing/2014/main" id="{D48145AE-4F85-4214-911D-05B7B3991E79}"/>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0" name="Group 9">
              <a:extLst>
                <a:ext uri="{FF2B5EF4-FFF2-40B4-BE49-F238E27FC236}">
                  <a16:creationId xmlns:a16="http://schemas.microsoft.com/office/drawing/2014/main" id="{A2174D40-2E56-4C98-897B-8165C200A0B3}"/>
                </a:ext>
              </a:extLst>
            </p:cNvPr>
            <p:cNvGrpSpPr/>
            <p:nvPr/>
          </p:nvGrpSpPr>
          <p:grpSpPr>
            <a:xfrm>
              <a:off x="8316268" y="2074635"/>
              <a:ext cx="3486885" cy="4060419"/>
              <a:chOff x="12474401" y="3111952"/>
              <a:chExt cx="5230328" cy="6090629"/>
            </a:xfrm>
          </p:grpSpPr>
          <p:pic>
            <p:nvPicPr>
              <p:cNvPr id="21" name="Picture 12">
                <a:extLst>
                  <a:ext uri="{FF2B5EF4-FFF2-40B4-BE49-F238E27FC236}">
                    <a16:creationId xmlns:a16="http://schemas.microsoft.com/office/drawing/2014/main" id="{9D5E09C0-19B3-49DB-B951-E61FB9937A3A}"/>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2" name="TextBox 42">
                <a:extLst>
                  <a:ext uri="{FF2B5EF4-FFF2-40B4-BE49-F238E27FC236}">
                    <a16:creationId xmlns:a16="http://schemas.microsoft.com/office/drawing/2014/main" id="{5C9622BB-EE36-4187-B053-E00C3D4C65A0}"/>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1" name="Picture 4">
              <a:extLst>
                <a:ext uri="{FF2B5EF4-FFF2-40B4-BE49-F238E27FC236}">
                  <a16:creationId xmlns:a16="http://schemas.microsoft.com/office/drawing/2014/main" id="{63B6B963-5FFE-45E5-B29F-274C2B7F15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2" name="Picture 5">
              <a:extLst>
                <a:ext uri="{FF2B5EF4-FFF2-40B4-BE49-F238E27FC236}">
                  <a16:creationId xmlns:a16="http://schemas.microsoft.com/office/drawing/2014/main" id="{F1BC309E-8A90-4F8F-A7A5-B39DCAA86EAF}"/>
                </a:ext>
              </a:extLst>
            </p:cNvPr>
            <p:cNvPicPr>
              <a:picLocks noChangeAspect="1"/>
            </p:cNvPicPr>
            <p:nvPr/>
          </p:nvPicPr>
          <p:blipFill>
            <a:blip r:embed="rId8"/>
            <a:srcRect/>
            <a:stretch>
              <a:fillRect/>
            </a:stretch>
          </p:blipFill>
          <p:spPr>
            <a:xfrm>
              <a:off x="5850818" y="2756854"/>
              <a:ext cx="1365789" cy="1776635"/>
            </a:xfrm>
            <a:prstGeom prst="rect">
              <a:avLst/>
            </a:prstGeom>
            <a:effectLst>
              <a:outerShdw blurRad="50800" dist="38100" dir="2700000" algn="tl" rotWithShape="0">
                <a:prstClr val="black">
                  <a:alpha val="40000"/>
                </a:prstClr>
              </a:outerShdw>
            </a:effectLst>
          </p:spPr>
        </p:pic>
        <p:pic>
          <p:nvPicPr>
            <p:cNvPr id="13" name="Picture 6">
              <a:extLst>
                <a:ext uri="{FF2B5EF4-FFF2-40B4-BE49-F238E27FC236}">
                  <a16:creationId xmlns:a16="http://schemas.microsoft.com/office/drawing/2014/main" id="{03981D0F-DFA2-44A2-95C9-AF4F649A91EE}"/>
                </a:ext>
              </a:extLst>
            </p:cNvPr>
            <p:cNvPicPr>
              <a:picLocks noChangeAspect="1"/>
            </p:cNvPicPr>
            <p:nvPr/>
          </p:nvPicPr>
          <p:blipFill>
            <a:blip r:embed="rId9"/>
            <a:srcRect/>
            <a:stretch>
              <a:fillRect/>
            </a:stretch>
          </p:blipFill>
          <p:spPr>
            <a:xfrm>
              <a:off x="7781297" y="3034343"/>
              <a:ext cx="1749986" cy="1776635"/>
            </a:xfrm>
            <a:prstGeom prst="rect">
              <a:avLst/>
            </a:prstGeom>
          </p:spPr>
        </p:pic>
        <p:pic>
          <p:nvPicPr>
            <p:cNvPr id="14" name="图片 5">
              <a:extLst>
                <a:ext uri="{FF2B5EF4-FFF2-40B4-BE49-F238E27FC236}">
                  <a16:creationId xmlns:a16="http://schemas.microsoft.com/office/drawing/2014/main" id="{A89FC4B1-B5C9-4490-B81A-49EE12501D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5" name="Picture 5">
              <a:extLst>
                <a:ext uri="{FF2B5EF4-FFF2-40B4-BE49-F238E27FC236}">
                  <a16:creationId xmlns:a16="http://schemas.microsoft.com/office/drawing/2014/main" id="{F62B3E11-C089-4AC6-881B-3806BB69B5D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6" name="Picture 5">
              <a:extLst>
                <a:ext uri="{FF2B5EF4-FFF2-40B4-BE49-F238E27FC236}">
                  <a16:creationId xmlns:a16="http://schemas.microsoft.com/office/drawing/2014/main" id="{AB89AC02-DCF6-4ABB-83CC-771063E86F5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17" name="图片 5">
              <a:extLst>
                <a:ext uri="{FF2B5EF4-FFF2-40B4-BE49-F238E27FC236}">
                  <a16:creationId xmlns:a16="http://schemas.microsoft.com/office/drawing/2014/main" id="{4894F4A0-65C4-401B-8E24-07352886D5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18" name="Picture 26">
              <a:extLst>
                <a:ext uri="{FF2B5EF4-FFF2-40B4-BE49-F238E27FC236}">
                  <a16:creationId xmlns:a16="http://schemas.microsoft.com/office/drawing/2014/main" id="{3883FBE6-31B5-4F32-A9BE-7CE56995C4F1}"/>
                </a:ext>
              </a:extLst>
            </p:cNvPr>
            <p:cNvPicPr>
              <a:picLocks noChangeAspect="1"/>
            </p:cNvPicPr>
            <p:nvPr/>
          </p:nvPicPr>
          <p:blipFill>
            <a:blip r:embed="rId14"/>
            <a:srcRect/>
            <a:stretch>
              <a:fillRect/>
            </a:stretch>
          </p:blipFill>
          <p:spPr>
            <a:xfrm>
              <a:off x="6678077" y="3478510"/>
              <a:ext cx="1497373" cy="1426249"/>
            </a:xfrm>
            <a:prstGeom prst="rect">
              <a:avLst/>
            </a:prstGeom>
            <a:effectLst>
              <a:outerShdw blurRad="50800" dist="38100" dir="2700000" algn="tl" rotWithShape="0">
                <a:prstClr val="black">
                  <a:alpha val="40000"/>
                </a:prstClr>
              </a:outerShdw>
            </a:effectLst>
          </p:spPr>
        </p:pic>
        <p:pic>
          <p:nvPicPr>
            <p:cNvPr id="19" name="Picture 5">
              <a:extLst>
                <a:ext uri="{FF2B5EF4-FFF2-40B4-BE49-F238E27FC236}">
                  <a16:creationId xmlns:a16="http://schemas.microsoft.com/office/drawing/2014/main" id="{2802B969-6777-4833-98CD-19EE5E8A2D6A}"/>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0" name="Picture 5">
              <a:extLst>
                <a:ext uri="{FF2B5EF4-FFF2-40B4-BE49-F238E27FC236}">
                  <a16:creationId xmlns:a16="http://schemas.microsoft.com/office/drawing/2014/main" id="{C4381238-0D17-4722-BF8E-849A1CEA1829}"/>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grpSp>
      <p:sp>
        <p:nvSpPr>
          <p:cNvPr id="25" name="Rectangle: Rounded Corners 24">
            <a:extLst>
              <a:ext uri="{FF2B5EF4-FFF2-40B4-BE49-F238E27FC236}">
                <a16:creationId xmlns:a16="http://schemas.microsoft.com/office/drawing/2014/main" id="{F7EB7332-6CCD-40AB-94D9-122C022BE71A}"/>
              </a:ext>
            </a:extLst>
          </p:cNvPr>
          <p:cNvSpPr/>
          <p:nvPr userDrawn="1"/>
        </p:nvSpPr>
        <p:spPr>
          <a:xfrm>
            <a:off x="218119" y="1935246"/>
            <a:ext cx="11755763" cy="4199808"/>
          </a:xfrm>
          <a:prstGeom prst="roundRect">
            <a:avLst>
              <a:gd name="adj" fmla="val 9410"/>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566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9FB8B7-E55F-4655-81CB-6A591A4C8124}"/>
              </a:ext>
            </a:extLst>
          </p:cNvPr>
          <p:cNvGrpSpPr/>
          <p:nvPr userDrawn="1"/>
        </p:nvGrpSpPr>
        <p:grpSpPr>
          <a:xfrm>
            <a:off x="-116845" y="-38520"/>
            <a:ext cx="12308845" cy="6972720"/>
            <a:chOff x="-116845" y="-38520"/>
            <a:chExt cx="12308845" cy="6972720"/>
          </a:xfrm>
        </p:grpSpPr>
        <p:pic>
          <p:nvPicPr>
            <p:cNvPr id="9" name="Picture 2">
              <a:extLst>
                <a:ext uri="{FF2B5EF4-FFF2-40B4-BE49-F238E27FC236}">
                  <a16:creationId xmlns:a16="http://schemas.microsoft.com/office/drawing/2014/main" id="{9E9EC27F-AEF6-495E-AE23-17D0CD2233C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0" name="Group 9">
              <a:extLst>
                <a:ext uri="{FF2B5EF4-FFF2-40B4-BE49-F238E27FC236}">
                  <a16:creationId xmlns:a16="http://schemas.microsoft.com/office/drawing/2014/main" id="{8143E7CE-6962-4872-830D-689A5B62B27D}"/>
                </a:ext>
              </a:extLst>
            </p:cNvPr>
            <p:cNvGrpSpPr/>
            <p:nvPr/>
          </p:nvGrpSpPr>
          <p:grpSpPr>
            <a:xfrm>
              <a:off x="4254666" y="2829011"/>
              <a:ext cx="1984534" cy="3429000"/>
              <a:chOff x="6381998" y="4243517"/>
              <a:chExt cx="2976801" cy="5143500"/>
            </a:xfrm>
          </p:grpSpPr>
          <p:pic>
            <p:nvPicPr>
              <p:cNvPr id="24" name="Picture 10">
                <a:extLst>
                  <a:ext uri="{FF2B5EF4-FFF2-40B4-BE49-F238E27FC236}">
                    <a16:creationId xmlns:a16="http://schemas.microsoft.com/office/drawing/2014/main" id="{E6A0E507-3471-4ACB-87F5-C526A1C31F67}"/>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5" name="TextBox 42">
                <a:extLst>
                  <a:ext uri="{FF2B5EF4-FFF2-40B4-BE49-F238E27FC236}">
                    <a16:creationId xmlns:a16="http://schemas.microsoft.com/office/drawing/2014/main" id="{F6D8B484-BE13-409A-93F4-326F1E966A97}"/>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1" name="Group 10">
              <a:extLst>
                <a:ext uri="{FF2B5EF4-FFF2-40B4-BE49-F238E27FC236}">
                  <a16:creationId xmlns:a16="http://schemas.microsoft.com/office/drawing/2014/main" id="{0A9FC609-C171-449C-AD40-F7B2830D85C2}"/>
                </a:ext>
              </a:extLst>
            </p:cNvPr>
            <p:cNvGrpSpPr/>
            <p:nvPr/>
          </p:nvGrpSpPr>
          <p:grpSpPr>
            <a:xfrm>
              <a:off x="8316268" y="2074635"/>
              <a:ext cx="3486885" cy="4060419"/>
              <a:chOff x="12474401" y="3111952"/>
              <a:chExt cx="5230328" cy="6090629"/>
            </a:xfrm>
          </p:grpSpPr>
          <p:pic>
            <p:nvPicPr>
              <p:cNvPr id="22" name="Picture 12">
                <a:extLst>
                  <a:ext uri="{FF2B5EF4-FFF2-40B4-BE49-F238E27FC236}">
                    <a16:creationId xmlns:a16="http://schemas.microsoft.com/office/drawing/2014/main" id="{806A2F55-F034-49A0-AB87-C3DD6E35B95E}"/>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3" name="TextBox 42">
                <a:extLst>
                  <a:ext uri="{FF2B5EF4-FFF2-40B4-BE49-F238E27FC236}">
                    <a16:creationId xmlns:a16="http://schemas.microsoft.com/office/drawing/2014/main" id="{92DBA435-E9E4-4C34-B2FB-C3D5180810CB}"/>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2" name="Picture 4">
              <a:extLst>
                <a:ext uri="{FF2B5EF4-FFF2-40B4-BE49-F238E27FC236}">
                  <a16:creationId xmlns:a16="http://schemas.microsoft.com/office/drawing/2014/main" id="{4E6328CF-3F8A-4200-83D5-759DFE92B3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图片 5">
              <a:extLst>
                <a:ext uri="{FF2B5EF4-FFF2-40B4-BE49-F238E27FC236}">
                  <a16:creationId xmlns:a16="http://schemas.microsoft.com/office/drawing/2014/main" id="{CD34601C-A945-4557-88F8-03B924D378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6" name="Picture 5">
              <a:extLst>
                <a:ext uri="{FF2B5EF4-FFF2-40B4-BE49-F238E27FC236}">
                  <a16:creationId xmlns:a16="http://schemas.microsoft.com/office/drawing/2014/main" id="{3A8D9DBB-C696-4C56-B641-94019119F2CE}"/>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1472252" y="-38520"/>
              <a:ext cx="1445555" cy="1171399"/>
            </a:xfrm>
            <a:prstGeom prst="rect">
              <a:avLst/>
            </a:prstGeom>
          </p:spPr>
        </p:pic>
        <p:pic>
          <p:nvPicPr>
            <p:cNvPr id="17" name="Picture 5">
              <a:extLst>
                <a:ext uri="{FF2B5EF4-FFF2-40B4-BE49-F238E27FC236}">
                  <a16:creationId xmlns:a16="http://schemas.microsoft.com/office/drawing/2014/main" id="{B05EF254-3ABA-4ECB-B6A7-7817F15C5D70}"/>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116845" y="-38520"/>
              <a:ext cx="1445555" cy="1171399"/>
            </a:xfrm>
            <a:prstGeom prst="rect">
              <a:avLst/>
            </a:prstGeom>
          </p:spPr>
        </p:pic>
        <p:pic>
          <p:nvPicPr>
            <p:cNvPr id="18" name="图片 5">
              <a:extLst>
                <a:ext uri="{FF2B5EF4-FFF2-40B4-BE49-F238E27FC236}">
                  <a16:creationId xmlns:a16="http://schemas.microsoft.com/office/drawing/2014/main" id="{0F997773-5B61-4B1C-A4CC-96E91A0A75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0" name="Picture 5">
              <a:extLst>
                <a:ext uri="{FF2B5EF4-FFF2-40B4-BE49-F238E27FC236}">
                  <a16:creationId xmlns:a16="http://schemas.microsoft.com/office/drawing/2014/main" id="{B9117021-1298-4D88-B831-B9DD98C0C98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4650445" y="-38520"/>
              <a:ext cx="1445555" cy="1171399"/>
            </a:xfrm>
            <a:prstGeom prst="rect">
              <a:avLst/>
            </a:prstGeom>
          </p:spPr>
        </p:pic>
        <p:pic>
          <p:nvPicPr>
            <p:cNvPr id="21" name="Picture 5">
              <a:extLst>
                <a:ext uri="{FF2B5EF4-FFF2-40B4-BE49-F238E27FC236}">
                  <a16:creationId xmlns:a16="http://schemas.microsoft.com/office/drawing/2014/main" id="{DDDA5F9A-857A-4744-B5FA-F649C68A061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3061349" y="-38520"/>
              <a:ext cx="1445555" cy="1171399"/>
            </a:xfrm>
            <a:prstGeom prst="rect">
              <a:avLst/>
            </a:prstGeom>
          </p:spPr>
        </p:pic>
      </p:grpSp>
      <p:pic>
        <p:nvPicPr>
          <p:cNvPr id="26" name="Picture 5">
            <a:extLst>
              <a:ext uri="{FF2B5EF4-FFF2-40B4-BE49-F238E27FC236}">
                <a16:creationId xmlns:a16="http://schemas.microsoft.com/office/drawing/2014/main" id="{5B5A780C-E4FA-4DBC-9C36-C553A2C26D15}"/>
              </a:ext>
            </a:extLst>
          </p:cNvPr>
          <p:cNvPicPr>
            <a:picLocks noChangeAspect="1"/>
          </p:cNvPicPr>
          <p:nvPr userDrawn="1"/>
        </p:nvPicPr>
        <p:blipFill>
          <a:blip r:embed="rId12"/>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27" name="Picture 6">
            <a:extLst>
              <a:ext uri="{FF2B5EF4-FFF2-40B4-BE49-F238E27FC236}">
                <a16:creationId xmlns:a16="http://schemas.microsoft.com/office/drawing/2014/main" id="{71AFBDCF-29A1-4B26-9637-F039D7DB404F}"/>
              </a:ext>
            </a:extLst>
          </p:cNvPr>
          <p:cNvPicPr>
            <a:picLocks noChangeAspect="1"/>
          </p:cNvPicPr>
          <p:nvPr userDrawn="1"/>
        </p:nvPicPr>
        <p:blipFill>
          <a:blip r:embed="rId13"/>
          <a:srcRect/>
          <a:stretch>
            <a:fillRect/>
          </a:stretch>
        </p:blipFill>
        <p:spPr>
          <a:xfrm>
            <a:off x="3084419" y="3008590"/>
            <a:ext cx="925744" cy="939840"/>
          </a:xfrm>
          <a:prstGeom prst="rect">
            <a:avLst/>
          </a:prstGeom>
        </p:spPr>
      </p:pic>
      <p:pic>
        <p:nvPicPr>
          <p:cNvPr id="28" name="Picture 26">
            <a:extLst>
              <a:ext uri="{FF2B5EF4-FFF2-40B4-BE49-F238E27FC236}">
                <a16:creationId xmlns:a16="http://schemas.microsoft.com/office/drawing/2014/main" id="{FF8FBBE6-8F32-43CB-8EBD-468120B8DE9F}"/>
              </a:ext>
            </a:extLst>
          </p:cNvPr>
          <p:cNvPicPr>
            <a:picLocks noChangeAspect="1"/>
          </p:cNvPicPr>
          <p:nvPr userDrawn="1"/>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BBF96161-7B64-4D15-8E6A-5B9CC632E580}"/>
              </a:ext>
            </a:extLst>
          </p:cNvPr>
          <p:cNvSpPr/>
          <p:nvPr userDrawn="1"/>
        </p:nvSpPr>
        <p:spPr>
          <a:xfrm>
            <a:off x="218119" y="228600"/>
            <a:ext cx="11755763" cy="6400800"/>
          </a:xfrm>
          <a:prstGeom prst="rect">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653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8657A15-6B8D-42A7-A17A-2905290A123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2" name="Group 11">
            <a:extLst>
              <a:ext uri="{FF2B5EF4-FFF2-40B4-BE49-F238E27FC236}">
                <a16:creationId xmlns:a16="http://schemas.microsoft.com/office/drawing/2014/main" id="{82E2914A-598D-4064-AC7E-31EF1D7984B6}"/>
              </a:ext>
            </a:extLst>
          </p:cNvPr>
          <p:cNvGrpSpPr/>
          <p:nvPr/>
        </p:nvGrpSpPr>
        <p:grpSpPr>
          <a:xfrm>
            <a:off x="4254666" y="2829011"/>
            <a:ext cx="1984534" cy="3429000"/>
            <a:chOff x="6381998" y="4243517"/>
            <a:chExt cx="2976801" cy="5143500"/>
          </a:xfrm>
        </p:grpSpPr>
        <p:pic>
          <p:nvPicPr>
            <p:cNvPr id="26" name="Picture 10">
              <a:extLst>
                <a:ext uri="{FF2B5EF4-FFF2-40B4-BE49-F238E27FC236}">
                  <a16:creationId xmlns:a16="http://schemas.microsoft.com/office/drawing/2014/main" id="{C7BA92C8-0FF1-4E61-B9DB-B8701A338A00}"/>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7" name="TextBox 42">
              <a:extLst>
                <a:ext uri="{FF2B5EF4-FFF2-40B4-BE49-F238E27FC236}">
                  <a16:creationId xmlns:a16="http://schemas.microsoft.com/office/drawing/2014/main" id="{42DEBEE2-F6AC-4216-B158-E3BB138AE45F}"/>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3" name="Group 12">
            <a:extLst>
              <a:ext uri="{FF2B5EF4-FFF2-40B4-BE49-F238E27FC236}">
                <a16:creationId xmlns:a16="http://schemas.microsoft.com/office/drawing/2014/main" id="{56C8619A-A969-403E-B809-29093C90C087}"/>
              </a:ext>
            </a:extLst>
          </p:cNvPr>
          <p:cNvGrpSpPr/>
          <p:nvPr/>
        </p:nvGrpSpPr>
        <p:grpSpPr>
          <a:xfrm>
            <a:off x="8316268" y="2074635"/>
            <a:ext cx="3486885" cy="4060419"/>
            <a:chOff x="12474401" y="3111952"/>
            <a:chExt cx="5230328" cy="6090629"/>
          </a:xfrm>
        </p:grpSpPr>
        <p:pic>
          <p:nvPicPr>
            <p:cNvPr id="24" name="Picture 12">
              <a:extLst>
                <a:ext uri="{FF2B5EF4-FFF2-40B4-BE49-F238E27FC236}">
                  <a16:creationId xmlns:a16="http://schemas.microsoft.com/office/drawing/2014/main" id="{6BB9AFDC-137A-4899-BBB0-3C7696880CAB}"/>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5" name="TextBox 42">
              <a:extLst>
                <a:ext uri="{FF2B5EF4-FFF2-40B4-BE49-F238E27FC236}">
                  <a16:creationId xmlns:a16="http://schemas.microsoft.com/office/drawing/2014/main" id="{B2C53059-69CD-4844-88E4-78E37273DC7C}"/>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4" name="Picture 4">
            <a:extLst>
              <a:ext uri="{FF2B5EF4-FFF2-40B4-BE49-F238E27FC236}">
                <a16:creationId xmlns:a16="http://schemas.microsoft.com/office/drawing/2014/main" id="{7A7CFB0A-1277-49BE-9635-7B0989DDC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Picture 5">
            <a:extLst>
              <a:ext uri="{FF2B5EF4-FFF2-40B4-BE49-F238E27FC236}">
                <a16:creationId xmlns:a16="http://schemas.microsoft.com/office/drawing/2014/main" id="{077DC2BD-BC49-4265-914A-0F7D13C6E651}"/>
              </a:ext>
            </a:extLst>
          </p:cNvPr>
          <p:cNvPicPr>
            <a:picLocks noChangeAspect="1"/>
          </p:cNvPicPr>
          <p:nvPr/>
        </p:nvPicPr>
        <p:blipFill>
          <a:blip r:embed="rId8"/>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16" name="Picture 6">
            <a:extLst>
              <a:ext uri="{FF2B5EF4-FFF2-40B4-BE49-F238E27FC236}">
                <a16:creationId xmlns:a16="http://schemas.microsoft.com/office/drawing/2014/main" id="{CBC1E27D-8D55-4AFA-B646-73749F177EC8}"/>
              </a:ext>
            </a:extLst>
          </p:cNvPr>
          <p:cNvPicPr>
            <a:picLocks noChangeAspect="1"/>
          </p:cNvPicPr>
          <p:nvPr/>
        </p:nvPicPr>
        <p:blipFill>
          <a:blip r:embed="rId9"/>
          <a:srcRect/>
          <a:stretch>
            <a:fillRect/>
          </a:stretch>
        </p:blipFill>
        <p:spPr>
          <a:xfrm>
            <a:off x="3084419" y="3008590"/>
            <a:ext cx="925744" cy="939840"/>
          </a:xfrm>
          <a:prstGeom prst="rect">
            <a:avLst/>
          </a:prstGeom>
        </p:spPr>
      </p:pic>
      <p:pic>
        <p:nvPicPr>
          <p:cNvPr id="17" name="图片 5">
            <a:extLst>
              <a:ext uri="{FF2B5EF4-FFF2-40B4-BE49-F238E27FC236}">
                <a16:creationId xmlns:a16="http://schemas.microsoft.com/office/drawing/2014/main" id="{7F9F6D2C-FF5E-4D5C-9C2C-BA6CD0525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8" name="Picture 5">
            <a:extLst>
              <a:ext uri="{FF2B5EF4-FFF2-40B4-BE49-F238E27FC236}">
                <a16:creationId xmlns:a16="http://schemas.microsoft.com/office/drawing/2014/main" id="{B537BE3F-39C1-4C49-ADB6-69DF17948F2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9" name="Picture 5">
            <a:extLst>
              <a:ext uri="{FF2B5EF4-FFF2-40B4-BE49-F238E27FC236}">
                <a16:creationId xmlns:a16="http://schemas.microsoft.com/office/drawing/2014/main" id="{B80BBF69-F238-4C36-B4C0-75C8301B3A2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20" name="图片 5">
            <a:extLst>
              <a:ext uri="{FF2B5EF4-FFF2-40B4-BE49-F238E27FC236}">
                <a16:creationId xmlns:a16="http://schemas.microsoft.com/office/drawing/2014/main" id="{8B95BEB1-6D06-48E8-9116-FE9EECB427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1" name="Picture 26">
            <a:extLst>
              <a:ext uri="{FF2B5EF4-FFF2-40B4-BE49-F238E27FC236}">
                <a16:creationId xmlns:a16="http://schemas.microsoft.com/office/drawing/2014/main" id="{EC26AA5D-DC62-40D7-8C77-F4DD99093A1C}"/>
              </a:ext>
            </a:extLst>
          </p:cNvPr>
          <p:cNvPicPr>
            <a:picLocks noChangeAspect="1"/>
          </p:cNvPicPr>
          <p:nvPr/>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pic>
        <p:nvPicPr>
          <p:cNvPr id="22" name="Picture 5">
            <a:extLst>
              <a:ext uri="{FF2B5EF4-FFF2-40B4-BE49-F238E27FC236}">
                <a16:creationId xmlns:a16="http://schemas.microsoft.com/office/drawing/2014/main" id="{D2FEC11E-F54F-4318-A1C0-082B66C5102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3" name="Picture 5">
            <a:extLst>
              <a:ext uri="{FF2B5EF4-FFF2-40B4-BE49-F238E27FC236}">
                <a16:creationId xmlns:a16="http://schemas.microsoft.com/office/drawing/2014/main" id="{A676B1BB-BBCF-4D79-B543-B0621939C1B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sp>
        <p:nvSpPr>
          <p:cNvPr id="28" name="Rectangle: Diagonal Corners Rounded 27">
            <a:extLst>
              <a:ext uri="{FF2B5EF4-FFF2-40B4-BE49-F238E27FC236}">
                <a16:creationId xmlns:a16="http://schemas.microsoft.com/office/drawing/2014/main" id="{BF461048-C9CB-4AC9-9F72-03E5CA6A9817}"/>
              </a:ext>
            </a:extLst>
          </p:cNvPr>
          <p:cNvSpPr/>
          <p:nvPr userDrawn="1"/>
        </p:nvSpPr>
        <p:spPr>
          <a:xfrm>
            <a:off x="218119" y="228600"/>
            <a:ext cx="11755763" cy="6400800"/>
          </a:xfrm>
          <a:prstGeom prst="round2DiagRect">
            <a:avLst>
              <a:gd name="adj1" fmla="val 13096"/>
              <a:gd name="adj2" fmla="val 0"/>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098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8657A15-6B8D-42A7-A17A-2905290A123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2" name="Group 11">
            <a:extLst>
              <a:ext uri="{FF2B5EF4-FFF2-40B4-BE49-F238E27FC236}">
                <a16:creationId xmlns:a16="http://schemas.microsoft.com/office/drawing/2014/main" id="{82E2914A-598D-4064-AC7E-31EF1D7984B6}"/>
              </a:ext>
            </a:extLst>
          </p:cNvPr>
          <p:cNvGrpSpPr/>
          <p:nvPr/>
        </p:nvGrpSpPr>
        <p:grpSpPr>
          <a:xfrm>
            <a:off x="4254666" y="2829011"/>
            <a:ext cx="1984534" cy="3429000"/>
            <a:chOff x="6381998" y="4243517"/>
            <a:chExt cx="2976801" cy="5143500"/>
          </a:xfrm>
        </p:grpSpPr>
        <p:pic>
          <p:nvPicPr>
            <p:cNvPr id="26" name="Picture 10">
              <a:extLst>
                <a:ext uri="{FF2B5EF4-FFF2-40B4-BE49-F238E27FC236}">
                  <a16:creationId xmlns:a16="http://schemas.microsoft.com/office/drawing/2014/main" id="{C7BA92C8-0FF1-4E61-B9DB-B8701A338A00}"/>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7" name="TextBox 42">
              <a:extLst>
                <a:ext uri="{FF2B5EF4-FFF2-40B4-BE49-F238E27FC236}">
                  <a16:creationId xmlns:a16="http://schemas.microsoft.com/office/drawing/2014/main" id="{42DEBEE2-F6AC-4216-B158-E3BB138AE45F}"/>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3" name="Group 12">
            <a:extLst>
              <a:ext uri="{FF2B5EF4-FFF2-40B4-BE49-F238E27FC236}">
                <a16:creationId xmlns:a16="http://schemas.microsoft.com/office/drawing/2014/main" id="{56C8619A-A969-403E-B809-29093C90C087}"/>
              </a:ext>
            </a:extLst>
          </p:cNvPr>
          <p:cNvGrpSpPr/>
          <p:nvPr/>
        </p:nvGrpSpPr>
        <p:grpSpPr>
          <a:xfrm>
            <a:off x="8316268" y="2074635"/>
            <a:ext cx="3486885" cy="4060419"/>
            <a:chOff x="12474401" y="3111952"/>
            <a:chExt cx="5230328" cy="6090629"/>
          </a:xfrm>
        </p:grpSpPr>
        <p:pic>
          <p:nvPicPr>
            <p:cNvPr id="24" name="Picture 12">
              <a:extLst>
                <a:ext uri="{FF2B5EF4-FFF2-40B4-BE49-F238E27FC236}">
                  <a16:creationId xmlns:a16="http://schemas.microsoft.com/office/drawing/2014/main" id="{6BB9AFDC-137A-4899-BBB0-3C7696880CAB}"/>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5" name="TextBox 42">
              <a:extLst>
                <a:ext uri="{FF2B5EF4-FFF2-40B4-BE49-F238E27FC236}">
                  <a16:creationId xmlns:a16="http://schemas.microsoft.com/office/drawing/2014/main" id="{B2C53059-69CD-4844-88E4-78E37273DC7C}"/>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4" name="Picture 4">
            <a:extLst>
              <a:ext uri="{FF2B5EF4-FFF2-40B4-BE49-F238E27FC236}">
                <a16:creationId xmlns:a16="http://schemas.microsoft.com/office/drawing/2014/main" id="{7A7CFB0A-1277-49BE-9635-7B0989DDC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Picture 5">
            <a:extLst>
              <a:ext uri="{FF2B5EF4-FFF2-40B4-BE49-F238E27FC236}">
                <a16:creationId xmlns:a16="http://schemas.microsoft.com/office/drawing/2014/main" id="{077DC2BD-BC49-4265-914A-0F7D13C6E651}"/>
              </a:ext>
            </a:extLst>
          </p:cNvPr>
          <p:cNvPicPr>
            <a:picLocks noChangeAspect="1"/>
          </p:cNvPicPr>
          <p:nvPr/>
        </p:nvPicPr>
        <p:blipFill>
          <a:blip r:embed="rId8"/>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16" name="Picture 6">
            <a:extLst>
              <a:ext uri="{FF2B5EF4-FFF2-40B4-BE49-F238E27FC236}">
                <a16:creationId xmlns:a16="http://schemas.microsoft.com/office/drawing/2014/main" id="{CBC1E27D-8D55-4AFA-B646-73749F177EC8}"/>
              </a:ext>
            </a:extLst>
          </p:cNvPr>
          <p:cNvPicPr>
            <a:picLocks noChangeAspect="1"/>
          </p:cNvPicPr>
          <p:nvPr/>
        </p:nvPicPr>
        <p:blipFill>
          <a:blip r:embed="rId9"/>
          <a:srcRect/>
          <a:stretch>
            <a:fillRect/>
          </a:stretch>
        </p:blipFill>
        <p:spPr>
          <a:xfrm>
            <a:off x="3084419" y="3008590"/>
            <a:ext cx="925744" cy="939840"/>
          </a:xfrm>
          <a:prstGeom prst="rect">
            <a:avLst/>
          </a:prstGeom>
        </p:spPr>
      </p:pic>
      <p:pic>
        <p:nvPicPr>
          <p:cNvPr id="17" name="图片 5">
            <a:extLst>
              <a:ext uri="{FF2B5EF4-FFF2-40B4-BE49-F238E27FC236}">
                <a16:creationId xmlns:a16="http://schemas.microsoft.com/office/drawing/2014/main" id="{7F9F6D2C-FF5E-4D5C-9C2C-BA6CD0525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8" name="Picture 5">
            <a:extLst>
              <a:ext uri="{FF2B5EF4-FFF2-40B4-BE49-F238E27FC236}">
                <a16:creationId xmlns:a16="http://schemas.microsoft.com/office/drawing/2014/main" id="{B537BE3F-39C1-4C49-ADB6-69DF17948F2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9" name="Picture 5">
            <a:extLst>
              <a:ext uri="{FF2B5EF4-FFF2-40B4-BE49-F238E27FC236}">
                <a16:creationId xmlns:a16="http://schemas.microsoft.com/office/drawing/2014/main" id="{B80BBF69-F238-4C36-B4C0-75C8301B3A2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20" name="图片 5">
            <a:extLst>
              <a:ext uri="{FF2B5EF4-FFF2-40B4-BE49-F238E27FC236}">
                <a16:creationId xmlns:a16="http://schemas.microsoft.com/office/drawing/2014/main" id="{8B95BEB1-6D06-48E8-9116-FE9EECB427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1" name="Picture 26">
            <a:extLst>
              <a:ext uri="{FF2B5EF4-FFF2-40B4-BE49-F238E27FC236}">
                <a16:creationId xmlns:a16="http://schemas.microsoft.com/office/drawing/2014/main" id="{EC26AA5D-DC62-40D7-8C77-F4DD99093A1C}"/>
              </a:ext>
            </a:extLst>
          </p:cNvPr>
          <p:cNvPicPr>
            <a:picLocks noChangeAspect="1"/>
          </p:cNvPicPr>
          <p:nvPr/>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pic>
        <p:nvPicPr>
          <p:cNvPr id="22" name="Picture 5">
            <a:extLst>
              <a:ext uri="{FF2B5EF4-FFF2-40B4-BE49-F238E27FC236}">
                <a16:creationId xmlns:a16="http://schemas.microsoft.com/office/drawing/2014/main" id="{D2FEC11E-F54F-4318-A1C0-082B66C5102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3" name="Picture 5">
            <a:extLst>
              <a:ext uri="{FF2B5EF4-FFF2-40B4-BE49-F238E27FC236}">
                <a16:creationId xmlns:a16="http://schemas.microsoft.com/office/drawing/2014/main" id="{A676B1BB-BBCF-4D79-B543-B0621939C1B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sp>
        <p:nvSpPr>
          <p:cNvPr id="3" name="Rectangle: Rounded Corners 2">
            <a:extLst>
              <a:ext uri="{FF2B5EF4-FFF2-40B4-BE49-F238E27FC236}">
                <a16:creationId xmlns:a16="http://schemas.microsoft.com/office/drawing/2014/main" id="{F9F4A79A-708C-40A0-B664-ABFE8E0AF19D}"/>
              </a:ext>
            </a:extLst>
          </p:cNvPr>
          <p:cNvSpPr/>
          <p:nvPr userDrawn="1"/>
        </p:nvSpPr>
        <p:spPr>
          <a:xfrm>
            <a:off x="218119" y="228600"/>
            <a:ext cx="11755763" cy="6400800"/>
          </a:xfrm>
          <a:prstGeom prst="roundRect">
            <a:avLst>
              <a:gd name="adj" fmla="val 9525"/>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546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4929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8C71489-6902-620A-DE38-8888F4B36A5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spTree>
    <p:extLst>
      <p:ext uri="{BB962C8B-B14F-4D97-AF65-F5344CB8AC3E}">
        <p14:creationId xmlns:p14="http://schemas.microsoft.com/office/powerpoint/2010/main" val="2005049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9073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797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193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2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193545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074861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59916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953930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978948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167145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779062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370657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630934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504336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377249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040515"/>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5227296"/>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191141"/>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9220224"/>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5661060"/>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696892"/>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83165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8616753"/>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888853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882411"/>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82"/>
        <p:cNvGrpSpPr/>
        <p:nvPr/>
      </p:nvGrpSpPr>
      <p:grpSpPr>
        <a:xfrm>
          <a:off x="0" y="0"/>
          <a:ext cx="0" cy="0"/>
          <a:chOff x="0" y="0"/>
          <a:chExt cx="0" cy="0"/>
        </a:xfrm>
      </p:grpSpPr>
      <p:sp>
        <p:nvSpPr>
          <p:cNvPr id="183" name="Google Shape;18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9835903"/>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92"/>
        <p:cNvGrpSpPr/>
        <p:nvPr/>
      </p:nvGrpSpPr>
      <p:grpSpPr>
        <a:xfrm>
          <a:off x="0" y="0"/>
          <a:ext cx="0" cy="0"/>
          <a:chOff x="0" y="0"/>
          <a:chExt cx="0" cy="0"/>
        </a:xfrm>
      </p:grpSpPr>
      <p:sp>
        <p:nvSpPr>
          <p:cNvPr id="193" name="Google Shape;193;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5" name="Google Shape;19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507553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98"/>
        <p:cNvGrpSpPr/>
        <p:nvPr/>
      </p:nvGrpSpPr>
      <p:grpSpPr>
        <a:xfrm>
          <a:off x="0" y="0"/>
          <a:ext cx="0" cy="0"/>
          <a:chOff x="0" y="0"/>
          <a:chExt cx="0" cy="0"/>
        </a:xfrm>
      </p:grpSpPr>
      <p:sp>
        <p:nvSpPr>
          <p:cNvPr id="199" name="Google Shape;199;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1" name="Google Shape;20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3018162"/>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04"/>
        <p:cNvGrpSpPr/>
        <p:nvPr/>
      </p:nvGrpSpPr>
      <p:grpSpPr>
        <a:xfrm>
          <a:off x="0" y="0"/>
          <a:ext cx="0" cy="0"/>
          <a:chOff x="0" y="0"/>
          <a:chExt cx="0" cy="0"/>
        </a:xfrm>
      </p:grpSpPr>
      <p:sp>
        <p:nvSpPr>
          <p:cNvPr id="205" name="Google Shape;20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7897758"/>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10"/>
        <p:cNvGrpSpPr/>
        <p:nvPr/>
      </p:nvGrpSpPr>
      <p:grpSpPr>
        <a:xfrm>
          <a:off x="0" y="0"/>
          <a:ext cx="0" cy="0"/>
          <a:chOff x="0" y="0"/>
          <a:chExt cx="0" cy="0"/>
        </a:xfrm>
      </p:grpSpPr>
      <p:sp>
        <p:nvSpPr>
          <p:cNvPr id="211" name="Google Shape;211;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3" name="Google Shape;21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5501774"/>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216"/>
        <p:cNvGrpSpPr/>
        <p:nvPr/>
      </p:nvGrpSpPr>
      <p:grpSpPr>
        <a:xfrm>
          <a:off x="0" y="0"/>
          <a:ext cx="0" cy="0"/>
          <a:chOff x="0" y="0"/>
          <a:chExt cx="0" cy="0"/>
        </a:xfrm>
      </p:grpSpPr>
      <p:sp>
        <p:nvSpPr>
          <p:cNvPr id="217" name="Google Shape;21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201509"/>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23"/>
        <p:cNvGrpSpPr/>
        <p:nvPr/>
      </p:nvGrpSpPr>
      <p:grpSpPr>
        <a:xfrm>
          <a:off x="0" y="0"/>
          <a:ext cx="0" cy="0"/>
          <a:chOff x="0" y="0"/>
          <a:chExt cx="0" cy="0"/>
        </a:xfrm>
      </p:grpSpPr>
      <p:sp>
        <p:nvSpPr>
          <p:cNvPr id="224" name="Google Shape;224;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6" name="Google Shape;226;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8" name="Google Shape;228;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1720737"/>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232"/>
        <p:cNvGrpSpPr/>
        <p:nvPr/>
      </p:nvGrpSpPr>
      <p:grpSpPr>
        <a:xfrm>
          <a:off x="0" y="0"/>
          <a:ext cx="0" cy="0"/>
          <a:chOff x="0" y="0"/>
          <a:chExt cx="0" cy="0"/>
        </a:xfrm>
      </p:grpSpPr>
      <p:sp>
        <p:nvSpPr>
          <p:cNvPr id="233" name="Google Shape;2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48893"/>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237"/>
        <p:cNvGrpSpPr/>
        <p:nvPr/>
      </p:nvGrpSpPr>
      <p:grpSpPr>
        <a:xfrm>
          <a:off x="0" y="0"/>
          <a:ext cx="0" cy="0"/>
          <a:chOff x="0" y="0"/>
          <a:chExt cx="0" cy="0"/>
        </a:xfrm>
      </p:grpSpPr>
      <p:sp>
        <p:nvSpPr>
          <p:cNvPr id="238" name="Google Shape;23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59158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241"/>
        <p:cNvGrpSpPr/>
        <p:nvPr/>
      </p:nvGrpSpPr>
      <p:grpSpPr>
        <a:xfrm>
          <a:off x="0" y="0"/>
          <a:ext cx="0" cy="0"/>
          <a:chOff x="0" y="0"/>
          <a:chExt cx="0" cy="0"/>
        </a:xfrm>
      </p:grpSpPr>
      <p:sp>
        <p:nvSpPr>
          <p:cNvPr id="242" name="Google Shape;24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0020984"/>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45"/>
        <p:cNvGrpSpPr/>
        <p:nvPr/>
      </p:nvGrpSpPr>
      <p:grpSpPr>
        <a:xfrm>
          <a:off x="0" y="0"/>
          <a:ext cx="0" cy="0"/>
          <a:chOff x="0" y="0"/>
          <a:chExt cx="0" cy="0"/>
        </a:xfrm>
      </p:grpSpPr>
      <p:sp>
        <p:nvSpPr>
          <p:cNvPr id="246" name="Google Shape;24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4477247"/>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249"/>
        <p:cNvGrpSpPr/>
        <p:nvPr/>
      </p:nvGrpSpPr>
      <p:grpSpPr>
        <a:xfrm>
          <a:off x="0" y="0"/>
          <a:ext cx="0" cy="0"/>
          <a:chOff x="0" y="0"/>
          <a:chExt cx="0" cy="0"/>
        </a:xfrm>
      </p:grpSpPr>
      <p:sp>
        <p:nvSpPr>
          <p:cNvPr id="250" name="Google Shape;250;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2" name="Google Shape;252;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3" name="Google Shape;25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2511950"/>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256"/>
        <p:cNvGrpSpPr/>
        <p:nvPr/>
      </p:nvGrpSpPr>
      <p:grpSpPr>
        <a:xfrm>
          <a:off x="0" y="0"/>
          <a:ext cx="0" cy="0"/>
          <a:chOff x="0" y="0"/>
          <a:chExt cx="0" cy="0"/>
        </a:xfrm>
      </p:grpSpPr>
      <p:sp>
        <p:nvSpPr>
          <p:cNvPr id="257" name="Google Shape;257;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6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59" name="Google Shape;259;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0" name="Google Shape;26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1293495"/>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263"/>
        <p:cNvGrpSpPr/>
        <p:nvPr/>
      </p:nvGrpSpPr>
      <p:grpSpPr>
        <a:xfrm>
          <a:off x="0" y="0"/>
          <a:ext cx="0" cy="0"/>
          <a:chOff x="0" y="0"/>
          <a:chExt cx="0" cy="0"/>
        </a:xfrm>
      </p:grpSpPr>
      <p:sp>
        <p:nvSpPr>
          <p:cNvPr id="264" name="Google Shape;26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2866837"/>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269"/>
        <p:cNvGrpSpPr/>
        <p:nvPr/>
      </p:nvGrpSpPr>
      <p:grpSpPr>
        <a:xfrm>
          <a:off x="0" y="0"/>
          <a:ext cx="0" cy="0"/>
          <a:chOff x="0" y="0"/>
          <a:chExt cx="0" cy="0"/>
        </a:xfrm>
      </p:grpSpPr>
      <p:sp>
        <p:nvSpPr>
          <p:cNvPr id="270" name="Google Shape;270;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74914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6.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7.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5.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2.png"/><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2025/12/24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84A593C4-0FF1-7BB5-8D4F-1116CEDB87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spTree>
    <p:extLst>
      <p:ext uri="{BB962C8B-B14F-4D97-AF65-F5344CB8AC3E}">
        <p14:creationId xmlns:p14="http://schemas.microsoft.com/office/powerpoint/2010/main" val="281275673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C9DF729-475D-DC28-79DB-E0877BD853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00883E17-D739-81BA-D8DA-EFAE83E6A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4D1F3C7-6FD1-DD9F-129F-6BC898FDA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C956C22-07F6-204E-B8A6-F9BAA1E916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90FAFDAB-EB80-EAF5-368F-730E699BD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6962EDC7-C614-889F-8CD0-96A982659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CF69D-1F49-42B6-BC6A-C9B30525111F}" type="slidenum">
              <a:rPr lang="en-US" smtClean="0"/>
              <a:t>‹#›</a:t>
            </a:fld>
            <a:endParaRPr lang="en-US"/>
          </a:p>
        </p:txBody>
      </p:sp>
      <p:pic>
        <p:nvPicPr>
          <p:cNvPr id="9" name="Picture 8">
            <a:extLst>
              <a:ext uri="{FF2B5EF4-FFF2-40B4-BE49-F238E27FC236}">
                <a16:creationId xmlns:a16="http://schemas.microsoft.com/office/drawing/2014/main" id="{51054D9D-0EF0-0BCA-4365-F07E430A17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2407"/>
            <a:ext cx="12192000" cy="8129507"/>
          </a:xfrm>
          <a:prstGeom prst="rect">
            <a:avLst/>
          </a:prstGeom>
        </p:spPr>
      </p:pic>
    </p:spTree>
    <p:extLst>
      <p:ext uri="{BB962C8B-B14F-4D97-AF65-F5344CB8AC3E}">
        <p14:creationId xmlns:p14="http://schemas.microsoft.com/office/powerpoint/2010/main" val="400855619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 name="Picture 2">
            <a:extLst>
              <a:ext uri="{FF2B5EF4-FFF2-40B4-BE49-F238E27FC236}">
                <a16:creationId xmlns:a16="http://schemas.microsoft.com/office/drawing/2014/main" id="{531BB798-D4DF-4152-6B25-4D9383C2D1EB}"/>
              </a:ext>
            </a:extLst>
          </p:cNvPr>
          <p:cNvPicPr>
            <a:picLocks noChangeAspect="1"/>
          </p:cNvPicPr>
          <p:nvPr userDrawn="1"/>
        </p:nvPicPr>
        <p:blipFill>
          <a:blip r:embed="rId12"/>
          <a:stretch>
            <a:fillRect/>
          </a:stretch>
        </p:blipFill>
        <p:spPr>
          <a:xfrm>
            <a:off x="-1" y="0"/>
            <a:ext cx="12175357"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F2DCF58-287C-9959-C254-9F35F28ECA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spTree>
    <p:extLst>
      <p:ext uri="{BB962C8B-B14F-4D97-AF65-F5344CB8AC3E}">
        <p14:creationId xmlns:p14="http://schemas.microsoft.com/office/powerpoint/2010/main" val="80201691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 name="Google Shape;178;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9" name="Google Shape;17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 name="Google Shape;18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449C5301-5C6C-39BB-C67A-E55E5614D6B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spTree>
    <p:extLst>
      <p:ext uri="{BB962C8B-B14F-4D97-AF65-F5344CB8AC3E}">
        <p14:creationId xmlns:p14="http://schemas.microsoft.com/office/powerpoint/2010/main" val="744262463"/>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2.mp4"/><Relationship Id="rId7" Type="http://schemas.openxmlformats.org/officeDocument/2006/relationships/image" Target="../media/image4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emf"/><Relationship Id="rId5" Type="http://schemas.openxmlformats.org/officeDocument/2006/relationships/slideLayout" Target="../slideLayouts/slideLayout52.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4.wav"/><Relationship Id="rId7" Type="http://schemas.openxmlformats.org/officeDocument/2006/relationships/image" Target="../media/image4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emf"/><Relationship Id="rId5" Type="http://schemas.openxmlformats.org/officeDocument/2006/relationships/slideLayout" Target="../slideLayouts/slideLayout52.xml"/><Relationship Id="rId4" Type="http://schemas.openxmlformats.org/officeDocument/2006/relationships/audio" Target="../media/media4.wav"/></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6.mp4"/><Relationship Id="rId7" Type="http://schemas.openxmlformats.org/officeDocument/2006/relationships/image" Target="../media/image4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8.emf"/><Relationship Id="rId5" Type="http://schemas.openxmlformats.org/officeDocument/2006/relationships/slideLayout" Target="../slideLayouts/slideLayout52.xml"/><Relationship Id="rId4" Type="http://schemas.openxmlformats.org/officeDocument/2006/relationships/video" Target="../media/media6.mp4"/></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8.mp4"/><Relationship Id="rId7" Type="http://schemas.openxmlformats.org/officeDocument/2006/relationships/image" Target="../media/image43.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8.emf"/><Relationship Id="rId5" Type="http://schemas.openxmlformats.org/officeDocument/2006/relationships/slideLayout" Target="../slideLayouts/slideLayout52.xml"/><Relationship Id="rId4" Type="http://schemas.openxmlformats.org/officeDocument/2006/relationships/video" Target="../media/media8.mp4"/></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57645-0519-7167-C504-6CC8A88295D1}"/>
              </a:ext>
            </a:extLst>
          </p:cNvPr>
          <p:cNvPicPr>
            <a:picLocks noChangeAspect="1"/>
          </p:cNvPicPr>
          <p:nvPr/>
        </p:nvPicPr>
        <p:blipFill>
          <a:blip r:embed="rId2"/>
          <a:stretch>
            <a:fillRect/>
          </a:stretch>
        </p:blipFill>
        <p:spPr>
          <a:xfrm>
            <a:off x="432325" y="0"/>
            <a:ext cx="11327350" cy="3218967"/>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A312500F-E500-8E61-E3BB-93FA09162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spTree>
    <p:extLst>
      <p:ext uri="{BB962C8B-B14F-4D97-AF65-F5344CB8AC3E}">
        <p14:creationId xmlns:p14="http://schemas.microsoft.com/office/powerpoint/2010/main" val="16638261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8">
            <a:extLst>
              <a:ext uri="{FF2B5EF4-FFF2-40B4-BE49-F238E27FC236}">
                <a16:creationId xmlns:a16="http://schemas.microsoft.com/office/drawing/2014/main" id="{B73A9C40-8747-6979-DDCC-929233D5C4C5}"/>
              </a:ext>
            </a:extLst>
          </p:cNvPr>
          <p:cNvGrpSpPr/>
          <p:nvPr/>
        </p:nvGrpSpPr>
        <p:grpSpPr>
          <a:xfrm>
            <a:off x="593532" y="151565"/>
            <a:ext cx="10614857" cy="1077218"/>
            <a:chOff x="616392" y="380165"/>
            <a:chExt cx="10614857" cy="1077218"/>
          </a:xfrm>
        </p:grpSpPr>
        <p:sp>
          <p:nvSpPr>
            <p:cNvPr id="16" name="文本框 9">
              <a:extLst>
                <a:ext uri="{FF2B5EF4-FFF2-40B4-BE49-F238E27FC236}">
                  <a16:creationId xmlns:a16="http://schemas.microsoft.com/office/drawing/2014/main" id="{EBB1D950-E1D7-9D36-7933-E5DD047915D4}"/>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Giải thích tại sao các tình huống sử dụng quạt điện trong hình 5 là mất an toàn:</a:t>
              </a:r>
              <a:endParaRPr lang="en-US" sz="32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grpSp>
          <p:nvGrpSpPr>
            <p:cNvPr id="17" name="组合 10">
              <a:extLst>
                <a:ext uri="{FF2B5EF4-FFF2-40B4-BE49-F238E27FC236}">
                  <a16:creationId xmlns:a16="http://schemas.microsoft.com/office/drawing/2014/main" id="{B4C0C93B-A59B-0F94-4EA1-E9702480EFE8}"/>
                </a:ext>
              </a:extLst>
            </p:cNvPr>
            <p:cNvGrpSpPr/>
            <p:nvPr/>
          </p:nvGrpSpPr>
          <p:grpSpPr>
            <a:xfrm>
              <a:off x="616392" y="548466"/>
              <a:ext cx="712036" cy="576000"/>
              <a:chOff x="616392" y="548466"/>
              <a:chExt cx="712036" cy="576000"/>
            </a:xfrm>
          </p:grpSpPr>
          <p:grpSp>
            <p:nvGrpSpPr>
              <p:cNvPr id="18" name="组合 11">
                <a:extLst>
                  <a:ext uri="{FF2B5EF4-FFF2-40B4-BE49-F238E27FC236}">
                    <a16:creationId xmlns:a16="http://schemas.microsoft.com/office/drawing/2014/main" id="{0F8922E1-B570-DC08-7584-E65ABE890BA0}"/>
                  </a:ext>
                </a:extLst>
              </p:cNvPr>
              <p:cNvGrpSpPr/>
              <p:nvPr/>
            </p:nvGrpSpPr>
            <p:grpSpPr>
              <a:xfrm>
                <a:off x="626511" y="548466"/>
                <a:ext cx="701917" cy="576000"/>
                <a:chOff x="2900496" y="1028113"/>
                <a:chExt cx="6336001" cy="3420001"/>
              </a:xfrm>
            </p:grpSpPr>
            <p:sp>
              <p:nvSpPr>
                <p:cNvPr id="20" name="任意多边形: 形状 45">
                  <a:extLst>
                    <a:ext uri="{FF2B5EF4-FFF2-40B4-BE49-F238E27FC236}">
                      <a16:creationId xmlns:a16="http://schemas.microsoft.com/office/drawing/2014/main" id="{DB0EFCC2-A150-B444-4F29-228FA24F15A5}"/>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Cambria" panose="02040503050406030204" pitchFamily="18" charset="0"/>
                    <a:ea typeface="宋体" panose="02010600030101010101" pitchFamily="2" charset="-122"/>
                  </a:endParaRPr>
                </a:p>
              </p:txBody>
            </p:sp>
            <p:sp>
              <p:nvSpPr>
                <p:cNvPr id="21" name="任意多边形: 形状 44">
                  <a:extLst>
                    <a:ext uri="{FF2B5EF4-FFF2-40B4-BE49-F238E27FC236}">
                      <a16:creationId xmlns:a16="http://schemas.microsoft.com/office/drawing/2014/main" id="{0FE76BE2-BC52-71D3-9547-D3FBC9A41C61}"/>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宋体" panose="02010600030101010101" pitchFamily="2" charset="-122"/>
                  </a:endParaRPr>
                </a:p>
              </p:txBody>
            </p:sp>
          </p:grpSp>
          <p:sp>
            <p:nvSpPr>
              <p:cNvPr id="19" name="文本框 12">
                <a:extLst>
                  <a:ext uri="{FF2B5EF4-FFF2-40B4-BE49-F238E27FC236}">
                    <a16:creationId xmlns:a16="http://schemas.microsoft.com/office/drawing/2014/main" id="{7348D9BE-459E-EA64-9C4A-2FD8D6503CC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02</a:t>
                </a:r>
                <a:endParaRPr kumimoji="0" lang="zh-CN" altLang="en-US" sz="2200" b="0"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pitchFamily="34" charset="-122"/>
                </a:endParaRPr>
              </a:p>
            </p:txBody>
          </p:sp>
        </p:grpSp>
      </p:grpSp>
      <p:pic>
        <p:nvPicPr>
          <p:cNvPr id="22" name="Picture 21">
            <a:extLst>
              <a:ext uri="{FF2B5EF4-FFF2-40B4-BE49-F238E27FC236}">
                <a16:creationId xmlns:a16="http://schemas.microsoft.com/office/drawing/2014/main" id="{C7FB90E6-3160-A968-5450-06AF367CA50F}"/>
              </a:ext>
            </a:extLst>
          </p:cNvPr>
          <p:cNvPicPr>
            <a:picLocks noChangeAspect="1"/>
          </p:cNvPicPr>
          <p:nvPr/>
        </p:nvPicPr>
        <p:blipFill>
          <a:blip r:embed="rId2"/>
          <a:stretch>
            <a:fillRect/>
          </a:stretch>
        </p:blipFill>
        <p:spPr>
          <a:xfrm>
            <a:off x="2320290" y="1221825"/>
            <a:ext cx="6221730" cy="5309843"/>
          </a:xfrm>
          <a:prstGeom prst="rect">
            <a:avLst/>
          </a:prstGeom>
        </p:spPr>
      </p:pic>
      <p:grpSp>
        <p:nvGrpSpPr>
          <p:cNvPr id="23" name="Group 22">
            <a:extLst>
              <a:ext uri="{FF2B5EF4-FFF2-40B4-BE49-F238E27FC236}">
                <a16:creationId xmlns:a16="http://schemas.microsoft.com/office/drawing/2014/main" id="{FE48F22C-233A-DCEB-F406-24EFB9155726}"/>
              </a:ext>
            </a:extLst>
          </p:cNvPr>
          <p:cNvGrpSpPr/>
          <p:nvPr/>
        </p:nvGrpSpPr>
        <p:grpSpPr>
          <a:xfrm>
            <a:off x="8564880" y="3677920"/>
            <a:ext cx="3627120" cy="2855461"/>
            <a:chOff x="465799" y="3405499"/>
            <a:chExt cx="4665577" cy="3266453"/>
          </a:xfrm>
        </p:grpSpPr>
        <p:pic>
          <p:nvPicPr>
            <p:cNvPr id="24" name="Picture 23">
              <a:extLst>
                <a:ext uri="{FF2B5EF4-FFF2-40B4-BE49-F238E27FC236}">
                  <a16:creationId xmlns:a16="http://schemas.microsoft.com/office/drawing/2014/main" id="{EC0C0A0D-F9BB-3278-A464-CE4DA733E2E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5" name="TextBox 24">
              <a:extLst>
                <a:ext uri="{FF2B5EF4-FFF2-40B4-BE49-F238E27FC236}">
                  <a16:creationId xmlns:a16="http://schemas.microsoft.com/office/drawing/2014/main" id="{0AB279FA-E535-807A-C55E-0118918D9F69}"/>
                </a:ext>
              </a:extLst>
            </p:cNvPr>
            <p:cNvSpPr txBox="1"/>
            <p:nvPr/>
          </p:nvSpPr>
          <p:spPr>
            <a:xfrm>
              <a:off x="1327073" y="3405499"/>
              <a:ext cx="3532513" cy="1373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26748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4">
            <a:extLst>
              <a:ext uri="{FF2B5EF4-FFF2-40B4-BE49-F238E27FC236}">
                <a16:creationId xmlns:a16="http://schemas.microsoft.com/office/drawing/2014/main" id="{A8110485-EF85-93B6-0617-694EF3D1B837}"/>
              </a:ext>
            </a:extLst>
          </p:cNvPr>
          <p:cNvSpPr/>
          <p:nvPr/>
        </p:nvSpPr>
        <p:spPr>
          <a:xfrm flipH="1">
            <a:off x="5166360" y="2206734"/>
            <a:ext cx="672084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Đặt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chênh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vênh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trên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ghế</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làm</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dễ</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bị</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đổ</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hỏng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hóc</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chập</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sự</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cố</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khác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881CC890-204B-C846-96D1-419EC43F03A6}"/>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1">
            <a:hlinkClick r:id="" action="ppaction://media"/>
            <a:extLst>
              <a:ext uri="{FF2B5EF4-FFF2-40B4-BE49-F238E27FC236}">
                <a16:creationId xmlns:a16="http://schemas.microsoft.com/office/drawing/2014/main" id="{1CFC68BD-AD63-6DDB-786C-EE0B243895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000" y="299720"/>
            <a:ext cx="406400" cy="406400"/>
          </a:xfrm>
          <a:prstGeom prst="rect">
            <a:avLst/>
          </a:prstGeom>
        </p:spPr>
      </p:pic>
      <p:pic>
        <p:nvPicPr>
          <p:cNvPr id="3" name="PixVerse_V5_Image_Text_360P_girl_turn_on_elect">
            <a:hlinkClick r:id="" action="ppaction://media"/>
            <a:extLst>
              <a:ext uri="{FF2B5EF4-FFF2-40B4-BE49-F238E27FC236}">
                <a16:creationId xmlns:a16="http://schemas.microsoft.com/office/drawing/2014/main" id="{04EBED61-D68A-8E0D-2C60-BCCF5DAC949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14960" y="1634490"/>
            <a:ext cx="4610100" cy="4149090"/>
          </a:xfrm>
          <a:prstGeom prst="rect">
            <a:avLst/>
          </a:prstGeom>
        </p:spPr>
      </p:pic>
    </p:spTree>
    <p:extLst>
      <p:ext uri="{BB962C8B-B14F-4D97-AF65-F5344CB8AC3E}">
        <p14:creationId xmlns:p14="http://schemas.microsoft.com/office/powerpoint/2010/main" val="1633481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 presetClass="mediacall" presetSubtype="0" fill="hold" nodeType="withEffect">
                                  <p:stCondLst>
                                    <p:cond delay="0"/>
                                  </p:stCondLst>
                                  <p:childTnLst>
                                    <p:cmd type="call" cmd="playFrom(0.0)">
                                      <p:cBhvr>
                                        <p:cTn id="9" dur="697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C8F0E0C9-6755-C205-D008-BB57D30FAE0C}"/>
              </a:ext>
            </a:extLst>
          </p:cNvPr>
          <p:cNvSpPr/>
          <p:nvPr/>
        </p:nvSpPr>
        <p:spPr>
          <a:xfrm flipH="1">
            <a:off x="6057900" y="1818640"/>
            <a:ext cx="578358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Ngồi gần sát vào quạt có thể làm cho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không khí lạnh và vi khuẩn trong không khí dễ xâm nhập vào cơ thể</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có nguy cơ mất an toàn nếu bị quạt đ</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ổ</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vào người.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018048AA-685C-AD2F-5734-4BC8FE1732DA}"/>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1">
            <a:hlinkClick r:id="" action="ppaction://media"/>
            <a:extLst>
              <a:ext uri="{FF2B5EF4-FFF2-40B4-BE49-F238E27FC236}">
                <a16:creationId xmlns:a16="http://schemas.microsoft.com/office/drawing/2014/main" id="{C2812D5C-2F4C-FF6D-1D54-11F89ED943A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7710" y="1728469"/>
            <a:ext cx="4850130" cy="4445953"/>
          </a:xfrm>
          <a:prstGeom prst="rect">
            <a:avLst/>
          </a:prstGeom>
        </p:spPr>
      </p:pic>
      <p:pic>
        <p:nvPicPr>
          <p:cNvPr id="3" name="2">
            <a:hlinkClick r:id="" action="ppaction://media"/>
            <a:extLst>
              <a:ext uri="{FF2B5EF4-FFF2-40B4-BE49-F238E27FC236}">
                <a16:creationId xmlns:a16="http://schemas.microsoft.com/office/drawing/2014/main" id="{16AB851C-E91B-92B4-F196-EA8B7F05DB7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06400" y="185420"/>
            <a:ext cx="406400" cy="406400"/>
          </a:xfrm>
          <a:prstGeom prst="rect">
            <a:avLst/>
          </a:prstGeom>
        </p:spPr>
      </p:pic>
    </p:spTree>
    <p:extLst>
      <p:ext uri="{BB962C8B-B14F-4D97-AF65-F5344CB8AC3E}">
        <p14:creationId xmlns:p14="http://schemas.microsoft.com/office/powerpoint/2010/main" val="4116579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5042" fill="hold"/>
                                        <p:tgtEl>
                                          <p:spTgt spid="2"/>
                                        </p:tgtEl>
                                      </p:cBhvr>
                                    </p:cmd>
                                  </p:childTnLst>
                                </p:cTn>
                              </p:par>
                              <p:par>
                                <p:cTn id="10" presetID="1" presetClass="mediacall" presetSubtype="0" fill="hold" nodeType="withEffect">
                                  <p:stCondLst>
                                    <p:cond delay="0"/>
                                  </p:stCondLst>
                                  <p:childTnLst>
                                    <p:cmd type="call" cmd="playFrom(0.0)">
                                      <p:cBhvr>
                                        <p:cTn id="11" dur="8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709D8432-2D3A-046D-2857-40DC527D21E3}"/>
              </a:ext>
            </a:extLst>
          </p:cNvPr>
          <p:cNvSpPr/>
          <p:nvPr/>
        </p:nvSpPr>
        <p:spPr>
          <a:xfrm flipH="1">
            <a:off x="5292090" y="2206734"/>
            <a:ext cx="644652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Cho ngón tay vào lồng quạt khi quạt đang hoạt động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rất nguy hiểm, nguy cơ bị tai nạn rất cao</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C5D54E8-08CD-AE0A-83E8-063B03C431AC}"/>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3">
            <a:hlinkClick r:id="" action="ppaction://media"/>
            <a:extLst>
              <a:ext uri="{FF2B5EF4-FFF2-40B4-BE49-F238E27FC236}">
                <a16:creationId xmlns:a16="http://schemas.microsoft.com/office/drawing/2014/main" id="{F3C7838B-F3B8-0A38-86A5-05C0564020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750" y="345440"/>
            <a:ext cx="406400" cy="406400"/>
          </a:xfrm>
          <a:prstGeom prst="rect">
            <a:avLst/>
          </a:prstGeom>
        </p:spPr>
      </p:pic>
      <p:pic>
        <p:nvPicPr>
          <p:cNvPr id="3" name="PixVerse_V5_Image_Text_360P_girl_pokes_her_han">
            <a:hlinkClick r:id="" action="ppaction://media"/>
            <a:extLst>
              <a:ext uri="{FF2B5EF4-FFF2-40B4-BE49-F238E27FC236}">
                <a16:creationId xmlns:a16="http://schemas.microsoft.com/office/drawing/2014/main" id="{36784844-535D-CF4F-95F1-EAED133A0B3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81989" y="1717040"/>
            <a:ext cx="4224251" cy="3872230"/>
          </a:xfrm>
          <a:prstGeom prst="rect">
            <a:avLst/>
          </a:prstGeom>
        </p:spPr>
      </p:pic>
    </p:spTree>
    <p:extLst>
      <p:ext uri="{BB962C8B-B14F-4D97-AF65-F5344CB8AC3E}">
        <p14:creationId xmlns:p14="http://schemas.microsoft.com/office/powerpoint/2010/main" val="2288605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633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42563D83-9F1E-CCE8-91C8-E71E2EF0B04E}"/>
              </a:ext>
            </a:extLst>
          </p:cNvPr>
          <p:cNvSpPr/>
          <p:nvPr/>
        </p:nvSpPr>
        <p:spPr>
          <a:xfrm flipH="1">
            <a:off x="5189220" y="1774508"/>
            <a:ext cx="664083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bằng</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cách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giật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hỏng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đầu</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cắm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hoặc</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đứt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khiến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hở</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mất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an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toàn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giật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nguy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hiểm</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98B09DF3-E2D7-88AD-CD34-B665DCD9C427}"/>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4">
            <a:hlinkClick r:id="" action="ppaction://media"/>
            <a:extLst>
              <a:ext uri="{FF2B5EF4-FFF2-40B4-BE49-F238E27FC236}">
                <a16:creationId xmlns:a16="http://schemas.microsoft.com/office/drawing/2014/main" id="{A84A993D-BF3A-073F-45F3-4BE6213BE5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 y="471170"/>
            <a:ext cx="406400" cy="406400"/>
          </a:xfrm>
          <a:prstGeom prst="rect">
            <a:avLst/>
          </a:prstGeom>
        </p:spPr>
      </p:pic>
      <p:pic>
        <p:nvPicPr>
          <p:cNvPr id="3" name="PixVerse_V5_Image_Text_360P_boy_pull_the_wire">
            <a:hlinkClick r:id="" action="ppaction://media"/>
            <a:extLst>
              <a:ext uri="{FF2B5EF4-FFF2-40B4-BE49-F238E27FC236}">
                <a16:creationId xmlns:a16="http://schemas.microsoft.com/office/drawing/2014/main" id="{BF8934D0-D46E-1FAE-2728-B964C551D19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68299" y="1722120"/>
            <a:ext cx="4658179" cy="3912870"/>
          </a:xfrm>
          <a:prstGeom prst="rect">
            <a:avLst/>
          </a:prstGeom>
        </p:spPr>
      </p:pic>
    </p:spTree>
    <p:extLst>
      <p:ext uri="{BB962C8B-B14F-4D97-AF65-F5344CB8AC3E}">
        <p14:creationId xmlns:p14="http://schemas.microsoft.com/office/powerpoint/2010/main" val="210436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1017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3"/>
          <p:cNvPicPr preferRelativeResize="0"/>
          <p:nvPr/>
        </p:nvPicPr>
        <p:blipFill rotWithShape="1">
          <a:blip r:embed="rId3">
            <a:alphaModFix/>
          </a:blip>
          <a:srcRect t="27083" b="45000"/>
          <a:stretch/>
        </p:blipFill>
        <p:spPr>
          <a:xfrm>
            <a:off x="0" y="-1"/>
            <a:ext cx="12192000" cy="6858001"/>
          </a:xfrm>
          <a:prstGeom prst="rect">
            <a:avLst/>
          </a:prstGeom>
          <a:noFill/>
          <a:ln>
            <a:noFill/>
          </a:ln>
        </p:spPr>
      </p:pic>
      <p:pic>
        <p:nvPicPr>
          <p:cNvPr id="1157" name="Google Shape;1157;p23"/>
          <p:cNvPicPr preferRelativeResize="0"/>
          <p:nvPr/>
        </p:nvPicPr>
        <p:blipFill rotWithShape="1">
          <a:blip r:embed="rId4">
            <a:alphaModFix/>
          </a:blip>
          <a:srcRect/>
          <a:stretch/>
        </p:blipFill>
        <p:spPr>
          <a:xfrm>
            <a:off x="8015094" y="0"/>
            <a:ext cx="4176906" cy="4328160"/>
          </a:xfrm>
          <a:prstGeom prst="rect">
            <a:avLst/>
          </a:prstGeom>
          <a:noFill/>
          <a:ln>
            <a:noFill/>
          </a:ln>
        </p:spPr>
      </p:pic>
      <p:grpSp>
        <p:nvGrpSpPr>
          <p:cNvPr id="2" name="Group 1"/>
          <p:cNvGrpSpPr/>
          <p:nvPr/>
        </p:nvGrpSpPr>
        <p:grpSpPr>
          <a:xfrm>
            <a:off x="0" y="1900851"/>
            <a:ext cx="10081625" cy="4380777"/>
            <a:chOff x="299504" y="1991447"/>
            <a:chExt cx="10081625" cy="4380777"/>
          </a:xfrm>
        </p:grpSpPr>
        <p:pic>
          <p:nvPicPr>
            <p:cNvPr id="1159" name="Google Shape;1159;p23"/>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160" name="Google Shape;1160;p23"/>
            <p:cNvSpPr/>
            <p:nvPr/>
          </p:nvSpPr>
          <p:spPr>
            <a:xfrm>
              <a:off x="614464" y="2033072"/>
              <a:ext cx="8849359" cy="3416279"/>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sử dụng quạt điện, nếu quạt điện phát ra tiếng kêu khác thường hoặc bị rung lắc, cần nhanh chóng tắt quạt và báo với người lớn để đảm bảo an toàn.</a:t>
              </a:r>
            </a:p>
          </p:txBody>
        </p:sp>
      </p:grpSp>
      <p:pic>
        <p:nvPicPr>
          <p:cNvPr id="1161" name="Google Shape;1161;p23"/>
          <p:cNvPicPr preferRelativeResize="0"/>
          <p:nvPr/>
        </p:nvPicPr>
        <p:blipFill rotWithShape="1">
          <a:blip r:embed="rId7">
            <a:alphaModFix/>
          </a:blip>
          <a:srcRect r="78832"/>
          <a:stretch/>
        </p:blipFill>
        <p:spPr>
          <a:xfrm>
            <a:off x="-209825" y="-68350"/>
            <a:ext cx="1124225" cy="1532556"/>
          </a:xfrm>
          <a:prstGeom prst="rect">
            <a:avLst/>
          </a:prstGeom>
          <a:noFill/>
          <a:ln>
            <a:noFill/>
          </a:ln>
        </p:spPr>
      </p:pic>
      <p:pic>
        <p:nvPicPr>
          <p:cNvPr id="1162" name="Google Shape;1162;p23"/>
          <p:cNvPicPr preferRelativeResize="0"/>
          <p:nvPr/>
        </p:nvPicPr>
        <p:blipFill rotWithShape="1">
          <a:blip r:embed="rId7">
            <a:alphaModFix/>
          </a:blip>
          <a:srcRect l="20745"/>
          <a:stretch/>
        </p:blipFill>
        <p:spPr>
          <a:xfrm>
            <a:off x="914400" y="-208076"/>
            <a:ext cx="4209190" cy="1532556"/>
          </a:xfrm>
          <a:prstGeom prst="rect">
            <a:avLst/>
          </a:prstGeom>
          <a:noFill/>
          <a:ln>
            <a:noFill/>
          </a:ln>
        </p:spPr>
      </p:pic>
      <p:pic>
        <p:nvPicPr>
          <p:cNvPr id="4" name="Picture 3" descr="A picture containing fan, device&#10;&#10;Description automatically generated">
            <a:extLst>
              <a:ext uri="{FF2B5EF4-FFF2-40B4-BE49-F238E27FC236}">
                <a16:creationId xmlns:a16="http://schemas.microsoft.com/office/drawing/2014/main" id="{0E5695F9-3F42-4A31-AD3F-CCCC2295FA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9586" y="2496434"/>
            <a:ext cx="3853543" cy="38535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7AEA3-3334-FBA8-E7D2-71F836673D26}"/>
            </a:ext>
          </a:extLst>
        </p:cNvPr>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667D6ACC-8EBA-F4FF-9BFA-AEA5B387F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pic>
        <p:nvPicPr>
          <p:cNvPr id="5" name="Picture 4" descr="A blue and orange text&#10;&#10;AI-generated content may be incorrect.">
            <a:extLst>
              <a:ext uri="{FF2B5EF4-FFF2-40B4-BE49-F238E27FC236}">
                <a16:creationId xmlns:a16="http://schemas.microsoft.com/office/drawing/2014/main" id="{328A7AE0-DB8F-8122-B659-69F8A2EC2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78" y="855589"/>
            <a:ext cx="10985944" cy="3158002"/>
          </a:xfrm>
          <a:prstGeom prst="rect">
            <a:avLst/>
          </a:prstGeom>
        </p:spPr>
      </p:pic>
    </p:spTree>
    <p:extLst>
      <p:ext uri="{BB962C8B-B14F-4D97-AF65-F5344CB8AC3E}">
        <p14:creationId xmlns:p14="http://schemas.microsoft.com/office/powerpoint/2010/main" val="3057764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0ED63EB1-A2FF-A81D-B878-63BE3AA0BDC8}"/>
            </a:ext>
          </a:extLst>
        </p:cNvPr>
        <p:cNvGrpSpPr/>
        <p:nvPr/>
      </p:nvGrpSpPr>
      <p:grpSpPr>
        <a:xfrm>
          <a:off x="0" y="0"/>
          <a:ext cx="0" cy="0"/>
          <a:chOff x="0" y="0"/>
          <a:chExt cx="0" cy="0"/>
        </a:xfrm>
      </p:grpSpPr>
      <p:sp>
        <p:nvSpPr>
          <p:cNvPr id="2" name="Plaque 14">
            <a:extLst>
              <a:ext uri="{FF2B5EF4-FFF2-40B4-BE49-F238E27FC236}">
                <a16:creationId xmlns:a16="http://schemas.microsoft.com/office/drawing/2014/main" id="{9E896E8A-D864-00A6-E4B4-42B9CD9BBF59}"/>
              </a:ext>
            </a:extLst>
          </p:cNvPr>
          <p:cNvSpPr/>
          <p:nvPr/>
        </p:nvSpPr>
        <p:spPr>
          <a:xfrm>
            <a:off x="2914650" y="1378606"/>
            <a:ext cx="8235952" cy="281620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0070C0"/>
                </a:solidFill>
                <a:latin typeface="Calibri" panose="020F0502020204030204" pitchFamily="34" charset="0"/>
                <a:cs typeface="Calibri" panose="020F0502020204030204" pitchFamily="34" charset="0"/>
              </a:rPr>
              <a:t>Thực hành các bước sử dụng quạt điện trên thiết bị thực.</a:t>
            </a:r>
          </a:p>
        </p:txBody>
      </p:sp>
      <p:pic>
        <p:nvPicPr>
          <p:cNvPr id="4" name="Picture 3" descr="A tennis racket with a ball&#10;&#10;Description automatically generated with low confidence">
            <a:extLst>
              <a:ext uri="{FF2B5EF4-FFF2-40B4-BE49-F238E27FC236}">
                <a16:creationId xmlns:a16="http://schemas.microsoft.com/office/drawing/2014/main" id="{02A008BC-4D38-AB15-0A3F-7B8C70D02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54" y="2678975"/>
            <a:ext cx="3214635" cy="4179025"/>
          </a:xfrm>
          <a:prstGeom prst="rect">
            <a:avLst/>
          </a:prstGeom>
        </p:spPr>
      </p:pic>
    </p:spTree>
    <p:extLst>
      <p:ext uri="{BB962C8B-B14F-4D97-AF65-F5344CB8AC3E}">
        <p14:creationId xmlns:p14="http://schemas.microsoft.com/office/powerpoint/2010/main" val="398662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7304C-0127-3E26-38E2-F99582943894}"/>
            </a:ext>
          </a:extLst>
        </p:cNvPr>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62796F80-F239-A00E-41C9-BB9BE25BB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pic>
        <p:nvPicPr>
          <p:cNvPr id="3" name="Picture 2" descr="A yellow and pink text on a black background&#10;&#10;AI-generated content may be incorrect.">
            <a:extLst>
              <a:ext uri="{FF2B5EF4-FFF2-40B4-BE49-F238E27FC236}">
                <a16:creationId xmlns:a16="http://schemas.microsoft.com/office/drawing/2014/main" id="{8A81E147-1874-0867-30FB-BF01F35DC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702" y="652134"/>
            <a:ext cx="9455716" cy="3176291"/>
          </a:xfrm>
          <a:prstGeom prst="rect">
            <a:avLst/>
          </a:prstGeom>
        </p:spPr>
      </p:pic>
    </p:spTree>
    <p:extLst>
      <p:ext uri="{BB962C8B-B14F-4D97-AF65-F5344CB8AC3E}">
        <p14:creationId xmlns:p14="http://schemas.microsoft.com/office/powerpoint/2010/main" val="131761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B718E628-3E37-4BE4-A113-7B07B985225A}"/>
              </a:ext>
            </a:extLst>
          </p:cNvPr>
          <p:cNvPicPr>
            <a:picLocks noChangeAspect="1"/>
          </p:cNvPicPr>
          <p:nvPr/>
        </p:nvPicPr>
        <p:blipFill>
          <a:blip r:embed="rId2"/>
          <a:srcRect/>
          <a:stretch>
            <a:fillRect/>
          </a:stretch>
        </p:blipFill>
        <p:spPr>
          <a:xfrm>
            <a:off x="5437693" y="2682803"/>
            <a:ext cx="1984534" cy="3429000"/>
          </a:xfrm>
          <a:prstGeom prst="rect">
            <a:avLst/>
          </a:prstGeom>
        </p:spPr>
      </p:pic>
      <p:pic>
        <p:nvPicPr>
          <p:cNvPr id="10" name="Picture 12">
            <a:extLst>
              <a:ext uri="{FF2B5EF4-FFF2-40B4-BE49-F238E27FC236}">
                <a16:creationId xmlns:a16="http://schemas.microsoft.com/office/drawing/2014/main" id="{43E6628E-9CC7-4E84-82A2-6A419639D5D3}"/>
              </a:ext>
            </a:extLst>
          </p:cNvPr>
          <p:cNvPicPr>
            <a:picLocks noChangeAspect="1"/>
          </p:cNvPicPr>
          <p:nvPr/>
        </p:nvPicPr>
        <p:blipFill>
          <a:blip r:embed="rId3"/>
          <a:srcRect/>
          <a:stretch>
            <a:fillRect/>
          </a:stretch>
        </p:blipFill>
        <p:spPr>
          <a:xfrm>
            <a:off x="8612354" y="2797581"/>
            <a:ext cx="3486885" cy="4060419"/>
          </a:xfrm>
          <a:prstGeom prst="rect">
            <a:avLst/>
          </a:prstGeom>
        </p:spPr>
      </p:pic>
      <p:pic>
        <p:nvPicPr>
          <p:cNvPr id="6" name="Picture 4">
            <a:extLst>
              <a:ext uri="{FF2B5EF4-FFF2-40B4-BE49-F238E27FC236}">
                <a16:creationId xmlns:a16="http://schemas.microsoft.com/office/drawing/2014/main" id="{94CF6A7B-E681-4D6B-A44D-1F4D703B15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41550" y="4397304"/>
            <a:ext cx="4007007" cy="2123714"/>
          </a:xfrm>
          <a:prstGeom prst="rect">
            <a:avLst/>
          </a:prstGeom>
        </p:spPr>
      </p:pic>
      <p:pic>
        <p:nvPicPr>
          <p:cNvPr id="12" name="图片 5">
            <a:extLst>
              <a:ext uri="{FF2B5EF4-FFF2-40B4-BE49-F238E27FC236}">
                <a16:creationId xmlns:a16="http://schemas.microsoft.com/office/drawing/2014/main" id="{C1329555-D97B-43CA-896D-D0140D2EC8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3" name="Picture 5">
            <a:extLst>
              <a:ext uri="{FF2B5EF4-FFF2-40B4-BE49-F238E27FC236}">
                <a16:creationId xmlns:a16="http://schemas.microsoft.com/office/drawing/2014/main" id="{19DA042A-AC95-4268-B07B-97D6D4088C6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404" t="28000" r="7234" b="34400"/>
          <a:stretch/>
        </p:blipFill>
        <p:spPr>
          <a:xfrm>
            <a:off x="10834715" y="-13107"/>
            <a:ext cx="1445555" cy="1171399"/>
          </a:xfrm>
          <a:prstGeom prst="rect">
            <a:avLst/>
          </a:prstGeom>
        </p:spPr>
      </p:pic>
      <p:pic>
        <p:nvPicPr>
          <p:cNvPr id="15" name="图片 5">
            <a:extLst>
              <a:ext uri="{FF2B5EF4-FFF2-40B4-BE49-F238E27FC236}">
                <a16:creationId xmlns:a16="http://schemas.microsoft.com/office/drawing/2014/main" id="{F0A1B71F-325F-421F-875C-E15EF463F7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3" name="Picture 2" descr="A tennis racket with a ball&#10;&#10;Description automatically generated with low confidence">
            <a:extLst>
              <a:ext uri="{FF2B5EF4-FFF2-40B4-BE49-F238E27FC236}">
                <a16:creationId xmlns:a16="http://schemas.microsoft.com/office/drawing/2014/main" id="{1661237F-C3D8-1321-D297-72EC3240C6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427" y="3548743"/>
            <a:ext cx="2545582" cy="3309257"/>
          </a:xfrm>
          <a:prstGeom prst="rect">
            <a:avLst/>
          </a:prstGeom>
        </p:spPr>
      </p:pic>
      <p:pic>
        <p:nvPicPr>
          <p:cNvPr id="14" name="Picture 13">
            <a:extLst>
              <a:ext uri="{FF2B5EF4-FFF2-40B4-BE49-F238E27FC236}">
                <a16:creationId xmlns:a16="http://schemas.microsoft.com/office/drawing/2014/main" id="{0AA7D1DF-25DA-4527-CD28-EFCCE0CEBDCC}"/>
              </a:ext>
            </a:extLst>
          </p:cNvPr>
          <p:cNvPicPr>
            <a:picLocks noChangeAspect="1"/>
          </p:cNvPicPr>
          <p:nvPr/>
        </p:nvPicPr>
        <p:blipFill>
          <a:blip r:embed="rId11"/>
          <a:stretch>
            <a:fillRect/>
          </a:stretch>
        </p:blipFill>
        <p:spPr>
          <a:xfrm>
            <a:off x="3070512" y="1144451"/>
            <a:ext cx="8016935" cy="1688738"/>
          </a:xfrm>
          <a:prstGeom prst="rect">
            <a:avLst/>
          </a:prstGeom>
        </p:spPr>
      </p:pic>
      <p:pic>
        <p:nvPicPr>
          <p:cNvPr id="4" name="Picture 3">
            <a:extLst>
              <a:ext uri="{FF2B5EF4-FFF2-40B4-BE49-F238E27FC236}">
                <a16:creationId xmlns:a16="http://schemas.microsoft.com/office/drawing/2014/main" id="{CB3E5E35-A584-A537-31F4-7584499EC9BA}"/>
              </a:ext>
            </a:extLst>
          </p:cNvPr>
          <p:cNvPicPr>
            <a:picLocks noChangeAspect="1"/>
          </p:cNvPicPr>
          <p:nvPr/>
        </p:nvPicPr>
        <p:blipFill>
          <a:blip r:embed="rId12"/>
          <a:stretch>
            <a:fillRect/>
          </a:stretch>
        </p:blipFill>
        <p:spPr>
          <a:xfrm>
            <a:off x="453213" y="188925"/>
            <a:ext cx="4084674" cy="1176630"/>
          </a:xfrm>
          <a:prstGeom prst="rect">
            <a:avLst/>
          </a:prstGeom>
        </p:spPr>
      </p:pic>
    </p:spTree>
    <p:extLst>
      <p:ext uri="{BB962C8B-B14F-4D97-AF65-F5344CB8AC3E}">
        <p14:creationId xmlns:p14="http://schemas.microsoft.com/office/powerpoint/2010/main" val="2693276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00206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1">
          <a:extLst>
            <a:ext uri="{FF2B5EF4-FFF2-40B4-BE49-F238E27FC236}">
              <a16:creationId xmlns:a16="http://schemas.microsoft.com/office/drawing/2014/main" id="{3F72F754-54E2-AD37-A625-08FA30D26FBF}"/>
            </a:ext>
          </a:extLst>
        </p:cNvPr>
        <p:cNvGrpSpPr/>
        <p:nvPr/>
      </p:nvGrpSpPr>
      <p:grpSpPr>
        <a:xfrm>
          <a:off x="0" y="0"/>
          <a:ext cx="0" cy="0"/>
          <a:chOff x="0" y="0"/>
          <a:chExt cx="0" cy="0"/>
        </a:xfrm>
      </p:grpSpPr>
      <p:pic>
        <p:nvPicPr>
          <p:cNvPr id="1002" name="Google Shape;1002;p13">
            <a:extLst>
              <a:ext uri="{FF2B5EF4-FFF2-40B4-BE49-F238E27FC236}">
                <a16:creationId xmlns:a16="http://schemas.microsoft.com/office/drawing/2014/main" id="{4A79EAC9-4DEF-3A0C-4B96-C8CA174F7600}"/>
              </a:ext>
            </a:extLst>
          </p:cNvPr>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a:extLst>
              <a:ext uri="{FF2B5EF4-FFF2-40B4-BE49-F238E27FC236}">
                <a16:creationId xmlns:a16="http://schemas.microsoft.com/office/drawing/2014/main" id="{7C134833-F759-5834-0504-3D8F974911BB}"/>
              </a:ext>
            </a:extLst>
          </p:cNvPr>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a:extLst>
              <a:ext uri="{FF2B5EF4-FFF2-40B4-BE49-F238E27FC236}">
                <a16:creationId xmlns:a16="http://schemas.microsoft.com/office/drawing/2014/main" id="{8DE82797-2D7A-B42C-FFE6-22990356CABA}"/>
              </a:ext>
            </a:extLst>
          </p:cNvPr>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a:extLst>
              <a:ext uri="{FF2B5EF4-FFF2-40B4-BE49-F238E27FC236}">
                <a16:creationId xmlns:a16="http://schemas.microsoft.com/office/drawing/2014/main" id="{2ADBB31C-55A2-6AA9-524D-75CB406563D8}"/>
              </a:ext>
            </a:extLst>
          </p:cNvPr>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a:extLst>
              <a:ext uri="{FF2B5EF4-FFF2-40B4-BE49-F238E27FC236}">
                <a16:creationId xmlns:a16="http://schemas.microsoft.com/office/drawing/2014/main" id="{CC450F62-4DC5-B75C-AEB5-E58E626A9C5B}"/>
              </a:ext>
            </a:extLst>
          </p:cNvPr>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a:extLst>
              <a:ext uri="{FF2B5EF4-FFF2-40B4-BE49-F238E27FC236}">
                <a16:creationId xmlns:a16="http://schemas.microsoft.com/office/drawing/2014/main" id="{EC3928B1-5719-F42B-522D-B7BCE8C6B5A5}"/>
              </a:ext>
            </a:extLst>
          </p:cNvPr>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a:extLst>
              <a:ext uri="{FF2B5EF4-FFF2-40B4-BE49-F238E27FC236}">
                <a16:creationId xmlns:a16="http://schemas.microsoft.com/office/drawing/2014/main" id="{A0DF0E57-35C9-73F9-4A90-326445F8C5B9}"/>
              </a:ext>
            </a:extLst>
          </p:cNvPr>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a:extLst>
              <a:ext uri="{FF2B5EF4-FFF2-40B4-BE49-F238E27FC236}">
                <a16:creationId xmlns:a16="http://schemas.microsoft.com/office/drawing/2014/main" id="{08ED21B0-4725-D29E-EED6-D7F99D97ECC0}"/>
              </a:ext>
            </a:extLst>
          </p:cNvPr>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a:extLst>
              <a:ext uri="{FF2B5EF4-FFF2-40B4-BE49-F238E27FC236}">
                <a16:creationId xmlns:a16="http://schemas.microsoft.com/office/drawing/2014/main" id="{7C2E822A-71BD-813D-C6C0-828FA2170C74}"/>
              </a:ext>
            </a:extLst>
          </p:cNvPr>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a:extLst>
              <a:ext uri="{FF2B5EF4-FFF2-40B4-BE49-F238E27FC236}">
                <a16:creationId xmlns:a16="http://schemas.microsoft.com/office/drawing/2014/main" id="{DF761E8A-9AA1-E9BB-83A3-7F92FB44082F}"/>
              </a:ext>
            </a:extLst>
          </p:cNvPr>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a:extLst>
              <a:ext uri="{FF2B5EF4-FFF2-40B4-BE49-F238E27FC236}">
                <a16:creationId xmlns:a16="http://schemas.microsoft.com/office/drawing/2014/main" id="{6CFB3A0E-EAA9-F117-1B55-31F5F49FAB8E}"/>
              </a:ext>
            </a:extLst>
          </p:cNvPr>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a:extLst>
              <a:ext uri="{FF2B5EF4-FFF2-40B4-BE49-F238E27FC236}">
                <a16:creationId xmlns:a16="http://schemas.microsoft.com/office/drawing/2014/main" id="{538EC074-D360-2F1C-E474-C20831945DF0}"/>
              </a:ext>
            </a:extLst>
          </p:cNvPr>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a:extLst>
              <a:ext uri="{FF2B5EF4-FFF2-40B4-BE49-F238E27FC236}">
                <a16:creationId xmlns:a16="http://schemas.microsoft.com/office/drawing/2014/main" id="{83FEBBC8-8B2F-79C7-F65A-39B7F9094BB6}"/>
              </a:ext>
            </a:extLst>
          </p:cNvPr>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FA21D5E5-BDD9-3452-97EF-F04245BA59C2}"/>
              </a:ext>
            </a:extLst>
          </p:cNvPr>
          <p:cNvPicPr>
            <a:picLocks noChangeAspect="1"/>
          </p:cNvPicPr>
          <p:nvPr/>
        </p:nvPicPr>
        <p:blipFill>
          <a:blip r:embed="rId12"/>
          <a:stretch>
            <a:fillRect/>
          </a:stretch>
        </p:blipFill>
        <p:spPr>
          <a:xfrm>
            <a:off x="3454141" y="1393321"/>
            <a:ext cx="5578475" cy="750946"/>
          </a:xfrm>
          <a:prstGeom prst="rect">
            <a:avLst/>
          </a:prstGeom>
        </p:spPr>
      </p:pic>
    </p:spTree>
    <p:extLst>
      <p:ext uri="{BB962C8B-B14F-4D97-AF65-F5344CB8AC3E}">
        <p14:creationId xmlns:p14="http://schemas.microsoft.com/office/powerpoint/2010/main" val="103121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7EC912EB-3C43-CF01-A436-E7EF46ED0E27}"/>
              </a:ext>
            </a:extLst>
          </p:cNvPr>
          <p:cNvSpPr/>
          <p:nvPr/>
        </p:nvSpPr>
        <p:spPr>
          <a:xfrm>
            <a:off x="7258812" y="1623848"/>
            <a:ext cx="4933188" cy="5234152"/>
          </a:xfrm>
          <a:custGeom>
            <a:avLst/>
            <a:gdLst/>
            <a:ahLst/>
            <a:cxnLst/>
            <a:rect l="l" t="t" r="r" b="b"/>
            <a:pathLst>
              <a:path w="7756398" h="8229600">
                <a:moveTo>
                  <a:pt x="0" y="0"/>
                </a:moveTo>
                <a:lnTo>
                  <a:pt x="7756398" y="0"/>
                </a:lnTo>
                <a:lnTo>
                  <a:pt x="775639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B57310-41C1-AB47-061E-4A07439124A0}"/>
              </a:ext>
            </a:extLst>
          </p:cNvPr>
          <p:cNvPicPr>
            <a:picLocks noChangeAspect="1"/>
          </p:cNvPicPr>
          <p:nvPr/>
        </p:nvPicPr>
        <p:blipFill>
          <a:blip r:embed="rId4"/>
          <a:stretch>
            <a:fillRect/>
          </a:stretch>
        </p:blipFill>
        <p:spPr>
          <a:xfrm>
            <a:off x="331619" y="2008789"/>
            <a:ext cx="7340220" cy="3535986"/>
          </a:xfrm>
          <a:prstGeom prst="rect">
            <a:avLst/>
          </a:prstGeom>
        </p:spPr>
      </p:pic>
    </p:spTree>
    <p:extLst>
      <p:ext uri="{BB962C8B-B14F-4D97-AF65-F5344CB8AC3E}">
        <p14:creationId xmlns:p14="http://schemas.microsoft.com/office/powerpoint/2010/main" val="144828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A312500F-E500-8E61-E3BB-93FA09162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pic>
        <p:nvPicPr>
          <p:cNvPr id="3" name="Picture 2" descr="A green and red text&#10;&#10;AI-generated content may be incorrect.">
            <a:extLst>
              <a:ext uri="{FF2B5EF4-FFF2-40B4-BE49-F238E27FC236}">
                <a16:creationId xmlns:a16="http://schemas.microsoft.com/office/drawing/2014/main" id="{8AAE8455-1125-B321-53A1-866716FCC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838" y="1064326"/>
            <a:ext cx="5578323" cy="4340728"/>
          </a:xfrm>
          <a:prstGeom prst="rect">
            <a:avLst/>
          </a:prstGeom>
        </p:spPr>
      </p:pic>
    </p:spTree>
    <p:extLst>
      <p:ext uri="{BB962C8B-B14F-4D97-AF65-F5344CB8AC3E}">
        <p14:creationId xmlns:p14="http://schemas.microsoft.com/office/powerpoint/2010/main" val="3388562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B2A0F9F7-17EA-219E-2645-D9B8812147CA}"/>
              </a:ext>
            </a:extLst>
          </p:cNvPr>
          <p:cNvSpPr/>
          <p:nvPr/>
        </p:nvSpPr>
        <p:spPr>
          <a:xfrm>
            <a:off x="4812030" y="1378607"/>
            <a:ext cx="6338572" cy="2164694"/>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a:solidFill>
                  <a:srgbClr val="0070C0"/>
                </a:solidFill>
                <a:latin typeface="Calibri" panose="020F0502020204030204" pitchFamily="34" charset="0"/>
                <a:cs typeface="Calibri" panose="020F0502020204030204" pitchFamily="34" charset="0"/>
              </a:rPr>
              <a:t>1. </a:t>
            </a:r>
            <a:r>
              <a:rPr lang="en-US" sz="5400" b="1" dirty="0" err="1">
                <a:solidFill>
                  <a:srgbClr val="0070C0"/>
                </a:solidFill>
                <a:latin typeface="Calibri" panose="020F0502020204030204" pitchFamily="34" charset="0"/>
                <a:cs typeface="Calibri" panose="020F0502020204030204" pitchFamily="34" charset="0"/>
              </a:rPr>
              <a:t>Sử</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dụng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quạt</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điện</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đúng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cách</a:t>
            </a:r>
            <a:endParaRPr lang="en-US" sz="5400" b="1" dirty="0">
              <a:solidFill>
                <a:srgbClr val="0070C0"/>
              </a:solidFill>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0EC64E57-F0AA-2DA9-FEF8-8013C1411FD1}"/>
              </a:ext>
            </a:extLst>
          </p:cNvPr>
          <p:cNvSpPr/>
          <p:nvPr/>
        </p:nvSpPr>
        <p:spPr>
          <a:xfrm>
            <a:off x="0" y="3417570"/>
            <a:ext cx="4754880" cy="3440430"/>
          </a:xfrm>
          <a:custGeom>
            <a:avLst/>
            <a:gdLst/>
            <a:ahLst/>
            <a:cxnLst/>
            <a:rect l="l" t="t" r="r" b="b"/>
            <a:pathLst>
              <a:path w="8115300" h="5873448">
                <a:moveTo>
                  <a:pt x="0" y="0"/>
                </a:moveTo>
                <a:lnTo>
                  <a:pt x="8115300" y="0"/>
                </a:lnTo>
                <a:lnTo>
                  <a:pt x="8115300" y="5873448"/>
                </a:lnTo>
                <a:lnTo>
                  <a:pt x="0" y="58734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896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3200" b="1" kern="0" dirty="0">
                <a:solidFill>
                  <a:srgbClr val="244061"/>
                </a:solidFill>
                <a:latin typeface="Cambria" panose="02040503050406030204" pitchFamily="18" charset="0"/>
                <a:ea typeface="Cambria" panose="02040503050406030204" pitchFamily="18" charset="0"/>
                <a:cs typeface="Calibri"/>
                <a:sym typeface="Calibri"/>
              </a:rPr>
              <a:t>Em hãy sắp xếp các bước trong hình 4 theo thứ tự hợp lí khi sử dụng quạt điện. </a:t>
            </a:r>
          </a:p>
        </p:txBody>
      </p:sp>
      <p:pic>
        <p:nvPicPr>
          <p:cNvPr id="2" name="Picture 1">
            <a:extLst>
              <a:ext uri="{FF2B5EF4-FFF2-40B4-BE49-F238E27FC236}">
                <a16:creationId xmlns:a16="http://schemas.microsoft.com/office/drawing/2014/main" id="{7E73CAE8-2D01-E904-BAD3-ECDAB5F90BFE}"/>
              </a:ext>
            </a:extLst>
          </p:cNvPr>
          <p:cNvPicPr>
            <a:picLocks noChangeAspect="1"/>
          </p:cNvPicPr>
          <p:nvPr/>
        </p:nvPicPr>
        <p:blipFill>
          <a:blip r:embed="rId3"/>
          <a:stretch>
            <a:fillRect/>
          </a:stretch>
        </p:blipFill>
        <p:spPr>
          <a:xfrm>
            <a:off x="224569" y="2150059"/>
            <a:ext cx="2644968" cy="2581993"/>
          </a:xfrm>
          <a:prstGeom prst="rect">
            <a:avLst/>
          </a:prstGeom>
        </p:spPr>
      </p:pic>
      <p:pic>
        <p:nvPicPr>
          <p:cNvPr id="4" name="Picture 3">
            <a:extLst>
              <a:ext uri="{FF2B5EF4-FFF2-40B4-BE49-F238E27FC236}">
                <a16:creationId xmlns:a16="http://schemas.microsoft.com/office/drawing/2014/main" id="{F7094B54-D48A-AF04-4750-BC67EE8CF811}"/>
              </a:ext>
            </a:extLst>
          </p:cNvPr>
          <p:cNvPicPr>
            <a:picLocks noChangeAspect="1"/>
          </p:cNvPicPr>
          <p:nvPr/>
        </p:nvPicPr>
        <p:blipFill>
          <a:blip r:embed="rId4"/>
          <a:stretch>
            <a:fillRect/>
          </a:stretch>
        </p:blipFill>
        <p:spPr>
          <a:xfrm>
            <a:off x="2924380" y="2160302"/>
            <a:ext cx="2914650" cy="2571750"/>
          </a:xfrm>
          <a:prstGeom prst="rect">
            <a:avLst/>
          </a:prstGeom>
        </p:spPr>
      </p:pic>
      <p:pic>
        <p:nvPicPr>
          <p:cNvPr id="5" name="Picture 4">
            <a:extLst>
              <a:ext uri="{FF2B5EF4-FFF2-40B4-BE49-F238E27FC236}">
                <a16:creationId xmlns:a16="http://schemas.microsoft.com/office/drawing/2014/main" id="{BBED8809-0532-63A6-A579-A475F91D8D8E}"/>
              </a:ext>
            </a:extLst>
          </p:cNvPr>
          <p:cNvPicPr>
            <a:picLocks noChangeAspect="1"/>
          </p:cNvPicPr>
          <p:nvPr/>
        </p:nvPicPr>
        <p:blipFill>
          <a:blip r:embed="rId5"/>
          <a:stretch>
            <a:fillRect/>
          </a:stretch>
        </p:blipFill>
        <p:spPr>
          <a:xfrm>
            <a:off x="5879029" y="2139815"/>
            <a:ext cx="2889495" cy="2571750"/>
          </a:xfrm>
          <a:prstGeom prst="rect">
            <a:avLst/>
          </a:prstGeom>
        </p:spPr>
      </p:pic>
      <p:pic>
        <p:nvPicPr>
          <p:cNvPr id="6" name="Picture 5">
            <a:extLst>
              <a:ext uri="{FF2B5EF4-FFF2-40B4-BE49-F238E27FC236}">
                <a16:creationId xmlns:a16="http://schemas.microsoft.com/office/drawing/2014/main" id="{CF20B206-CD22-921A-AC0E-E476283A8A7E}"/>
              </a:ext>
            </a:extLst>
          </p:cNvPr>
          <p:cNvPicPr>
            <a:picLocks noChangeAspect="1"/>
          </p:cNvPicPr>
          <p:nvPr/>
        </p:nvPicPr>
        <p:blipFill>
          <a:blip r:embed="rId6"/>
          <a:stretch>
            <a:fillRect/>
          </a:stretch>
        </p:blipFill>
        <p:spPr>
          <a:xfrm>
            <a:off x="8808523" y="2139815"/>
            <a:ext cx="3232916" cy="258199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8">
          <a:extLst>
            <a:ext uri="{FF2B5EF4-FFF2-40B4-BE49-F238E27FC236}">
              <a16:creationId xmlns:a16="http://schemas.microsoft.com/office/drawing/2014/main" id="{F59E6141-E860-6BDA-3E41-459D41673517}"/>
            </a:ext>
          </a:extLst>
        </p:cNvPr>
        <p:cNvGrpSpPr/>
        <p:nvPr/>
      </p:nvGrpSpPr>
      <p:grpSpPr>
        <a:xfrm>
          <a:off x="0" y="0"/>
          <a:ext cx="0" cy="0"/>
          <a:chOff x="0" y="0"/>
          <a:chExt cx="0" cy="0"/>
        </a:xfrm>
      </p:grpSpPr>
      <p:grpSp>
        <p:nvGrpSpPr>
          <p:cNvPr id="3" name="组合 8">
            <a:extLst>
              <a:ext uri="{FF2B5EF4-FFF2-40B4-BE49-F238E27FC236}">
                <a16:creationId xmlns:a16="http://schemas.microsoft.com/office/drawing/2014/main" id="{86D5E1B7-EE10-F24B-AB33-78350A4B43EF}"/>
              </a:ext>
            </a:extLst>
          </p:cNvPr>
          <p:cNvGrpSpPr/>
          <p:nvPr/>
        </p:nvGrpSpPr>
        <p:grpSpPr>
          <a:xfrm>
            <a:off x="616392" y="487887"/>
            <a:ext cx="10635705" cy="646331"/>
            <a:chOff x="616392" y="487887"/>
            <a:chExt cx="10635705" cy="646331"/>
          </a:xfrm>
        </p:grpSpPr>
        <p:sp>
          <p:nvSpPr>
            <p:cNvPr id="7" name="文本框 9">
              <a:extLst>
                <a:ext uri="{FF2B5EF4-FFF2-40B4-BE49-F238E27FC236}">
                  <a16:creationId xmlns:a16="http://schemas.microsoft.com/office/drawing/2014/main" id="{AEF74CA6-5670-75D2-40EA-D43F9692483E}"/>
                </a:ext>
              </a:extLst>
            </p:cNvPr>
            <p:cNvSpPr txBox="1"/>
            <p:nvPr/>
          </p:nvSpPr>
          <p:spPr>
            <a:xfrm>
              <a:off x="1323204" y="487887"/>
              <a:ext cx="9928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bước</a:t>
              </a:r>
              <a:r>
                <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theo thứ tự hợp lí khi sử dụng quạt điện. </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pitchFamily="34" charset="-122"/>
              </a:endParaRPr>
            </a:p>
          </p:txBody>
        </p:sp>
        <p:grpSp>
          <p:nvGrpSpPr>
            <p:cNvPr id="8" name="组合 10">
              <a:extLst>
                <a:ext uri="{FF2B5EF4-FFF2-40B4-BE49-F238E27FC236}">
                  <a16:creationId xmlns:a16="http://schemas.microsoft.com/office/drawing/2014/main" id="{94AC6532-821D-BF44-746D-216EFE3B4278}"/>
                </a:ext>
              </a:extLst>
            </p:cNvPr>
            <p:cNvGrpSpPr/>
            <p:nvPr/>
          </p:nvGrpSpPr>
          <p:grpSpPr>
            <a:xfrm>
              <a:off x="616392" y="548466"/>
              <a:ext cx="712036" cy="576000"/>
              <a:chOff x="616392" y="548466"/>
              <a:chExt cx="712036" cy="576000"/>
            </a:xfrm>
          </p:grpSpPr>
          <p:grpSp>
            <p:nvGrpSpPr>
              <p:cNvPr id="9" name="组合 11">
                <a:extLst>
                  <a:ext uri="{FF2B5EF4-FFF2-40B4-BE49-F238E27FC236}">
                    <a16:creationId xmlns:a16="http://schemas.microsoft.com/office/drawing/2014/main" id="{927C9A1F-8170-0B7B-6FD2-B6D741A36B7D}"/>
                  </a:ext>
                </a:extLst>
              </p:cNvPr>
              <p:cNvGrpSpPr/>
              <p:nvPr/>
            </p:nvGrpSpPr>
            <p:grpSpPr>
              <a:xfrm>
                <a:off x="626511" y="548466"/>
                <a:ext cx="701917" cy="576000"/>
                <a:chOff x="2900496" y="1028113"/>
                <a:chExt cx="6336001" cy="3420001"/>
              </a:xfrm>
            </p:grpSpPr>
            <p:sp>
              <p:nvSpPr>
                <p:cNvPr id="11" name="任意多边形: 形状 45">
                  <a:extLst>
                    <a:ext uri="{FF2B5EF4-FFF2-40B4-BE49-F238E27FC236}">
                      <a16:creationId xmlns:a16="http://schemas.microsoft.com/office/drawing/2014/main" id="{07B2AD25-ED9C-164E-26EC-215781B56D1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任意多边形: 形状 44">
                  <a:extLst>
                    <a:ext uri="{FF2B5EF4-FFF2-40B4-BE49-F238E27FC236}">
                      <a16:creationId xmlns:a16="http://schemas.microsoft.com/office/drawing/2014/main" id="{1693DE65-2EF2-7959-5BFB-A9D7CBF516DA}"/>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0" name="文本框 12">
                <a:extLst>
                  <a:ext uri="{FF2B5EF4-FFF2-40B4-BE49-F238E27FC236}">
                    <a16:creationId xmlns:a16="http://schemas.microsoft.com/office/drawing/2014/main" id="{7ED3E853-E142-77B1-E576-2979C5F91C9F}"/>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3" name="Picture 12">
            <a:extLst>
              <a:ext uri="{FF2B5EF4-FFF2-40B4-BE49-F238E27FC236}">
                <a16:creationId xmlns:a16="http://schemas.microsoft.com/office/drawing/2014/main" id="{C886A9F6-1A54-855E-9AE4-EA1DB539F7D9}"/>
              </a:ext>
            </a:extLst>
          </p:cNvPr>
          <p:cNvPicPr>
            <a:picLocks noChangeAspect="1"/>
          </p:cNvPicPr>
          <p:nvPr/>
        </p:nvPicPr>
        <p:blipFill>
          <a:blip r:embed="rId3"/>
          <a:stretch>
            <a:fillRect/>
          </a:stretch>
        </p:blipFill>
        <p:spPr>
          <a:xfrm>
            <a:off x="201709" y="1807159"/>
            <a:ext cx="2644968" cy="2581993"/>
          </a:xfrm>
          <a:prstGeom prst="rect">
            <a:avLst/>
          </a:prstGeom>
        </p:spPr>
      </p:pic>
      <p:sp>
        <p:nvSpPr>
          <p:cNvPr id="14" name="文本框 33">
            <a:extLst>
              <a:ext uri="{FF2B5EF4-FFF2-40B4-BE49-F238E27FC236}">
                <a16:creationId xmlns:a16="http://schemas.microsoft.com/office/drawing/2014/main" id="{5611FCF5-21FB-0ADF-B2CA-ECAD7CB29AA7}"/>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15" name="Picture 14">
            <a:extLst>
              <a:ext uri="{FF2B5EF4-FFF2-40B4-BE49-F238E27FC236}">
                <a16:creationId xmlns:a16="http://schemas.microsoft.com/office/drawing/2014/main" id="{7403727E-A6D7-96FA-18B2-2E35DAD696C1}"/>
              </a:ext>
            </a:extLst>
          </p:cNvPr>
          <p:cNvPicPr>
            <a:picLocks noChangeAspect="1"/>
          </p:cNvPicPr>
          <p:nvPr/>
        </p:nvPicPr>
        <p:blipFill>
          <a:blip r:embed="rId4"/>
          <a:stretch>
            <a:fillRect/>
          </a:stretch>
        </p:blipFill>
        <p:spPr>
          <a:xfrm>
            <a:off x="2846677" y="1807159"/>
            <a:ext cx="2889495" cy="2571750"/>
          </a:xfrm>
          <a:prstGeom prst="rect">
            <a:avLst/>
          </a:prstGeom>
        </p:spPr>
      </p:pic>
      <p:sp>
        <p:nvSpPr>
          <p:cNvPr id="16" name="文本框 33">
            <a:extLst>
              <a:ext uri="{FF2B5EF4-FFF2-40B4-BE49-F238E27FC236}">
                <a16:creationId xmlns:a16="http://schemas.microsoft.com/office/drawing/2014/main" id="{851E1256-6276-2051-E341-C2D55A5E8E2F}"/>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17" name="Picture 16">
            <a:extLst>
              <a:ext uri="{FF2B5EF4-FFF2-40B4-BE49-F238E27FC236}">
                <a16:creationId xmlns:a16="http://schemas.microsoft.com/office/drawing/2014/main" id="{23BF812F-13AF-5DAB-C1DF-35A7944555DB}"/>
              </a:ext>
            </a:extLst>
          </p:cNvPr>
          <p:cNvPicPr>
            <a:picLocks noChangeAspect="1"/>
          </p:cNvPicPr>
          <p:nvPr/>
        </p:nvPicPr>
        <p:blipFill>
          <a:blip r:embed="rId5"/>
          <a:stretch>
            <a:fillRect/>
          </a:stretch>
        </p:blipFill>
        <p:spPr>
          <a:xfrm>
            <a:off x="5736172" y="1812238"/>
            <a:ext cx="3145555" cy="2581993"/>
          </a:xfrm>
          <a:prstGeom prst="rect">
            <a:avLst/>
          </a:prstGeom>
        </p:spPr>
      </p:pic>
      <p:sp>
        <p:nvSpPr>
          <p:cNvPr id="18" name="文本框 33">
            <a:extLst>
              <a:ext uri="{FF2B5EF4-FFF2-40B4-BE49-F238E27FC236}">
                <a16:creationId xmlns:a16="http://schemas.microsoft.com/office/drawing/2014/main" id="{3C38F418-4BA1-1093-AB93-21697A749079}"/>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19" name="文本框 33">
            <a:extLst>
              <a:ext uri="{FF2B5EF4-FFF2-40B4-BE49-F238E27FC236}">
                <a16:creationId xmlns:a16="http://schemas.microsoft.com/office/drawing/2014/main" id="{2457BF5E-0B02-78CB-A89C-6B443A5B6FFD}"/>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0" name="Picture 19">
            <a:extLst>
              <a:ext uri="{FF2B5EF4-FFF2-40B4-BE49-F238E27FC236}">
                <a16:creationId xmlns:a16="http://schemas.microsoft.com/office/drawing/2014/main" id="{0DA714C7-44BD-015E-3A44-FAD6995DDE10}"/>
              </a:ext>
            </a:extLst>
          </p:cNvPr>
          <p:cNvPicPr>
            <a:picLocks noChangeAspect="1"/>
          </p:cNvPicPr>
          <p:nvPr/>
        </p:nvPicPr>
        <p:blipFill>
          <a:blip r:embed="rId6"/>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2017855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982382-6C67-D9C8-9C0C-F176E2997383}"/>
              </a:ext>
            </a:extLst>
          </p:cNvPr>
          <p:cNvPicPr>
            <a:picLocks noChangeAspect="1"/>
          </p:cNvPicPr>
          <p:nvPr/>
        </p:nvPicPr>
        <p:blipFill>
          <a:blip r:embed="rId2"/>
          <a:stretch>
            <a:fillRect/>
          </a:stretch>
        </p:blipFill>
        <p:spPr>
          <a:xfrm>
            <a:off x="532447" y="1354454"/>
            <a:ext cx="11248327" cy="3297555"/>
          </a:xfrm>
          <a:prstGeom prst="rect">
            <a:avLst/>
          </a:prstGeom>
        </p:spPr>
      </p:pic>
    </p:spTree>
    <p:extLst>
      <p:ext uri="{BB962C8B-B14F-4D97-AF65-F5344CB8AC3E}">
        <p14:creationId xmlns:p14="http://schemas.microsoft.com/office/powerpoint/2010/main" val="2104032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66781C12-6C28-D316-8D0F-DAD6322C8C9F}"/>
            </a:ext>
          </a:extLst>
        </p:cNvPr>
        <p:cNvGrpSpPr/>
        <p:nvPr/>
      </p:nvGrpSpPr>
      <p:grpSpPr>
        <a:xfrm>
          <a:off x="0" y="0"/>
          <a:ext cx="0" cy="0"/>
          <a:chOff x="0" y="0"/>
          <a:chExt cx="0" cy="0"/>
        </a:xfrm>
      </p:grpSpPr>
      <p:sp>
        <p:nvSpPr>
          <p:cNvPr id="2" name="Plaque 14">
            <a:extLst>
              <a:ext uri="{FF2B5EF4-FFF2-40B4-BE49-F238E27FC236}">
                <a16:creationId xmlns:a16="http://schemas.microsoft.com/office/drawing/2014/main" id="{15FE538A-711C-4D17-8A9C-B0FB99317E88}"/>
              </a:ext>
            </a:extLst>
          </p:cNvPr>
          <p:cNvSpPr/>
          <p:nvPr/>
        </p:nvSpPr>
        <p:spPr>
          <a:xfrm>
            <a:off x="4812030" y="1378607"/>
            <a:ext cx="6338572" cy="2164694"/>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a:solidFill>
                  <a:srgbClr val="0070C0"/>
                </a:solidFill>
                <a:latin typeface="Calibri" panose="020F0502020204030204" pitchFamily="34" charset="0"/>
                <a:cs typeface="Calibri" panose="020F0502020204030204" pitchFamily="34" charset="0"/>
              </a:rPr>
              <a:t>2. </a:t>
            </a:r>
            <a:r>
              <a:rPr lang="en-US" sz="5400" b="1" dirty="0" err="1">
                <a:solidFill>
                  <a:srgbClr val="0070C0"/>
                </a:solidFill>
                <a:latin typeface="Calibri" panose="020F0502020204030204" pitchFamily="34" charset="0"/>
                <a:cs typeface="Calibri" panose="020F0502020204030204" pitchFamily="34" charset="0"/>
              </a:rPr>
              <a:t>Sử</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dụng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quạt</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điện</a:t>
            </a:r>
            <a:r>
              <a:rPr lang="en-US" sz="5400" b="1" dirty="0">
                <a:solidFill>
                  <a:srgbClr val="0070C0"/>
                </a:solidFill>
                <a:latin typeface="Calibri" panose="020F0502020204030204" pitchFamily="34" charset="0"/>
                <a:cs typeface="Calibri" panose="020F0502020204030204" pitchFamily="34" charset="0"/>
              </a:rPr>
              <a:t> an </a:t>
            </a:r>
            <a:r>
              <a:rPr lang="en-US" sz="5400" b="1" dirty="0" err="1">
                <a:solidFill>
                  <a:srgbClr val="0070C0"/>
                </a:solidFill>
                <a:latin typeface="Calibri" panose="020F0502020204030204" pitchFamily="34" charset="0"/>
                <a:cs typeface="Calibri" panose="020F0502020204030204" pitchFamily="34" charset="0"/>
              </a:rPr>
              <a:t>toàn</a:t>
            </a:r>
            <a:endParaRPr lang="en-US" sz="5400" b="1" dirty="0">
              <a:solidFill>
                <a:srgbClr val="0070C0"/>
              </a:solidFill>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1E47BE14-5BFB-9B92-D00A-494B7CE9A35B}"/>
              </a:ext>
            </a:extLst>
          </p:cNvPr>
          <p:cNvSpPr/>
          <p:nvPr/>
        </p:nvSpPr>
        <p:spPr>
          <a:xfrm>
            <a:off x="0" y="3417570"/>
            <a:ext cx="4754880" cy="3440430"/>
          </a:xfrm>
          <a:custGeom>
            <a:avLst/>
            <a:gdLst/>
            <a:ahLst/>
            <a:cxnLst/>
            <a:rect l="l" t="t" r="r" b="b"/>
            <a:pathLst>
              <a:path w="8115300" h="5873448">
                <a:moveTo>
                  <a:pt x="0" y="0"/>
                </a:moveTo>
                <a:lnTo>
                  <a:pt x="8115300" y="0"/>
                </a:lnTo>
                <a:lnTo>
                  <a:pt x="8115300" y="5873448"/>
                </a:lnTo>
                <a:lnTo>
                  <a:pt x="0" y="58734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8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288</Words>
  <Application>Microsoft Office PowerPoint</Application>
  <PresentationFormat>Widescreen</PresentationFormat>
  <Paragraphs>24</Paragraphs>
  <Slides>22</Slides>
  <Notes>6</Notes>
  <HiddenSlides>0</HiddenSlides>
  <MMClips>8</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22</vt:i4>
      </vt:variant>
    </vt:vector>
  </HeadingPairs>
  <TitlesOfParts>
    <vt:vector size="36" baseType="lpstr">
      <vt:lpstr>微软雅黑</vt:lpstr>
      <vt:lpstr>Arial</vt:lpstr>
      <vt:lpstr>Calibri</vt:lpstr>
      <vt:lpstr>Calibri Light</vt:lpstr>
      <vt:lpstr>Cambria</vt:lpstr>
      <vt:lpstr>Georgia</vt:lpstr>
      <vt:lpstr>Times New Roman</vt:lpstr>
      <vt:lpstr>UVN Chim Bien Nang</vt:lpstr>
      <vt:lpstr>Office 主题</vt:lpstr>
      <vt:lpstr>1_Simple Light</vt:lpstr>
      <vt:lpstr>1_Office Theme</vt:lpstr>
      <vt:lpstr>Chủ đề Office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43</cp:revision>
  <dcterms:created xsi:type="dcterms:W3CDTF">2022-07-21T06:30:32Z</dcterms:created>
  <dcterms:modified xsi:type="dcterms:W3CDTF">2025-12-23T18:15:03Z</dcterms:modified>
</cp:coreProperties>
</file>