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  <p:sldMasterId id="2147483717" r:id="rId6"/>
    <p:sldMasterId id="2147483729" r:id="rId7"/>
  </p:sldMasterIdLst>
  <p:notesMasterIdLst>
    <p:notesMasterId r:id="rId26"/>
  </p:notesMasterIdLst>
  <p:sldIdLst>
    <p:sldId id="572" r:id="rId8"/>
    <p:sldId id="1575" r:id="rId9"/>
    <p:sldId id="1576" r:id="rId10"/>
    <p:sldId id="1577" r:id="rId11"/>
    <p:sldId id="258" r:id="rId12"/>
    <p:sldId id="1572" r:id="rId13"/>
    <p:sldId id="1573" r:id="rId14"/>
    <p:sldId id="1578" r:id="rId15"/>
    <p:sldId id="260" r:id="rId16"/>
    <p:sldId id="346" r:id="rId17"/>
    <p:sldId id="349" r:id="rId18"/>
    <p:sldId id="347" r:id="rId19"/>
    <p:sldId id="348" r:id="rId20"/>
    <p:sldId id="350" r:id="rId21"/>
    <p:sldId id="351" r:id="rId22"/>
    <p:sldId id="352" r:id="rId23"/>
    <p:sldId id="265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96591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1707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30190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93071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749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112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4358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6839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4888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6817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2713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6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3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5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1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34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4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2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7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28BF64-D393-46B3-AC72-9DFE07C83FB0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B5B46C6C-8DAA-BCA3-87D5-E0AA6430F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E9E22E-6F5A-E5AF-3120-EFD523B6D0AB}"/>
              </a:ext>
            </a:extLst>
          </p:cNvPr>
          <p:cNvSpPr/>
          <p:nvPr userDrawn="1"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9EAC7D-5CF2-00AC-A716-A2BF247AF0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207221"/>
            <a:ext cx="1403490" cy="14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8EC14F-CA0B-A426-9EFD-FE915A484D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207221"/>
            <a:ext cx="1403490" cy="14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DCE26A-D9AD-79F9-C32E-85CDE658E9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207221"/>
            <a:ext cx="1403490" cy="14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29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9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microsoft.com/office/2007/relationships/hdphoto" Target="../media/hdphoto2.wdp"/><Relationship Id="rId9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2780439" cy="526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 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 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61053-C895-7DD1-EB0D-1119FA588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39" y="1616150"/>
            <a:ext cx="9392807" cy="21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E8602A-150F-0933-F80D-F46D5DEFD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207221"/>
            <a:ext cx="1403490" cy="14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71BE4-25F9-0964-81E5-4645E0371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426" y="3859706"/>
            <a:ext cx="2255716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75097"/>
            <a:ext cx="5074018" cy="5074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8D1A7-B53C-6FA6-F2F2-227E46481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48" y="1399531"/>
            <a:ext cx="7687722" cy="2371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FAFC7-4013-CEB9-8DFD-477D3B8C9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977" y="1359710"/>
            <a:ext cx="208501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FE2CF-5345-00ED-ADA4-27599FA51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42ACA1-C579-BB15-A266-6794BE783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EECCE2AE-B39E-C029-5349-02F594A42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F5329C72-D1AE-6DCC-497C-B2D0EF97BB54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red and green text&#10;&#10;AI-generated content may be incorrect.">
            <a:extLst>
              <a:ext uri="{FF2B5EF4-FFF2-40B4-BE49-F238E27FC236}">
                <a16:creationId xmlns:a16="http://schemas.microsoft.com/office/drawing/2014/main" id="{55719DE6-4266-0C59-3FAC-73DB09A7C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1" y="80749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84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743740" y="256145"/>
            <a:ext cx="9179825" cy="859693"/>
          </a:xfrm>
          <a:prstGeom prst="rect">
            <a:avLst/>
          </a:prstGeom>
          <a:solidFill>
            <a:schemeClr val="accent6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đài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C5C1B-5A52-AD78-3C56-393292C11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83CCEE-6BA5-F0EB-5800-2EA3A11AE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AA1E1CC4-5829-CE51-2C9D-BF1FA923C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0CBB1723-E240-EC25-63BC-2265AB7CB6D5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5F32397-DCE0-D365-DE91-86A86D8A7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70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428</Words>
  <Application>Microsoft Office PowerPoint</Application>
  <PresentationFormat>Widescreen</PresentationFormat>
  <Paragraphs>52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Calibri Light</vt:lpstr>
      <vt:lpstr>Cambria</vt:lpstr>
      <vt:lpstr>DFPOP1-W9</vt:lpstr>
      <vt:lpstr>Georgia</vt:lpstr>
      <vt:lpstr>HP001 4 hàng</vt:lpstr>
      <vt:lpstr>Lilita One</vt:lpstr>
      <vt:lpstr>Lobster</vt:lpstr>
      <vt:lpstr>Montserrat</vt:lpstr>
      <vt:lpstr>Montserrat Medium</vt:lpstr>
      <vt:lpstr>SVN-Genica Pro</vt:lpstr>
      <vt:lpstr>Times New Roman</vt:lpstr>
      <vt:lpstr>UTM Showcard</vt:lpstr>
      <vt:lpstr>Office 主题​​</vt:lpstr>
      <vt:lpstr>Office Theme</vt:lpstr>
      <vt:lpstr>1_Simple Light</vt:lpstr>
      <vt:lpstr>Custom Design</vt:lpstr>
      <vt:lpstr>Welcome Winter! by Slidesgo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33</cp:revision>
  <dcterms:created xsi:type="dcterms:W3CDTF">2022-07-21T23:07:28Z</dcterms:created>
  <dcterms:modified xsi:type="dcterms:W3CDTF">2025-12-23T18:18:25Z</dcterms:modified>
</cp:coreProperties>
</file>