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4" r:id="rId2"/>
    <p:sldMasterId id="2147483707" r:id="rId3"/>
  </p:sldMasterIdLst>
  <p:notesMasterIdLst>
    <p:notesMasterId r:id="rId18"/>
  </p:notesMasterIdLst>
  <p:sldIdLst>
    <p:sldId id="572" r:id="rId4"/>
    <p:sldId id="257" r:id="rId5"/>
    <p:sldId id="2648" r:id="rId6"/>
    <p:sldId id="2651" r:id="rId7"/>
    <p:sldId id="261" r:id="rId8"/>
    <p:sldId id="1572" r:id="rId9"/>
    <p:sldId id="281" r:id="rId10"/>
    <p:sldId id="282" r:id="rId11"/>
    <p:sldId id="290" r:id="rId12"/>
    <p:sldId id="2652" r:id="rId13"/>
    <p:sldId id="285" r:id="rId14"/>
    <p:sldId id="2647" r:id="rId15"/>
    <p:sldId id="291" r:id="rId16"/>
    <p:sldId id="265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965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077627-4A2D-40A8-A5F1-A975A6E0800B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CFF1F5-2109-439A-87D3-619FAE91F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690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721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450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7603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81038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物体&#10;&#10;描述已自动生成">
            <a:extLst>
              <a:ext uri="{FF2B5EF4-FFF2-40B4-BE49-F238E27FC236}">
                <a16:creationId xmlns:a16="http://schemas.microsoft.com/office/drawing/2014/main" id="{1541F3F7-993D-40F6-A156-AF637ECEBB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13" name="图片 12" descr="图片包含 恐龙, 爬行动物, 树叶&#10;&#10;描述已自动生成">
            <a:extLst>
              <a:ext uri="{FF2B5EF4-FFF2-40B4-BE49-F238E27FC236}">
                <a16:creationId xmlns:a16="http://schemas.microsoft.com/office/drawing/2014/main" id="{8E768263-D056-4D1B-A5C0-F70DADA390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/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 descr="图片包含 恐龙, 爬行动物, 树叶&#10;&#10;描述已自动生成">
            <a:extLst>
              <a:ext uri="{FF2B5EF4-FFF2-40B4-BE49-F238E27FC236}">
                <a16:creationId xmlns:a16="http://schemas.microsoft.com/office/drawing/2014/main" id="{23A73595-38C8-45D1-A455-948DE0C741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/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 descr="图片包含 恐龙, 爬行动物, 树叶&#10;&#10;描述已自动生成">
            <a:extLst>
              <a:ext uri="{FF2B5EF4-FFF2-40B4-BE49-F238E27FC236}">
                <a16:creationId xmlns:a16="http://schemas.microsoft.com/office/drawing/2014/main" id="{35A099F4-6095-409B-8FAA-9925DB3B7C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/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A57070B-961D-45F7-9FDE-309DD1D110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1" t="34998" r="6425"/>
          <a:stretch/>
        </p:blipFill>
        <p:spPr>
          <a:xfrm>
            <a:off x="9121344" y="2400301"/>
            <a:ext cx="3211813" cy="4457376"/>
          </a:xfrm>
          <a:prstGeom prst="rect">
            <a:avLst/>
          </a:prstGeom>
        </p:spPr>
      </p:pic>
      <p:pic>
        <p:nvPicPr>
          <p:cNvPr id="21" name="图片 20" descr="图片包含 恐龙, 爬行动物, 树叶&#10;&#10;描述已自动生成">
            <a:extLst>
              <a:ext uri="{FF2B5EF4-FFF2-40B4-BE49-F238E27FC236}">
                <a16:creationId xmlns:a16="http://schemas.microsoft.com/office/drawing/2014/main" id="{7140B841-BA4B-4715-825C-1D6FACBE6E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/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073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3047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98615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00575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02443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39959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90334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74876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22079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11997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5493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物体&#10;&#10;描述已自动生成">
            <a:extLst>
              <a:ext uri="{FF2B5EF4-FFF2-40B4-BE49-F238E27FC236}">
                <a16:creationId xmlns:a16="http://schemas.microsoft.com/office/drawing/2014/main" id="{F4F35026-68A3-4338-BEFA-1CAA80D5E2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8" name="图片 7" descr="图片包含 恐龙, 爬行动物, 树叶&#10;&#10;描述已自动生成">
            <a:extLst>
              <a:ext uri="{FF2B5EF4-FFF2-40B4-BE49-F238E27FC236}">
                <a16:creationId xmlns:a16="http://schemas.microsoft.com/office/drawing/2014/main" id="{A385E145-4E93-466C-B3F1-A3C5312F95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/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图片包含 恐龙, 爬行动物, 树叶&#10;&#10;描述已自动生成">
            <a:extLst>
              <a:ext uri="{FF2B5EF4-FFF2-40B4-BE49-F238E27FC236}">
                <a16:creationId xmlns:a16="http://schemas.microsoft.com/office/drawing/2014/main" id="{F8F82454-6AD6-4758-B966-525EC51189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/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49DA360-ADD6-4961-A5AF-103C71F6E5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1" t="34998" r="6425"/>
          <a:stretch/>
        </p:blipFill>
        <p:spPr>
          <a:xfrm>
            <a:off x="9121344" y="2400301"/>
            <a:ext cx="3211813" cy="445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05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71943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36103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221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2286000" y="-144450"/>
            <a:ext cx="14961887" cy="9655019"/>
            <a:chOff x="-3429000" y="-216676"/>
            <a:chExt cx="22442830" cy="1448252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60963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4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2845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07DAF728-7D94-E33E-7F87-8FAE4669A949}"/>
                </a:ext>
              </a:extLst>
            </p:cNvPr>
            <p:cNvSpPr txBox="1"/>
            <p:nvPr userDrawn="1"/>
          </p:nvSpPr>
          <p:spPr>
            <a:xfrm>
              <a:off x="4800600" y="11620499"/>
              <a:ext cx="10218420" cy="1523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2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1" name="Hình ảnh 32">
              <a:extLst>
                <a:ext uri="{FF2B5EF4-FFF2-40B4-BE49-F238E27FC236}">
                  <a16:creationId xmlns:a16="http://schemas.microsoft.com/office/drawing/2014/main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093742" y="10452475"/>
              <a:ext cx="2706858" cy="381337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4325600" y="10561728"/>
              <a:ext cx="4688230" cy="1268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22062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5349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286000" y="-144450"/>
            <a:ext cx="14961887" cy="9655019"/>
            <a:chOff x="-3429000" y="-216676"/>
            <a:chExt cx="22442830" cy="1448252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60963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4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2845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11" name="TextBox 3">
              <a:extLst>
                <a:ext uri="{FF2B5EF4-FFF2-40B4-BE49-F238E27FC236}">
                  <a16:creationId xmlns:a16="http://schemas.microsoft.com/office/drawing/2014/main" id="{07DAF728-7D94-E33E-7F87-8FAE4669A949}"/>
                </a:ext>
              </a:extLst>
            </p:cNvPr>
            <p:cNvSpPr txBox="1"/>
            <p:nvPr userDrawn="1"/>
          </p:nvSpPr>
          <p:spPr>
            <a:xfrm>
              <a:off x="4800600" y="11620499"/>
              <a:ext cx="10218420" cy="1523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2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2" name="Hình ảnh 32">
              <a:extLst>
                <a:ext uri="{FF2B5EF4-FFF2-40B4-BE49-F238E27FC236}">
                  <a16:creationId xmlns:a16="http://schemas.microsoft.com/office/drawing/2014/main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093742" y="10452475"/>
              <a:ext cx="2706858" cy="381337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4325600" y="10561728"/>
              <a:ext cx="4688230" cy="1268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17816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3268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9698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0859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312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物体&#10;&#10;描述已自动生成">
            <a:extLst>
              <a:ext uri="{FF2B5EF4-FFF2-40B4-BE49-F238E27FC236}">
                <a16:creationId xmlns:a16="http://schemas.microsoft.com/office/drawing/2014/main" id="{1A606281-D5D9-4229-8576-01E53000BE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8" name="图片 7" descr="图片包含 恐龙, 爬行动物, 树叶&#10;&#10;描述已自动生成">
            <a:extLst>
              <a:ext uri="{FF2B5EF4-FFF2-40B4-BE49-F238E27FC236}">
                <a16:creationId xmlns:a16="http://schemas.microsoft.com/office/drawing/2014/main" id="{6A614636-7CAD-4B95-A8C4-16A9AF75E1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/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 descr="图片包含 恐龙, 爬行动物, 树叶&#10;&#10;描述已自动生成">
            <a:extLst>
              <a:ext uri="{FF2B5EF4-FFF2-40B4-BE49-F238E27FC236}">
                <a16:creationId xmlns:a16="http://schemas.microsoft.com/office/drawing/2014/main" id="{75A28969-A1CB-468C-AD7D-71822C0720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/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图片包含 恐龙, 爬行动物, 树叶&#10;&#10;描述已自动生成">
            <a:extLst>
              <a:ext uri="{FF2B5EF4-FFF2-40B4-BE49-F238E27FC236}">
                <a16:creationId xmlns:a16="http://schemas.microsoft.com/office/drawing/2014/main" id="{2D79B1DE-A349-44A9-AD42-66CAD5644E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/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图片包含 恐龙, 爬行动物, 树叶&#10;&#10;描述已自动生成">
            <a:extLst>
              <a:ext uri="{FF2B5EF4-FFF2-40B4-BE49-F238E27FC236}">
                <a16:creationId xmlns:a16="http://schemas.microsoft.com/office/drawing/2014/main" id="{43A66C07-0184-4E86-9FB2-4B72BEE905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/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E7C8585-0043-43A3-A30A-8FBF4CA8F8C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" r="1405"/>
          <a:stretch/>
        </p:blipFill>
        <p:spPr>
          <a:xfrm rot="534553">
            <a:off x="878344" y="977178"/>
            <a:ext cx="3581249" cy="368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88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1278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2334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854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物体&#10;&#10;描述已自动生成">
            <a:extLst>
              <a:ext uri="{FF2B5EF4-FFF2-40B4-BE49-F238E27FC236}">
                <a16:creationId xmlns:a16="http://schemas.microsoft.com/office/drawing/2014/main" id="{077F25FF-8721-40C6-AD0E-5F5C66093F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39279496-8BE1-481A-9CFC-49AFC7135F5B}"/>
              </a:ext>
            </a:extLst>
          </p:cNvPr>
          <p:cNvSpPr/>
          <p:nvPr userDrawn="1"/>
        </p:nvSpPr>
        <p:spPr>
          <a:xfrm>
            <a:off x="367749" y="238539"/>
            <a:ext cx="11499574" cy="6410739"/>
          </a:xfrm>
          <a:prstGeom prst="roundRect">
            <a:avLst>
              <a:gd name="adj" fmla="val 4465"/>
            </a:avLst>
          </a:prstGeom>
          <a:solidFill>
            <a:schemeClr val="bg1"/>
          </a:solidFill>
          <a:ln w="63500">
            <a:solidFill>
              <a:srgbClr val="0365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图片包含 恐龙, 爬行动物, 树叶&#10;&#10;描述已自动生成">
            <a:extLst>
              <a:ext uri="{FF2B5EF4-FFF2-40B4-BE49-F238E27FC236}">
                <a16:creationId xmlns:a16="http://schemas.microsoft.com/office/drawing/2014/main" id="{17FD3537-9F02-4A97-8B93-A7B8D74167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/>
        </p:blipFill>
        <p:spPr>
          <a:xfrm>
            <a:off x="10040374" y="-1"/>
            <a:ext cx="2151626" cy="11231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 descr="图片包含 恐龙, 爬行动物, 树叶&#10;&#10;描述已自动生成">
            <a:extLst>
              <a:ext uri="{FF2B5EF4-FFF2-40B4-BE49-F238E27FC236}">
                <a16:creationId xmlns:a16="http://schemas.microsoft.com/office/drawing/2014/main" id="{BEB44D23-260B-4AB8-8776-D6C801DDC1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/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896C73-C5BB-EC96-EAE4-D8BCA505840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20052"/>
            <a:ext cx="12192000" cy="681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48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物体&#10;&#10;描述已自动生成">
            <a:extLst>
              <a:ext uri="{FF2B5EF4-FFF2-40B4-BE49-F238E27FC236}">
                <a16:creationId xmlns:a16="http://schemas.microsoft.com/office/drawing/2014/main" id="{BEB25491-9CB3-4DA6-9690-D092C0F8E4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FCE6AEDD-1100-4DB4-87B8-103C746D5BF5}"/>
              </a:ext>
            </a:extLst>
          </p:cNvPr>
          <p:cNvSpPr/>
          <p:nvPr userDrawn="1"/>
        </p:nvSpPr>
        <p:spPr>
          <a:xfrm>
            <a:off x="723255" y="542441"/>
            <a:ext cx="10755823" cy="5842861"/>
          </a:xfrm>
          <a:prstGeom prst="roundRect">
            <a:avLst>
              <a:gd name="adj" fmla="val 4465"/>
            </a:avLst>
          </a:prstGeom>
          <a:solidFill>
            <a:schemeClr val="bg1"/>
          </a:solidFill>
          <a:ln w="63500">
            <a:solidFill>
              <a:srgbClr val="0365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 descr="图片包含 恐龙, 爬行动物, 树叶&#10;&#10;描述已自动生成">
            <a:extLst>
              <a:ext uri="{FF2B5EF4-FFF2-40B4-BE49-F238E27FC236}">
                <a16:creationId xmlns:a16="http://schemas.microsoft.com/office/drawing/2014/main" id="{7A47F1F9-A5FA-4536-8696-B16E25106C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/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 descr="图片包含 恐龙, 爬行动物, 树叶&#10;&#10;描述已自动生成">
            <a:extLst>
              <a:ext uri="{FF2B5EF4-FFF2-40B4-BE49-F238E27FC236}">
                <a16:creationId xmlns:a16="http://schemas.microsoft.com/office/drawing/2014/main" id="{7B28B32A-9C56-407F-9B49-9D1747BAE2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/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6D4094-9C4D-298F-0518-466958E2E6C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20052"/>
            <a:ext cx="12192000" cy="681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40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物体&#10;&#10;描述已自动生成">
            <a:extLst>
              <a:ext uri="{FF2B5EF4-FFF2-40B4-BE49-F238E27FC236}">
                <a16:creationId xmlns:a16="http://schemas.microsoft.com/office/drawing/2014/main" id="{04ED5F69-CE55-464B-BE06-0B8E075F5B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2307A20C-4BCB-4DDB-847C-DCF57D51CFB4}"/>
              </a:ext>
            </a:extLst>
          </p:cNvPr>
          <p:cNvSpPr/>
          <p:nvPr userDrawn="1"/>
        </p:nvSpPr>
        <p:spPr>
          <a:xfrm>
            <a:off x="723255" y="542441"/>
            <a:ext cx="10755823" cy="5842861"/>
          </a:xfrm>
          <a:prstGeom prst="roundRect">
            <a:avLst>
              <a:gd name="adj" fmla="val 4465"/>
            </a:avLst>
          </a:prstGeom>
          <a:solidFill>
            <a:schemeClr val="bg1"/>
          </a:solidFill>
          <a:ln w="63500">
            <a:solidFill>
              <a:srgbClr val="0365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1AD90EE0-EC1C-4B8C-BED0-62461EAA579C}"/>
              </a:ext>
            </a:extLst>
          </p:cNvPr>
          <p:cNvSpPr/>
          <p:nvPr userDrawn="1"/>
        </p:nvSpPr>
        <p:spPr>
          <a:xfrm>
            <a:off x="4243952" y="852407"/>
            <a:ext cx="3704095" cy="542440"/>
          </a:xfrm>
          <a:prstGeom prst="roundRect">
            <a:avLst>
              <a:gd name="adj" fmla="val 50000"/>
            </a:avLst>
          </a:prstGeom>
          <a:solidFill>
            <a:srgbClr val="0365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ED40DD5-379A-45A1-BF20-580784204A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55" t="28405" r="16268"/>
          <a:stretch/>
        </p:blipFill>
        <p:spPr>
          <a:xfrm>
            <a:off x="10254713" y="3125684"/>
            <a:ext cx="2159430" cy="3688166"/>
          </a:xfrm>
          <a:prstGeom prst="rect">
            <a:avLst/>
          </a:prstGeom>
        </p:spPr>
      </p:pic>
      <p:pic>
        <p:nvPicPr>
          <p:cNvPr id="11" name="图片 10" descr="图片包含 恐龙, 爬行动物, 树叶&#10;&#10;描述已自动生成">
            <a:extLst>
              <a:ext uri="{FF2B5EF4-FFF2-40B4-BE49-F238E27FC236}">
                <a16:creationId xmlns:a16="http://schemas.microsoft.com/office/drawing/2014/main" id="{FFC36AFD-4A38-455E-8114-AC9A43CBD8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/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9FBE88B-5BEF-3291-0DB8-B42E6C31849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20052"/>
            <a:ext cx="12192000" cy="681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75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物体&#10;&#10;描述已自动生成">
            <a:extLst>
              <a:ext uri="{FF2B5EF4-FFF2-40B4-BE49-F238E27FC236}">
                <a16:creationId xmlns:a16="http://schemas.microsoft.com/office/drawing/2014/main" id="{679E8D7D-EB19-4DD5-AE35-ABAAA1FE8C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A2DAB25E-C84C-43CE-AB13-A6446B36172D}"/>
              </a:ext>
            </a:extLst>
          </p:cNvPr>
          <p:cNvSpPr/>
          <p:nvPr userDrawn="1"/>
        </p:nvSpPr>
        <p:spPr>
          <a:xfrm>
            <a:off x="723255" y="542441"/>
            <a:ext cx="10755823" cy="5842861"/>
          </a:xfrm>
          <a:prstGeom prst="roundRect">
            <a:avLst>
              <a:gd name="adj" fmla="val 4465"/>
            </a:avLst>
          </a:prstGeom>
          <a:solidFill>
            <a:schemeClr val="bg1"/>
          </a:solidFill>
          <a:ln w="63500">
            <a:solidFill>
              <a:srgbClr val="0365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A862090F-7C20-420F-8FFC-72FD816E8B8C}"/>
              </a:ext>
            </a:extLst>
          </p:cNvPr>
          <p:cNvSpPr/>
          <p:nvPr userDrawn="1"/>
        </p:nvSpPr>
        <p:spPr>
          <a:xfrm>
            <a:off x="4243952" y="852407"/>
            <a:ext cx="3704095" cy="542440"/>
          </a:xfrm>
          <a:prstGeom prst="roundRect">
            <a:avLst>
              <a:gd name="adj" fmla="val 50000"/>
            </a:avLst>
          </a:prstGeom>
          <a:solidFill>
            <a:srgbClr val="0365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图片包含 恐龙, 爬行动物, 树叶&#10;&#10;描述已自动生成">
            <a:extLst>
              <a:ext uri="{FF2B5EF4-FFF2-40B4-BE49-F238E27FC236}">
                <a16:creationId xmlns:a16="http://schemas.microsoft.com/office/drawing/2014/main" id="{7517E986-6EF3-4C86-9CBF-ADB237446F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/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06BE67-F3B3-420C-BE6B-DF72CBB602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r="31871"/>
          <a:stretch/>
        </p:blipFill>
        <p:spPr>
          <a:xfrm>
            <a:off x="9948326" y="4416589"/>
            <a:ext cx="2372825" cy="244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52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物体&#10;&#10;描述已自动生成">
            <a:extLst>
              <a:ext uri="{FF2B5EF4-FFF2-40B4-BE49-F238E27FC236}">
                <a16:creationId xmlns:a16="http://schemas.microsoft.com/office/drawing/2014/main" id="{C1E8161A-EB5D-415E-8F73-7BA7150FE7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9" name="图片 8" descr="图片包含 恐龙, 爬行动物, 树叶&#10;&#10;描述已自动生成">
            <a:extLst>
              <a:ext uri="{FF2B5EF4-FFF2-40B4-BE49-F238E27FC236}">
                <a16:creationId xmlns:a16="http://schemas.microsoft.com/office/drawing/2014/main" id="{F4C93EC9-1938-423A-84E6-AB4C8E3046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/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图片包含 恐龙, 爬行动物, 树叶&#10;&#10;描述已自动生成">
            <a:extLst>
              <a:ext uri="{FF2B5EF4-FFF2-40B4-BE49-F238E27FC236}">
                <a16:creationId xmlns:a16="http://schemas.microsoft.com/office/drawing/2014/main" id="{5C3363D3-AEA4-4D8F-AB67-8DDC17ED88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/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图片包含 恐龙, 爬行动物, 树叶&#10;&#10;描述已自动生成">
            <a:extLst>
              <a:ext uri="{FF2B5EF4-FFF2-40B4-BE49-F238E27FC236}">
                <a16:creationId xmlns:a16="http://schemas.microsoft.com/office/drawing/2014/main" id="{434B343F-9B8B-4799-8D43-5229AD617C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/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497153DE-83E1-4FEE-8AFE-F6F551F104D9}"/>
              </a:ext>
            </a:extLst>
          </p:cNvPr>
          <p:cNvGrpSpPr/>
          <p:nvPr userDrawn="1"/>
        </p:nvGrpSpPr>
        <p:grpSpPr>
          <a:xfrm>
            <a:off x="6904372" y="640054"/>
            <a:ext cx="5428785" cy="6217623"/>
            <a:chOff x="1686006" y="640054"/>
            <a:chExt cx="5428785" cy="6217623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E3B4D42B-0B48-44E9-87CF-ADE5E2EF9F0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64" r="31871"/>
            <a:stretch/>
          </p:blipFill>
          <p:spPr>
            <a:xfrm>
              <a:off x="1686006" y="640054"/>
              <a:ext cx="3901963" cy="4014748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2568154A-0FF3-46F3-BB67-477DED5BF74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31" t="34998" r="6425"/>
            <a:stretch/>
          </p:blipFill>
          <p:spPr>
            <a:xfrm>
              <a:off x="3902978" y="2400301"/>
              <a:ext cx="3211813" cy="4457376"/>
            </a:xfrm>
            <a:prstGeom prst="rect">
              <a:avLst/>
            </a:prstGeom>
          </p:spPr>
        </p:pic>
      </p:grpSp>
      <p:pic>
        <p:nvPicPr>
          <p:cNvPr id="15" name="图片 14" descr="图片包含 恐龙, 爬行动物, 树叶&#10;&#10;描述已自动生成">
            <a:extLst>
              <a:ext uri="{FF2B5EF4-FFF2-40B4-BE49-F238E27FC236}">
                <a16:creationId xmlns:a16="http://schemas.microsoft.com/office/drawing/2014/main" id="{D7563DFF-205E-4B9D-90DF-802638957E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/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825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041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自然&#10;&#10;描述已自动生成">
            <a:extLst>
              <a:ext uri="{FF2B5EF4-FFF2-40B4-BE49-F238E27FC236}">
                <a16:creationId xmlns:a16="http://schemas.microsoft.com/office/drawing/2014/main" id="{AB19C851-DCD1-43D8-B14E-BCED5B79BC7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154E948-4242-0427-3D78-664D6BE1F0D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705" y="144158"/>
            <a:ext cx="1579539" cy="157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4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560AED6-C210-FBBD-EF88-0DA10C28191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705" y="144158"/>
            <a:ext cx="1579539" cy="157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1931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AC8E80E-FDBC-3AA7-05C0-39D60DE29CB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705" y="144158"/>
            <a:ext cx="1579539" cy="157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165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42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svg"/><Relationship Id="rId18" Type="http://schemas.openxmlformats.org/officeDocument/2006/relationships/image" Target="../media/image36.png"/><Relationship Id="rId3" Type="http://schemas.openxmlformats.org/officeDocument/2006/relationships/image" Target="../media/image16.svg"/><Relationship Id="rId7" Type="http://schemas.openxmlformats.org/officeDocument/2006/relationships/image" Target="../media/image26.svg"/><Relationship Id="rId12" Type="http://schemas.openxmlformats.org/officeDocument/2006/relationships/image" Target="../media/image31.png"/><Relationship Id="rId17" Type="http://schemas.openxmlformats.org/officeDocument/2006/relationships/image" Target="../media/image35.png"/><Relationship Id="rId2" Type="http://schemas.openxmlformats.org/officeDocument/2006/relationships/image" Target="../media/image15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5" Type="http://schemas.openxmlformats.org/officeDocument/2006/relationships/image" Target="../media/image3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Relationship Id="rId1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svg"/><Relationship Id="rId18" Type="http://schemas.openxmlformats.org/officeDocument/2006/relationships/image" Target="../media/image37.jpeg"/><Relationship Id="rId3" Type="http://schemas.openxmlformats.org/officeDocument/2006/relationships/image" Target="../media/image16.svg"/><Relationship Id="rId21" Type="http://schemas.openxmlformats.org/officeDocument/2006/relationships/image" Target="../media/image40.png"/><Relationship Id="rId7" Type="http://schemas.openxmlformats.org/officeDocument/2006/relationships/image" Target="../media/image26.sv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image" Target="../media/image15.png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5" Type="http://schemas.openxmlformats.org/officeDocument/2006/relationships/image" Target="../media/image34.sv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Relationship Id="rId1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42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08" y="10458"/>
            <a:ext cx="12298016" cy="695618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2347683" y="1056713"/>
            <a:ext cx="8107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Tiểu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Đa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Phúc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SVN-Genica Pro" panose="00000900000000000000" pitchFamily="50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873308" y="1504196"/>
            <a:ext cx="11926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SincerelyYoursPianoMusicForStudying-V.A-3023555_hq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12" y="6424771"/>
            <a:ext cx="541867" cy="5418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19129" y="4701878"/>
            <a:ext cx="810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Đỗ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Thị </a:t>
            </a:r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Lệ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Thanh</a:t>
            </a:r>
          </a:p>
        </p:txBody>
      </p:sp>
      <p:sp>
        <p:nvSpPr>
          <p:cNvPr id="10" name="Title 1"/>
          <p:cNvSpPr txBox="1"/>
          <p:nvPr/>
        </p:nvSpPr>
        <p:spPr>
          <a:xfrm>
            <a:off x="1315361" y="1354263"/>
            <a:ext cx="10308590" cy="28371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thầy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cô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 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Công </a:t>
            </a:r>
            <a:r>
              <a:rPr lang="en-US" altLang="vi-VN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nghệ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– </a:t>
            </a:r>
            <a:r>
              <a:rPr lang="en-US" altLang="vi-VN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Lớp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3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4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4C7E16-59C6-CC8E-19AA-F9975F3BB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894154A-BD05-2956-57B2-F3D1AF417CEE}"/>
              </a:ext>
            </a:extLst>
          </p:cNvPr>
          <p:cNvSpPr/>
          <p:nvPr/>
        </p:nvSpPr>
        <p:spPr>
          <a:xfrm>
            <a:off x="685800" y="743259"/>
            <a:ext cx="10820400" cy="7127939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79FB44D-40AC-EA12-4319-4A30824170D5}"/>
              </a:ext>
            </a:extLst>
          </p:cNvPr>
          <p:cNvSpPr/>
          <p:nvPr/>
        </p:nvSpPr>
        <p:spPr>
          <a:xfrm>
            <a:off x="1932310" y="4981000"/>
            <a:ext cx="8365721" cy="2185545"/>
          </a:xfrm>
          <a:custGeom>
            <a:avLst/>
            <a:gdLst/>
            <a:ahLst/>
            <a:cxnLst/>
            <a:rect l="l" t="t" r="r" b="b"/>
            <a:pathLst>
              <a:path w="12548581" h="3278317">
                <a:moveTo>
                  <a:pt x="0" y="0"/>
                </a:moveTo>
                <a:lnTo>
                  <a:pt x="12548581" y="0"/>
                </a:lnTo>
                <a:lnTo>
                  <a:pt x="12548581" y="3278316"/>
                </a:lnTo>
                <a:lnTo>
                  <a:pt x="0" y="3278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282A24A9-5FCA-8AF4-BFDF-AB4CA0A35890}"/>
              </a:ext>
            </a:extLst>
          </p:cNvPr>
          <p:cNvSpPr/>
          <p:nvPr/>
        </p:nvSpPr>
        <p:spPr>
          <a:xfrm>
            <a:off x="9017299" y="4290000"/>
            <a:ext cx="2561463" cy="2743200"/>
          </a:xfrm>
          <a:custGeom>
            <a:avLst/>
            <a:gdLst/>
            <a:ahLst/>
            <a:cxnLst/>
            <a:rect l="l" t="t" r="r" b="b"/>
            <a:pathLst>
              <a:path w="3842195" h="4114800">
                <a:moveTo>
                  <a:pt x="0" y="0"/>
                </a:moveTo>
                <a:lnTo>
                  <a:pt x="3842194" y="0"/>
                </a:lnTo>
                <a:lnTo>
                  <a:pt x="38421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C8CCDA46-AA85-4FA4-899E-55B8697002A2}"/>
              </a:ext>
            </a:extLst>
          </p:cNvPr>
          <p:cNvSpPr/>
          <p:nvPr/>
        </p:nvSpPr>
        <p:spPr>
          <a:xfrm flipH="1">
            <a:off x="613693" y="4290000"/>
            <a:ext cx="2561463" cy="2743200"/>
          </a:xfrm>
          <a:custGeom>
            <a:avLst/>
            <a:gdLst/>
            <a:ahLst/>
            <a:cxnLst/>
            <a:rect l="l" t="t" r="r" b="b"/>
            <a:pathLst>
              <a:path w="3842194" h="4114800">
                <a:moveTo>
                  <a:pt x="3842195" y="0"/>
                </a:moveTo>
                <a:lnTo>
                  <a:pt x="0" y="0"/>
                </a:lnTo>
                <a:lnTo>
                  <a:pt x="0" y="4114800"/>
                </a:lnTo>
                <a:lnTo>
                  <a:pt x="3842195" y="4114800"/>
                </a:lnTo>
                <a:lnTo>
                  <a:pt x="384219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EDD2E0B7-5AD9-9DEA-C223-CD639B422DAE}"/>
              </a:ext>
            </a:extLst>
          </p:cNvPr>
          <p:cNvSpPr/>
          <p:nvPr/>
        </p:nvSpPr>
        <p:spPr>
          <a:xfrm>
            <a:off x="7905679" y="3754002"/>
            <a:ext cx="2223239" cy="3103998"/>
          </a:xfrm>
          <a:custGeom>
            <a:avLst/>
            <a:gdLst/>
            <a:ahLst/>
            <a:cxnLst/>
            <a:rect l="l" t="t" r="r" b="b"/>
            <a:pathLst>
              <a:path w="3334858" h="4655997">
                <a:moveTo>
                  <a:pt x="0" y="0"/>
                </a:moveTo>
                <a:lnTo>
                  <a:pt x="3334858" y="0"/>
                </a:lnTo>
                <a:lnTo>
                  <a:pt x="3334858" y="4655997"/>
                </a:lnTo>
                <a:lnTo>
                  <a:pt x="0" y="46559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7455ABFD-69C7-18A1-E068-340AC8AA74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672" y="724435"/>
            <a:ext cx="9455716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2172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>
            <a:extLst>
              <a:ext uri="{FF2B5EF4-FFF2-40B4-BE49-F238E27FC236}">
                <a16:creationId xmlns:a16="http://schemas.microsoft.com/office/drawing/2014/main" id="{822CFD60-CEA6-4C77-8FCB-00EA5542D8A0}"/>
              </a:ext>
            </a:extLst>
          </p:cNvPr>
          <p:cNvGrpSpPr>
            <a:grpSpLocks/>
          </p:cNvGrpSpPr>
          <p:nvPr/>
        </p:nvGrpSpPr>
        <p:grpSpPr bwMode="auto">
          <a:xfrm>
            <a:off x="6047987" y="1371600"/>
            <a:ext cx="4098138" cy="419453"/>
            <a:chOff x="3897982" y="380673"/>
            <a:chExt cx="5425126" cy="51487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CBEA8CC-2D4F-4227-B855-7A7CEF3B9DE3}"/>
                </a:ext>
              </a:extLst>
            </p:cNvPr>
            <p:cNvSpPr/>
            <p:nvPr/>
          </p:nvSpPr>
          <p:spPr>
            <a:xfrm>
              <a:off x="4959772" y="380673"/>
              <a:ext cx="4362790" cy="3351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AF54207-2A5B-4941-BE45-F22FCAFBF276}"/>
                </a:ext>
              </a:extLst>
            </p:cNvPr>
            <p:cNvSpPr/>
            <p:nvPr/>
          </p:nvSpPr>
          <p:spPr>
            <a:xfrm>
              <a:off x="3898496" y="380673"/>
              <a:ext cx="1061277" cy="5144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4" name="Rectangle 8">
            <a:extLst>
              <a:ext uri="{FF2B5EF4-FFF2-40B4-BE49-F238E27FC236}">
                <a16:creationId xmlns:a16="http://schemas.microsoft.com/office/drawing/2014/main" id="{1247D99A-0AC8-4769-ACB8-71A6A7BD09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7644" y="608290"/>
            <a:ext cx="10446524" cy="1360757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lvl="0" algn="ctr">
              <a:lnSpc>
                <a:spcPct val="120000"/>
              </a:lnSpc>
            </a:pPr>
            <a:r>
              <a:rPr lang="en-US" alt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alt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alt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sẻ với bạn tên và nội dung chương trình phát thanh có trong hình 3</a:t>
            </a:r>
            <a:r>
              <a:rPr lang="en-US" alt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alt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alt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F497B63-DD41-42CB-A840-DCA2A128E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193" y="3571468"/>
            <a:ext cx="3697959" cy="30026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B2A656-52AA-4648-A14A-B069F8B276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0797" y="2557309"/>
            <a:ext cx="5321603" cy="372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9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454141" y="1347936"/>
            <a:ext cx="5733558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31682" y="1436736"/>
            <a:ext cx="5578475" cy="7509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F4E147-114C-491B-89AA-825527DC1F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67277" y="2322832"/>
            <a:ext cx="3232783" cy="226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95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2">
            <a:extLst>
              <a:ext uri="{FF2B5EF4-FFF2-40B4-BE49-F238E27FC236}">
                <a16:creationId xmlns:a16="http://schemas.microsoft.com/office/drawing/2014/main" id="{3B9754EB-665E-477B-919F-FF9C54BC51D0}"/>
              </a:ext>
            </a:extLst>
          </p:cNvPr>
          <p:cNvSpPr/>
          <p:nvPr/>
        </p:nvSpPr>
        <p:spPr>
          <a:xfrm>
            <a:off x="2424888" y="1972773"/>
            <a:ext cx="8493125" cy="2826306"/>
          </a:xfrm>
          <a:prstGeom prst="wedgeRoundRectCallout">
            <a:avLst>
              <a:gd name="adj1" fmla="val -57125"/>
              <a:gd name="adj2" fmla="val 55771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Về</a:t>
            </a:r>
            <a:r>
              <a:rPr kumimoji="0" lang="en-US" altLang="en-US" sz="40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4000" b="1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nhà</a:t>
            </a:r>
            <a:r>
              <a:rPr kumimoji="0" lang="en-US" altLang="en-US" sz="40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Phỏng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vấn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ông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bố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mẹ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về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alt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chương trình phát thanh</a:t>
            </a:r>
            <a:r>
              <a:rPr lang="en-US" alt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mà</a:t>
            </a:r>
            <a:r>
              <a:rPr lang="en-US" alt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họ</a:t>
            </a:r>
            <a:r>
              <a:rPr lang="en-US" alt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yêu</a:t>
            </a:r>
            <a:r>
              <a:rPr lang="en-US" alt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thích</a:t>
            </a:r>
            <a:r>
              <a:rPr lang="en-US" alt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kumimoji="0" lang="vi-V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 descr="Hand,okay,thumb - Transparent Background Teacher Cartoon Png , Free  Transparent Clipart - ClipartKey">
            <a:extLst>
              <a:ext uri="{FF2B5EF4-FFF2-40B4-BE49-F238E27FC236}">
                <a16:creationId xmlns:a16="http://schemas.microsoft.com/office/drawing/2014/main" id="{D210F9E3-4CF5-46DA-BB6D-106A30C5A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69" y="3164589"/>
            <a:ext cx="265747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5697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5800" y="743259"/>
            <a:ext cx="10820400" cy="7127939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1238030" y="1069749"/>
            <a:ext cx="2810988" cy="1063065"/>
          </a:xfrm>
          <a:custGeom>
            <a:avLst/>
            <a:gdLst/>
            <a:ahLst/>
            <a:cxnLst/>
            <a:rect l="l" t="t" r="r" b="b"/>
            <a:pathLst>
              <a:path w="4216482" h="1594597">
                <a:moveTo>
                  <a:pt x="0" y="0"/>
                </a:moveTo>
                <a:lnTo>
                  <a:pt x="4216482" y="0"/>
                </a:lnTo>
                <a:lnTo>
                  <a:pt x="4216482" y="1594597"/>
                </a:lnTo>
                <a:lnTo>
                  <a:pt x="0" y="15945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221849" y="1352520"/>
            <a:ext cx="1697707" cy="642042"/>
          </a:xfrm>
          <a:custGeom>
            <a:avLst/>
            <a:gdLst/>
            <a:ahLst/>
            <a:cxnLst/>
            <a:rect l="l" t="t" r="r" b="b"/>
            <a:pathLst>
              <a:path w="2546561" h="963063">
                <a:moveTo>
                  <a:pt x="0" y="0"/>
                </a:moveTo>
                <a:lnTo>
                  <a:pt x="2546560" y="0"/>
                </a:lnTo>
                <a:lnTo>
                  <a:pt x="2546560" y="963063"/>
                </a:lnTo>
                <a:lnTo>
                  <a:pt x="0" y="9630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352210" y="3429000"/>
            <a:ext cx="1697707" cy="642042"/>
          </a:xfrm>
          <a:custGeom>
            <a:avLst/>
            <a:gdLst/>
            <a:ahLst/>
            <a:cxnLst/>
            <a:rect l="l" t="t" r="r" b="b"/>
            <a:pathLst>
              <a:path w="2546561" h="963063">
                <a:moveTo>
                  <a:pt x="0" y="0"/>
                </a:moveTo>
                <a:lnTo>
                  <a:pt x="2546561" y="0"/>
                </a:lnTo>
                <a:lnTo>
                  <a:pt x="2546561" y="963063"/>
                </a:lnTo>
                <a:lnTo>
                  <a:pt x="0" y="9630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1238030" y="1069749"/>
            <a:ext cx="2810988" cy="1063065"/>
          </a:xfrm>
          <a:custGeom>
            <a:avLst/>
            <a:gdLst/>
            <a:ahLst/>
            <a:cxnLst/>
            <a:rect l="l" t="t" r="r" b="b"/>
            <a:pathLst>
              <a:path w="4216482" h="1594597">
                <a:moveTo>
                  <a:pt x="0" y="0"/>
                </a:moveTo>
                <a:lnTo>
                  <a:pt x="4216482" y="0"/>
                </a:lnTo>
                <a:lnTo>
                  <a:pt x="4216482" y="1594597"/>
                </a:lnTo>
                <a:lnTo>
                  <a:pt x="0" y="15945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3663983" y="6093833"/>
            <a:ext cx="4876800" cy="1028561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2"/>
                </a:lnTo>
                <a:lnTo>
                  <a:pt x="0" y="15428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427192" y="5243925"/>
            <a:ext cx="3680701" cy="1699815"/>
          </a:xfrm>
          <a:custGeom>
            <a:avLst/>
            <a:gdLst/>
            <a:ahLst/>
            <a:cxnLst/>
            <a:rect l="l" t="t" r="r" b="b"/>
            <a:pathLst>
              <a:path w="5521052" h="2549722">
                <a:moveTo>
                  <a:pt x="0" y="0"/>
                </a:moveTo>
                <a:lnTo>
                  <a:pt x="5521052" y="0"/>
                </a:lnTo>
                <a:lnTo>
                  <a:pt x="5521052" y="2549722"/>
                </a:lnTo>
                <a:lnTo>
                  <a:pt x="0" y="25497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6981580" y="5868612"/>
            <a:ext cx="3562173" cy="1075129"/>
          </a:xfrm>
          <a:custGeom>
            <a:avLst/>
            <a:gdLst/>
            <a:ahLst/>
            <a:cxnLst/>
            <a:rect l="l" t="t" r="r" b="b"/>
            <a:pathLst>
              <a:path w="5343259" h="1612693">
                <a:moveTo>
                  <a:pt x="0" y="0"/>
                </a:moveTo>
                <a:lnTo>
                  <a:pt x="5343259" y="0"/>
                </a:lnTo>
                <a:lnTo>
                  <a:pt x="5343259" y="1612693"/>
                </a:lnTo>
                <a:lnTo>
                  <a:pt x="0" y="161269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339190" y="2811522"/>
            <a:ext cx="693221" cy="693221"/>
          </a:xfrm>
          <a:custGeom>
            <a:avLst/>
            <a:gdLst/>
            <a:ahLst/>
            <a:cxnLst/>
            <a:rect l="l" t="t" r="r" b="b"/>
            <a:pathLst>
              <a:path w="1039831" h="1039831">
                <a:moveTo>
                  <a:pt x="1039832" y="0"/>
                </a:moveTo>
                <a:lnTo>
                  <a:pt x="0" y="0"/>
                </a:lnTo>
                <a:lnTo>
                  <a:pt x="0" y="1039832"/>
                </a:lnTo>
                <a:lnTo>
                  <a:pt x="1039832" y="1039832"/>
                </a:lnTo>
                <a:lnTo>
                  <a:pt x="1039832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79963" y="1373821"/>
            <a:ext cx="7888908" cy="4239119"/>
          </a:xfrm>
          <a:prstGeom prst="rect">
            <a:avLst/>
          </a:prstGeom>
        </p:spPr>
      </p:pic>
      <p:sp>
        <p:nvSpPr>
          <p:cNvPr id="15" name="Freeform 7"/>
          <p:cNvSpPr/>
          <p:nvPr/>
        </p:nvSpPr>
        <p:spPr>
          <a:xfrm>
            <a:off x="9034129" y="3341013"/>
            <a:ext cx="2073144" cy="3597647"/>
          </a:xfrm>
          <a:custGeom>
            <a:avLst/>
            <a:gdLst/>
            <a:ahLst/>
            <a:cxnLst/>
            <a:rect l="l" t="t" r="r" b="b"/>
            <a:pathLst>
              <a:path w="3109716" h="5396470">
                <a:moveTo>
                  <a:pt x="0" y="0"/>
                </a:moveTo>
                <a:lnTo>
                  <a:pt x="3109716" y="0"/>
                </a:lnTo>
                <a:lnTo>
                  <a:pt x="3109716" y="5396470"/>
                </a:lnTo>
                <a:lnTo>
                  <a:pt x="0" y="539647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8"/>
          <p:cNvSpPr/>
          <p:nvPr/>
        </p:nvSpPr>
        <p:spPr>
          <a:xfrm>
            <a:off x="1345804" y="3238659"/>
            <a:ext cx="1698977" cy="3494041"/>
          </a:xfrm>
          <a:custGeom>
            <a:avLst/>
            <a:gdLst/>
            <a:ahLst/>
            <a:cxnLst/>
            <a:rect l="l" t="t" r="r" b="b"/>
            <a:pathLst>
              <a:path w="2548466" h="5241061">
                <a:moveTo>
                  <a:pt x="0" y="0"/>
                </a:moveTo>
                <a:lnTo>
                  <a:pt x="2548466" y="0"/>
                </a:lnTo>
                <a:lnTo>
                  <a:pt x="2548466" y="5241062"/>
                </a:lnTo>
                <a:lnTo>
                  <a:pt x="0" y="5241062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5800" y="743259"/>
            <a:ext cx="10820400" cy="7127939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932310" y="4981000"/>
            <a:ext cx="8365721" cy="2185545"/>
          </a:xfrm>
          <a:custGeom>
            <a:avLst/>
            <a:gdLst/>
            <a:ahLst/>
            <a:cxnLst/>
            <a:rect l="l" t="t" r="r" b="b"/>
            <a:pathLst>
              <a:path w="12548581" h="3278317">
                <a:moveTo>
                  <a:pt x="0" y="0"/>
                </a:moveTo>
                <a:lnTo>
                  <a:pt x="12548581" y="0"/>
                </a:lnTo>
                <a:lnTo>
                  <a:pt x="12548581" y="3278316"/>
                </a:lnTo>
                <a:lnTo>
                  <a:pt x="0" y="3278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017299" y="4290000"/>
            <a:ext cx="2561463" cy="2743200"/>
          </a:xfrm>
          <a:custGeom>
            <a:avLst/>
            <a:gdLst/>
            <a:ahLst/>
            <a:cxnLst/>
            <a:rect l="l" t="t" r="r" b="b"/>
            <a:pathLst>
              <a:path w="3842195" h="4114800">
                <a:moveTo>
                  <a:pt x="0" y="0"/>
                </a:moveTo>
                <a:lnTo>
                  <a:pt x="3842194" y="0"/>
                </a:lnTo>
                <a:lnTo>
                  <a:pt x="38421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flipH="1">
            <a:off x="613693" y="4290000"/>
            <a:ext cx="2561463" cy="2743200"/>
          </a:xfrm>
          <a:custGeom>
            <a:avLst/>
            <a:gdLst/>
            <a:ahLst/>
            <a:cxnLst/>
            <a:rect l="l" t="t" r="r" b="b"/>
            <a:pathLst>
              <a:path w="3842194" h="4114800">
                <a:moveTo>
                  <a:pt x="3842195" y="0"/>
                </a:moveTo>
                <a:lnTo>
                  <a:pt x="0" y="0"/>
                </a:lnTo>
                <a:lnTo>
                  <a:pt x="0" y="4114800"/>
                </a:lnTo>
                <a:lnTo>
                  <a:pt x="3842195" y="4114800"/>
                </a:lnTo>
                <a:lnTo>
                  <a:pt x="384219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7905679" y="3754002"/>
            <a:ext cx="2223239" cy="3103998"/>
          </a:xfrm>
          <a:custGeom>
            <a:avLst/>
            <a:gdLst/>
            <a:ahLst/>
            <a:cxnLst/>
            <a:rect l="l" t="t" r="r" b="b"/>
            <a:pathLst>
              <a:path w="3334858" h="4655997">
                <a:moveTo>
                  <a:pt x="0" y="0"/>
                </a:moveTo>
                <a:lnTo>
                  <a:pt x="3334858" y="0"/>
                </a:lnTo>
                <a:lnTo>
                  <a:pt x="3334858" y="4655997"/>
                </a:lnTo>
                <a:lnTo>
                  <a:pt x="0" y="46559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4424" y="1850746"/>
            <a:ext cx="8128705" cy="1959018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5800" y="743259"/>
            <a:ext cx="10820400" cy="7127939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1238030" y="1069749"/>
            <a:ext cx="2810988" cy="1063065"/>
          </a:xfrm>
          <a:custGeom>
            <a:avLst/>
            <a:gdLst/>
            <a:ahLst/>
            <a:cxnLst/>
            <a:rect l="l" t="t" r="r" b="b"/>
            <a:pathLst>
              <a:path w="4216482" h="1594597">
                <a:moveTo>
                  <a:pt x="0" y="0"/>
                </a:moveTo>
                <a:lnTo>
                  <a:pt x="4216482" y="0"/>
                </a:lnTo>
                <a:lnTo>
                  <a:pt x="4216482" y="1594597"/>
                </a:lnTo>
                <a:lnTo>
                  <a:pt x="0" y="15945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221849" y="1352520"/>
            <a:ext cx="1697707" cy="642042"/>
          </a:xfrm>
          <a:custGeom>
            <a:avLst/>
            <a:gdLst/>
            <a:ahLst/>
            <a:cxnLst/>
            <a:rect l="l" t="t" r="r" b="b"/>
            <a:pathLst>
              <a:path w="2546561" h="963063">
                <a:moveTo>
                  <a:pt x="0" y="0"/>
                </a:moveTo>
                <a:lnTo>
                  <a:pt x="2546560" y="0"/>
                </a:lnTo>
                <a:lnTo>
                  <a:pt x="2546560" y="963063"/>
                </a:lnTo>
                <a:lnTo>
                  <a:pt x="0" y="9630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352210" y="3429000"/>
            <a:ext cx="1697707" cy="642042"/>
          </a:xfrm>
          <a:custGeom>
            <a:avLst/>
            <a:gdLst/>
            <a:ahLst/>
            <a:cxnLst/>
            <a:rect l="l" t="t" r="r" b="b"/>
            <a:pathLst>
              <a:path w="2546561" h="963063">
                <a:moveTo>
                  <a:pt x="0" y="0"/>
                </a:moveTo>
                <a:lnTo>
                  <a:pt x="2546561" y="0"/>
                </a:lnTo>
                <a:lnTo>
                  <a:pt x="2546561" y="963063"/>
                </a:lnTo>
                <a:lnTo>
                  <a:pt x="0" y="9630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1238030" y="1069749"/>
            <a:ext cx="2810988" cy="1063065"/>
          </a:xfrm>
          <a:custGeom>
            <a:avLst/>
            <a:gdLst/>
            <a:ahLst/>
            <a:cxnLst/>
            <a:rect l="l" t="t" r="r" b="b"/>
            <a:pathLst>
              <a:path w="4216482" h="1594597">
                <a:moveTo>
                  <a:pt x="0" y="0"/>
                </a:moveTo>
                <a:lnTo>
                  <a:pt x="4216482" y="0"/>
                </a:lnTo>
                <a:lnTo>
                  <a:pt x="4216482" y="1594597"/>
                </a:lnTo>
                <a:lnTo>
                  <a:pt x="0" y="15945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3663983" y="6093833"/>
            <a:ext cx="4876800" cy="1028561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2"/>
                </a:lnTo>
                <a:lnTo>
                  <a:pt x="0" y="15428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427192" y="5243925"/>
            <a:ext cx="3680701" cy="1699815"/>
          </a:xfrm>
          <a:custGeom>
            <a:avLst/>
            <a:gdLst/>
            <a:ahLst/>
            <a:cxnLst/>
            <a:rect l="l" t="t" r="r" b="b"/>
            <a:pathLst>
              <a:path w="5521052" h="2549722">
                <a:moveTo>
                  <a:pt x="0" y="0"/>
                </a:moveTo>
                <a:lnTo>
                  <a:pt x="5521052" y="0"/>
                </a:lnTo>
                <a:lnTo>
                  <a:pt x="5521052" y="2549722"/>
                </a:lnTo>
                <a:lnTo>
                  <a:pt x="0" y="25497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6981580" y="5868612"/>
            <a:ext cx="3562173" cy="1075129"/>
          </a:xfrm>
          <a:custGeom>
            <a:avLst/>
            <a:gdLst/>
            <a:ahLst/>
            <a:cxnLst/>
            <a:rect l="l" t="t" r="r" b="b"/>
            <a:pathLst>
              <a:path w="5343259" h="1612693">
                <a:moveTo>
                  <a:pt x="0" y="0"/>
                </a:moveTo>
                <a:lnTo>
                  <a:pt x="5343259" y="0"/>
                </a:lnTo>
                <a:lnTo>
                  <a:pt x="5343259" y="1612693"/>
                </a:lnTo>
                <a:lnTo>
                  <a:pt x="0" y="161269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339190" y="2811522"/>
            <a:ext cx="693221" cy="693221"/>
          </a:xfrm>
          <a:custGeom>
            <a:avLst/>
            <a:gdLst/>
            <a:ahLst/>
            <a:cxnLst/>
            <a:rect l="l" t="t" r="r" b="b"/>
            <a:pathLst>
              <a:path w="1039831" h="1039831">
                <a:moveTo>
                  <a:pt x="1039832" y="0"/>
                </a:moveTo>
                <a:lnTo>
                  <a:pt x="0" y="0"/>
                </a:lnTo>
                <a:lnTo>
                  <a:pt x="0" y="1039832"/>
                </a:lnTo>
                <a:lnTo>
                  <a:pt x="1039832" y="1039832"/>
                </a:lnTo>
                <a:lnTo>
                  <a:pt x="1039832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7"/>
          <p:cNvSpPr/>
          <p:nvPr/>
        </p:nvSpPr>
        <p:spPr>
          <a:xfrm>
            <a:off x="9034129" y="3341013"/>
            <a:ext cx="2073144" cy="3597647"/>
          </a:xfrm>
          <a:custGeom>
            <a:avLst/>
            <a:gdLst/>
            <a:ahLst/>
            <a:cxnLst/>
            <a:rect l="l" t="t" r="r" b="b"/>
            <a:pathLst>
              <a:path w="3109716" h="5396470">
                <a:moveTo>
                  <a:pt x="0" y="0"/>
                </a:moveTo>
                <a:lnTo>
                  <a:pt x="3109716" y="0"/>
                </a:lnTo>
                <a:lnTo>
                  <a:pt x="3109716" y="5396470"/>
                </a:lnTo>
                <a:lnTo>
                  <a:pt x="0" y="539647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8"/>
          <p:cNvSpPr/>
          <p:nvPr/>
        </p:nvSpPr>
        <p:spPr>
          <a:xfrm>
            <a:off x="1345804" y="3238659"/>
            <a:ext cx="1698977" cy="3494041"/>
          </a:xfrm>
          <a:custGeom>
            <a:avLst/>
            <a:gdLst/>
            <a:ahLst/>
            <a:cxnLst/>
            <a:rect l="l" t="t" r="r" b="b"/>
            <a:pathLst>
              <a:path w="2548466" h="5241061">
                <a:moveTo>
                  <a:pt x="0" y="0"/>
                </a:moveTo>
                <a:lnTo>
                  <a:pt x="2548466" y="0"/>
                </a:lnTo>
                <a:lnTo>
                  <a:pt x="2548466" y="5241062"/>
                </a:lnTo>
                <a:lnTo>
                  <a:pt x="0" y="524106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0DC239-F049-E9EA-F286-53C6783CFCBD}"/>
              </a:ext>
            </a:extLst>
          </p:cNvPr>
          <p:cNvPicPr/>
          <p:nvPr/>
        </p:nvPicPr>
        <p:blipFill>
          <a:blip r:embed="rId18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rcRect t="43206" r="422" b="9687"/>
          <a:stretch>
            <a:fillRect/>
          </a:stretch>
        </p:blipFill>
        <p:spPr>
          <a:xfrm>
            <a:off x="3744011" y="340190"/>
            <a:ext cx="4384579" cy="15995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8B3658-590C-6E80-F6A5-6F5B6A0B125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399706" y="719683"/>
            <a:ext cx="3810330" cy="10729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528D3B6-D6CF-9BBC-3EE1-25760A7F697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55964" y="2016219"/>
            <a:ext cx="7687722" cy="23715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7A175B2-0504-D2D4-22C5-BD152379E23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182896" y="4265448"/>
            <a:ext cx="2804403" cy="117663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A80ED2-740F-A45F-4319-73B7A9F3D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7E79A8C-D59B-8FA8-7D71-07DAEBEEE22A}"/>
              </a:ext>
            </a:extLst>
          </p:cNvPr>
          <p:cNvSpPr/>
          <p:nvPr/>
        </p:nvSpPr>
        <p:spPr>
          <a:xfrm>
            <a:off x="685800" y="743259"/>
            <a:ext cx="10820400" cy="7127939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7267888-824F-5333-82C7-03226B02D9E3}"/>
              </a:ext>
            </a:extLst>
          </p:cNvPr>
          <p:cNvSpPr/>
          <p:nvPr/>
        </p:nvSpPr>
        <p:spPr>
          <a:xfrm>
            <a:off x="1932310" y="4981000"/>
            <a:ext cx="8365721" cy="2185545"/>
          </a:xfrm>
          <a:custGeom>
            <a:avLst/>
            <a:gdLst/>
            <a:ahLst/>
            <a:cxnLst/>
            <a:rect l="l" t="t" r="r" b="b"/>
            <a:pathLst>
              <a:path w="12548581" h="3278317">
                <a:moveTo>
                  <a:pt x="0" y="0"/>
                </a:moveTo>
                <a:lnTo>
                  <a:pt x="12548581" y="0"/>
                </a:lnTo>
                <a:lnTo>
                  <a:pt x="12548581" y="3278316"/>
                </a:lnTo>
                <a:lnTo>
                  <a:pt x="0" y="3278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73176971-3575-7363-5058-9CCC08F06D90}"/>
              </a:ext>
            </a:extLst>
          </p:cNvPr>
          <p:cNvSpPr/>
          <p:nvPr/>
        </p:nvSpPr>
        <p:spPr>
          <a:xfrm>
            <a:off x="9017299" y="4290000"/>
            <a:ext cx="2561463" cy="2743200"/>
          </a:xfrm>
          <a:custGeom>
            <a:avLst/>
            <a:gdLst/>
            <a:ahLst/>
            <a:cxnLst/>
            <a:rect l="l" t="t" r="r" b="b"/>
            <a:pathLst>
              <a:path w="3842195" h="4114800">
                <a:moveTo>
                  <a:pt x="0" y="0"/>
                </a:moveTo>
                <a:lnTo>
                  <a:pt x="3842194" y="0"/>
                </a:lnTo>
                <a:lnTo>
                  <a:pt x="38421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670F72EE-384C-7998-F94C-62361C09214F}"/>
              </a:ext>
            </a:extLst>
          </p:cNvPr>
          <p:cNvSpPr/>
          <p:nvPr/>
        </p:nvSpPr>
        <p:spPr>
          <a:xfrm flipH="1">
            <a:off x="613693" y="4290000"/>
            <a:ext cx="2561463" cy="2743200"/>
          </a:xfrm>
          <a:custGeom>
            <a:avLst/>
            <a:gdLst/>
            <a:ahLst/>
            <a:cxnLst/>
            <a:rect l="l" t="t" r="r" b="b"/>
            <a:pathLst>
              <a:path w="3842194" h="4114800">
                <a:moveTo>
                  <a:pt x="3842195" y="0"/>
                </a:moveTo>
                <a:lnTo>
                  <a:pt x="0" y="0"/>
                </a:lnTo>
                <a:lnTo>
                  <a:pt x="0" y="4114800"/>
                </a:lnTo>
                <a:lnTo>
                  <a:pt x="3842195" y="4114800"/>
                </a:lnTo>
                <a:lnTo>
                  <a:pt x="384219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2458EFFA-33CD-E2E5-411C-D78229C46081}"/>
              </a:ext>
            </a:extLst>
          </p:cNvPr>
          <p:cNvSpPr/>
          <p:nvPr/>
        </p:nvSpPr>
        <p:spPr>
          <a:xfrm>
            <a:off x="7905679" y="3754002"/>
            <a:ext cx="2223239" cy="3103998"/>
          </a:xfrm>
          <a:custGeom>
            <a:avLst/>
            <a:gdLst/>
            <a:ahLst/>
            <a:cxnLst/>
            <a:rect l="l" t="t" r="r" b="b"/>
            <a:pathLst>
              <a:path w="3334858" h="4655997">
                <a:moveTo>
                  <a:pt x="0" y="0"/>
                </a:moveTo>
                <a:lnTo>
                  <a:pt x="3334858" y="0"/>
                </a:lnTo>
                <a:lnTo>
                  <a:pt x="3334858" y="4655997"/>
                </a:lnTo>
                <a:lnTo>
                  <a:pt x="0" y="46559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A neon colored word on a black background&#10;&#10;AI-generated content may be incorrect.">
            <a:extLst>
              <a:ext uri="{FF2B5EF4-FFF2-40B4-BE49-F238E27FC236}">
                <a16:creationId xmlns:a16="http://schemas.microsoft.com/office/drawing/2014/main" id="{04EBAFD0-CF35-FEF2-41CD-B05967467E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82" y="1244776"/>
            <a:ext cx="10473836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0407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B076D1-7D71-4375-ACC2-C4BC8DB45779}"/>
              </a:ext>
            </a:extLst>
          </p:cNvPr>
          <p:cNvSpPr txBox="1"/>
          <p:nvPr/>
        </p:nvSpPr>
        <p:spPr>
          <a:xfrm>
            <a:off x="786809" y="346710"/>
            <a:ext cx="106006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tin ở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3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chương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thanh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phù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hợp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lứa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tuổi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sinh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7B58EF-502B-4BFF-8C3E-271F3BD51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1167" y="1544320"/>
            <a:ext cx="7100220" cy="49669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F6040D-3197-4DDC-AA52-5BF762EFF1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9593" y="3694419"/>
            <a:ext cx="3697959" cy="300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08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454141" y="1347936"/>
            <a:ext cx="5733558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31682" y="1436736"/>
            <a:ext cx="5578475" cy="7509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F4E147-114C-491B-89AA-825527DC1F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67277" y="2322832"/>
            <a:ext cx="3232783" cy="22614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8DB4EF2-C01F-4A18-BCBF-D38687967F00}"/>
              </a:ext>
            </a:extLst>
          </p:cNvPr>
          <p:cNvGrpSpPr/>
          <p:nvPr/>
        </p:nvGrpSpPr>
        <p:grpSpPr>
          <a:xfrm>
            <a:off x="1188720" y="156906"/>
            <a:ext cx="9367520" cy="1270000"/>
            <a:chOff x="223520" y="345440"/>
            <a:chExt cx="11653520" cy="1289639"/>
          </a:xfrm>
        </p:grpSpPr>
        <p:grpSp>
          <p:nvGrpSpPr>
            <p:cNvPr id="4" name="组合 48">
              <a:extLst>
                <a:ext uri="{FF2B5EF4-FFF2-40B4-BE49-F238E27FC236}">
                  <a16:creationId xmlns:a16="http://schemas.microsoft.com/office/drawing/2014/main" id="{7DD67372-F585-4AF4-B952-C33A295CE173}"/>
                </a:ext>
              </a:extLst>
            </p:cNvPr>
            <p:cNvGrpSpPr/>
            <p:nvPr/>
          </p:nvGrpSpPr>
          <p:grpSpPr>
            <a:xfrm>
              <a:off x="223520" y="345440"/>
              <a:ext cx="11653520" cy="1289639"/>
              <a:chOff x="2900496" y="1028113"/>
              <a:chExt cx="6336001" cy="3420001"/>
            </a:xfrm>
          </p:grpSpPr>
          <p:sp>
            <p:nvSpPr>
              <p:cNvPr id="6" name="任意多边形: 形状 45">
                <a:extLst>
                  <a:ext uri="{FF2B5EF4-FFF2-40B4-BE49-F238E27FC236}">
                    <a16:creationId xmlns:a16="http://schemas.microsoft.com/office/drawing/2014/main" id="{08EEA430-0067-403F-88FC-3C260CF58FD1}"/>
                  </a:ext>
                </a:extLst>
              </p:cNvPr>
              <p:cNvSpPr/>
              <p:nvPr/>
            </p:nvSpPr>
            <p:spPr>
              <a:xfrm>
                <a:off x="2900496" y="1028113"/>
                <a:ext cx="6336001" cy="3420001"/>
              </a:xfrm>
              <a:prstGeom prst="roundRect">
                <a:avLst/>
              </a:prstGeom>
              <a:solidFill>
                <a:srgbClr val="FFC715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7" name="任意多边形: 形状 44">
                <a:extLst>
                  <a:ext uri="{FF2B5EF4-FFF2-40B4-BE49-F238E27FC236}">
                    <a16:creationId xmlns:a16="http://schemas.microsoft.com/office/drawing/2014/main" id="{E9B8BD47-095D-4AA2-A2FB-A1306242A1D3}"/>
                  </a:ext>
                </a:extLst>
              </p:cNvPr>
              <p:cNvSpPr/>
              <p:nvPr/>
            </p:nvSpPr>
            <p:spPr>
              <a:xfrm>
                <a:off x="2997347" y="1084832"/>
                <a:ext cx="6192000" cy="3312000"/>
              </a:xfrm>
              <a:prstGeom prst="roundRect">
                <a:avLst/>
              </a:prstGeom>
              <a:noFill/>
              <a:ln w="25400">
                <a:solidFill>
                  <a:srgbClr val="215968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855C349-BE6F-4089-866D-76D66EE35D63}"/>
                </a:ext>
              </a:extLst>
            </p:cNvPr>
            <p:cNvSpPr txBox="1"/>
            <p:nvPr/>
          </p:nvSpPr>
          <p:spPr>
            <a:xfrm>
              <a:off x="561520" y="451650"/>
              <a:ext cx="11272159" cy="1093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Các chương trình phát thanh phù hợp với lứa tuổi học sinh</a:t>
              </a:r>
              <a:endPara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0A28D23-4DED-44A4-8689-C24641B26D86}"/>
              </a:ext>
            </a:extLst>
          </p:cNvPr>
          <p:cNvSpPr txBox="1"/>
          <p:nvPr/>
        </p:nvSpPr>
        <p:spPr>
          <a:xfrm>
            <a:off x="4427137" y="1696720"/>
            <a:ext cx="5854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an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66C239-0E44-4DA3-8D09-842DD8E268D1}"/>
              </a:ext>
            </a:extLst>
          </p:cNvPr>
          <p:cNvSpPr txBox="1"/>
          <p:nvPr/>
        </p:nvSpPr>
        <p:spPr>
          <a:xfrm>
            <a:off x="4427137" y="2489200"/>
            <a:ext cx="5854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Ca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nhạc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thiếu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265610-F2A8-4096-96B9-9F9AF0FD140C}"/>
              </a:ext>
            </a:extLst>
          </p:cNvPr>
          <p:cNvSpPr txBox="1"/>
          <p:nvPr/>
        </p:nvSpPr>
        <p:spPr>
          <a:xfrm>
            <a:off x="4427137" y="3281680"/>
            <a:ext cx="5854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Đọc truyện dài kì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FF262F-2A55-488A-A226-45470D56C762}"/>
              </a:ext>
            </a:extLst>
          </p:cNvPr>
          <p:cNvSpPr txBox="1"/>
          <p:nvPr/>
        </p:nvSpPr>
        <p:spPr>
          <a:xfrm>
            <a:off x="4427137" y="4043680"/>
            <a:ext cx="5854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Thiếu nhi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E51F5E-5967-4303-9FC2-2AC165952347}"/>
              </a:ext>
            </a:extLst>
          </p:cNvPr>
          <p:cNvSpPr txBox="1"/>
          <p:nvPr/>
        </p:nvSpPr>
        <p:spPr>
          <a:xfrm>
            <a:off x="4427136" y="4805680"/>
            <a:ext cx="5854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Thanh niên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D58D3A-A227-4973-B24F-DE92FF7F1FA0}"/>
              </a:ext>
            </a:extLst>
          </p:cNvPr>
          <p:cNvSpPr txBox="1"/>
          <p:nvPr/>
        </p:nvSpPr>
        <p:spPr>
          <a:xfrm>
            <a:off x="4427135" y="5510121"/>
            <a:ext cx="5854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Giáo dục từ xa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65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004134-E846-44E3-8999-AFC2AE0F3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1386" y="2154100"/>
            <a:ext cx="1890871" cy="4026251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5DE342B6-90DA-4009-A177-949EB678197C}"/>
              </a:ext>
            </a:extLst>
          </p:cNvPr>
          <p:cNvSpPr/>
          <p:nvPr/>
        </p:nvSpPr>
        <p:spPr>
          <a:xfrm>
            <a:off x="3454400" y="853440"/>
            <a:ext cx="6277226" cy="1717040"/>
          </a:xfrm>
          <a:prstGeom prst="wedgeEllipseCallout">
            <a:avLst>
              <a:gd name="adj1" fmla="val 47526"/>
              <a:gd name="adj2" fmla="val 54966"/>
            </a:avLst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4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Ông bà em </a:t>
            </a:r>
            <a:r>
              <a:rPr lang="en-US" sz="34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thường</a:t>
            </a:r>
            <a:endParaRPr lang="vi-VN" sz="34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ctr"/>
            <a:r>
              <a:rPr lang="en-US" sz="34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</a:t>
            </a:r>
            <a:r>
              <a:rPr lang="vi-VN" sz="34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ghe chương trình phát thanh nào? </a:t>
            </a:r>
            <a:endParaRPr lang="en-US" sz="34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AA958E41-6309-4EC4-8E43-8474DCFE90F2}"/>
              </a:ext>
            </a:extLst>
          </p:cNvPr>
          <p:cNvSpPr/>
          <p:nvPr/>
        </p:nvSpPr>
        <p:spPr>
          <a:xfrm>
            <a:off x="934720" y="2926080"/>
            <a:ext cx="7628506" cy="2519680"/>
          </a:xfrm>
          <a:prstGeom prst="wedgeEllipseCallout">
            <a:avLst>
              <a:gd name="adj1" fmla="val 62353"/>
              <a:gd name="adj2" fmla="val -30284"/>
            </a:avLst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Tại sao trong cùng một thời điểm ông bà, bố mẹ cùng nghe ra đi ô nhưng nội dung chương trình lại khác nhau? </a:t>
            </a:r>
            <a:endParaRPr lang="en-US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23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266999-53E9-4640-A5AA-1C58C4B76AC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0848" y="3250894"/>
            <a:ext cx="3833275" cy="2414499"/>
          </a:xfrm>
          <a:prstGeom prst="ellipse">
            <a:avLst/>
          </a:pr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54D1097-11D4-4C0D-BD05-AF2DBE61E061}"/>
              </a:ext>
            </a:extLst>
          </p:cNvPr>
          <p:cNvGrpSpPr>
            <a:grpSpLocks/>
          </p:cNvGrpSpPr>
          <p:nvPr/>
        </p:nvGrpSpPr>
        <p:grpSpPr bwMode="auto">
          <a:xfrm>
            <a:off x="1871329" y="980651"/>
            <a:ext cx="7452206" cy="1350964"/>
            <a:chOff x="6035526" y="1478028"/>
            <a:chExt cx="6683757" cy="408623"/>
          </a:xfrm>
        </p:grpSpPr>
        <p:sp>
          <p:nvSpPr>
            <p:cNvPr id="6" name="Rounded Rectangular Callout 3">
              <a:extLst>
                <a:ext uri="{FF2B5EF4-FFF2-40B4-BE49-F238E27FC236}">
                  <a16:creationId xmlns:a16="http://schemas.microsoft.com/office/drawing/2014/main" id="{EBD6339E-A308-4535-9D33-3DE7CA3F1004}"/>
                </a:ext>
              </a:extLst>
            </p:cNvPr>
            <p:cNvSpPr/>
            <p:nvPr/>
          </p:nvSpPr>
          <p:spPr>
            <a:xfrm rot="368258">
              <a:off x="6035526" y="1478028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7" name="Rounded Rectangle 1">
              <a:extLst>
                <a:ext uri="{FF2B5EF4-FFF2-40B4-BE49-F238E27FC236}">
                  <a16:creationId xmlns:a16="http://schemas.microsoft.com/office/drawing/2014/main" id="{0FCB3F13-D158-4D40-A382-B9DF7F783A4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8278" y="1502098"/>
              <a:ext cx="6194527" cy="360486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i="1" dirty="0"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Đài phát thanh thường phát nhiều kênh phát thanh khác nhau. </a:t>
              </a:r>
              <a:endPara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334C58C-22DB-4502-9D7F-8CDD7107BD75}"/>
              </a:ext>
            </a:extLst>
          </p:cNvPr>
          <p:cNvGrpSpPr>
            <a:grpSpLocks/>
          </p:cNvGrpSpPr>
          <p:nvPr/>
        </p:nvGrpSpPr>
        <p:grpSpPr bwMode="auto">
          <a:xfrm>
            <a:off x="4476306" y="2988891"/>
            <a:ext cx="7452206" cy="1664420"/>
            <a:chOff x="6035526" y="1478029"/>
            <a:chExt cx="6683757" cy="408623"/>
          </a:xfrm>
        </p:grpSpPr>
        <p:sp>
          <p:nvSpPr>
            <p:cNvPr id="9" name="Rounded Rectangular Callout 3">
              <a:extLst>
                <a:ext uri="{FF2B5EF4-FFF2-40B4-BE49-F238E27FC236}">
                  <a16:creationId xmlns:a16="http://schemas.microsoft.com/office/drawing/2014/main" id="{D39F7707-198F-4830-ADB9-4AB963B6CEAF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10" name="Rounded Rectangle 1">
              <a:extLst>
                <a:ext uri="{FF2B5EF4-FFF2-40B4-BE49-F238E27FC236}">
                  <a16:creationId xmlns:a16="http://schemas.microsoft.com/office/drawing/2014/main" id="{249FE713-5B9F-4394-8FE0-93D81A7F3E0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8278" y="1494243"/>
              <a:ext cx="6194527" cy="376195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b="1" i="1" dirty="0"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Mỗi kênh phát thanh gồm nhiều chương trình phát thanh với nội dung đa dạng phù hợp với mọi lứa tuổi.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6585BA9-8E72-4DB4-B3AB-EEA2B32A8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5711" y="146795"/>
            <a:ext cx="366401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02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203</Words>
  <Application>Microsoft Office PowerPoint</Application>
  <PresentationFormat>Widescreen</PresentationFormat>
  <Paragraphs>24</Paragraphs>
  <Slides>14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等线</vt:lpstr>
      <vt:lpstr>Microsoft YaHei</vt:lpstr>
      <vt:lpstr>#9Slide07 HoneyCream</vt:lpstr>
      <vt:lpstr>Arial</vt:lpstr>
      <vt:lpstr>Calibri</vt:lpstr>
      <vt:lpstr>Cambria</vt:lpstr>
      <vt:lpstr>Georgia</vt:lpstr>
      <vt:lpstr>HP001 4 hàng</vt:lpstr>
      <vt:lpstr>Lobster</vt:lpstr>
      <vt:lpstr>SVN-Genica Pro</vt:lpstr>
      <vt:lpstr>SVN-Newton</vt:lpstr>
      <vt:lpstr>Times New Roman</vt:lpstr>
      <vt:lpstr>Office 主题​​</vt:lpstr>
      <vt:lpstr>1_Simple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 3530</cp:lastModifiedBy>
  <cp:revision>35</cp:revision>
  <dcterms:created xsi:type="dcterms:W3CDTF">2022-07-22T00:57:10Z</dcterms:created>
  <dcterms:modified xsi:type="dcterms:W3CDTF">2025-12-23T18:19:45Z</dcterms:modified>
</cp:coreProperties>
</file>