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15"/>
  </p:notesMasterIdLst>
  <p:sldIdLst>
    <p:sldId id="572" r:id="rId5"/>
    <p:sldId id="261" r:id="rId6"/>
    <p:sldId id="256" r:id="rId7"/>
    <p:sldId id="401" r:id="rId8"/>
    <p:sldId id="342" r:id="rId9"/>
    <p:sldId id="306" r:id="rId10"/>
    <p:sldId id="294" r:id="rId11"/>
    <p:sldId id="343" r:id="rId12"/>
    <p:sldId id="402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63B5-ADC7-49B7-9D19-7E43F3A7895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F82A-A515-4977-8E82-F59345EC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13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80354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87344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7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8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3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16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21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8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5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64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03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26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81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79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021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6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603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803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82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3037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9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01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915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216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56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07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50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4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9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9773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18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62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3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93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011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8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9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3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20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403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840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8637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4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8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2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5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3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.png"/><Relationship Id="rId11" Type="http://schemas.openxmlformats.org/officeDocument/2006/relationships/image" Target="../media/image45.svg"/><Relationship Id="rId5" Type="http://schemas.openxmlformats.org/officeDocument/2006/relationships/image" Target="../media/image10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9.png"/><Relationship Id="rId9" Type="http://schemas.openxmlformats.org/officeDocument/2006/relationships/image" Target="../media/image12.sv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11" Type="http://schemas.openxmlformats.org/officeDocument/2006/relationships/image" Target="../media/image25.png"/><Relationship Id="rId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Thị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Công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2102763">
            <a:off x="-1624859" y="-1480060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102763">
            <a:off x="8151250" y="46722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2102763">
            <a:off x="-2001637" y="5270288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2102763">
            <a:off x="8395336" y="-1766189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427305" y="329658"/>
            <a:ext cx="2923557" cy="712285"/>
          </a:xfrm>
          <a:custGeom>
            <a:avLst/>
            <a:gdLst/>
            <a:ahLst/>
            <a:cxnLst/>
            <a:rect l="l" t="t" r="r" b="b"/>
            <a:pathLst>
              <a:path w="4385335" h="1068427">
                <a:moveTo>
                  <a:pt x="0" y="0"/>
                </a:moveTo>
                <a:lnTo>
                  <a:pt x="4385335" y="0"/>
                </a:lnTo>
                <a:lnTo>
                  <a:pt x="4385335" y="1068428"/>
                </a:lnTo>
                <a:lnTo>
                  <a:pt x="0" y="1068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9432247" y="4771270"/>
            <a:ext cx="2312136" cy="1816078"/>
          </a:xfrm>
          <a:custGeom>
            <a:avLst/>
            <a:gdLst/>
            <a:ahLst/>
            <a:cxnLst/>
            <a:rect l="l" t="t" r="r" b="b"/>
            <a:pathLst>
              <a:path w="3468204" h="2724117">
                <a:moveTo>
                  <a:pt x="3468205" y="0"/>
                </a:moveTo>
                <a:lnTo>
                  <a:pt x="0" y="0"/>
                </a:lnTo>
                <a:lnTo>
                  <a:pt x="0" y="2724117"/>
                </a:lnTo>
                <a:lnTo>
                  <a:pt x="3468205" y="2724117"/>
                </a:lnTo>
                <a:lnTo>
                  <a:pt x="346820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2476" y="4865959"/>
            <a:ext cx="2074015" cy="1719547"/>
          </a:xfrm>
          <a:custGeom>
            <a:avLst/>
            <a:gdLst/>
            <a:ahLst/>
            <a:cxnLst/>
            <a:rect l="l" t="t" r="r" b="b"/>
            <a:pathLst>
              <a:path w="3111022" h="2579320">
                <a:moveTo>
                  <a:pt x="0" y="0"/>
                </a:moveTo>
                <a:lnTo>
                  <a:pt x="3111023" y="0"/>
                </a:lnTo>
                <a:lnTo>
                  <a:pt x="3111023" y="2579321"/>
                </a:lnTo>
                <a:lnTo>
                  <a:pt x="0" y="25793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46349" y="544048"/>
            <a:ext cx="1898156" cy="1542683"/>
          </a:xfrm>
          <a:custGeom>
            <a:avLst/>
            <a:gdLst/>
            <a:ahLst/>
            <a:cxnLst/>
            <a:rect l="l" t="t" r="r" b="b"/>
            <a:pathLst>
              <a:path w="2847234" h="2314025">
                <a:moveTo>
                  <a:pt x="0" y="0"/>
                </a:moveTo>
                <a:lnTo>
                  <a:pt x="2847234" y="0"/>
                </a:lnTo>
                <a:lnTo>
                  <a:pt x="2847234" y="2314025"/>
                </a:lnTo>
                <a:lnTo>
                  <a:pt x="0" y="2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9848303" y="439981"/>
            <a:ext cx="1242687" cy="2040232"/>
          </a:xfrm>
          <a:custGeom>
            <a:avLst/>
            <a:gdLst/>
            <a:ahLst/>
            <a:cxnLst/>
            <a:rect l="l" t="t" r="r" b="b"/>
            <a:pathLst>
              <a:path w="1864030" h="3060348">
                <a:moveTo>
                  <a:pt x="1864030" y="0"/>
                </a:moveTo>
                <a:lnTo>
                  <a:pt x="0" y="0"/>
                </a:lnTo>
                <a:lnTo>
                  <a:pt x="0" y="3060348"/>
                </a:lnTo>
                <a:lnTo>
                  <a:pt x="1864030" y="3060348"/>
                </a:lnTo>
                <a:lnTo>
                  <a:pt x="186403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 descr="A blue and orange text&#10;&#10;AI-generated content may be incorrect.">
            <a:extLst>
              <a:ext uri="{FF2B5EF4-FFF2-40B4-BE49-F238E27FC236}">
                <a16:creationId xmlns:a16="http://schemas.microsoft.com/office/drawing/2014/main" id="{BB3E7AEC-C32D-AEE2-A95D-10DD660EF9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76" y="2358671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2102763">
            <a:off x="8501722" y="53650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102763">
            <a:off x="9726744" y="-2727544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6" y="0"/>
                </a:lnTo>
                <a:lnTo>
                  <a:pt x="7718376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659576" y="1075172"/>
            <a:ext cx="6047510" cy="4966399"/>
            <a:chOff x="0" y="0"/>
            <a:chExt cx="3424390" cy="31434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24389" cy="3143486"/>
            </a:xfrm>
            <a:custGeom>
              <a:avLst/>
              <a:gdLst/>
              <a:ahLst/>
              <a:cxnLst/>
              <a:rect l="l" t="t" r="r" b="b"/>
              <a:pathLst>
                <a:path w="3424389" h="3143486">
                  <a:moveTo>
                    <a:pt x="95399" y="0"/>
                  </a:moveTo>
                  <a:lnTo>
                    <a:pt x="3328990" y="0"/>
                  </a:lnTo>
                  <a:cubicBezTo>
                    <a:pt x="3381678" y="0"/>
                    <a:pt x="3424389" y="42712"/>
                    <a:pt x="3424389" y="95399"/>
                  </a:cubicBezTo>
                  <a:lnTo>
                    <a:pt x="3424389" y="3048087"/>
                  </a:lnTo>
                  <a:cubicBezTo>
                    <a:pt x="3424389" y="3073388"/>
                    <a:pt x="3414338" y="3097653"/>
                    <a:pt x="3396448" y="3115544"/>
                  </a:cubicBezTo>
                  <a:cubicBezTo>
                    <a:pt x="3378557" y="3133435"/>
                    <a:pt x="3354292" y="3143486"/>
                    <a:pt x="3328990" y="3143486"/>
                  </a:cubicBezTo>
                  <a:lnTo>
                    <a:pt x="95399" y="3143486"/>
                  </a:lnTo>
                  <a:cubicBezTo>
                    <a:pt x="42712" y="3143486"/>
                    <a:pt x="0" y="3100774"/>
                    <a:pt x="0" y="3048087"/>
                  </a:cubicBezTo>
                  <a:lnTo>
                    <a:pt x="0" y="95399"/>
                  </a:lnTo>
                  <a:cubicBezTo>
                    <a:pt x="0" y="42712"/>
                    <a:pt x="42712" y="0"/>
                    <a:pt x="95399" y="0"/>
                  </a:cubicBezTo>
                  <a:close/>
                </a:path>
              </a:pathLst>
            </a:custGeom>
            <a:solidFill>
              <a:srgbClr val="FCD090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424390" cy="31815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40934" y="676600"/>
            <a:ext cx="5862363" cy="822712"/>
            <a:chOff x="0" y="0"/>
            <a:chExt cx="3321063" cy="5207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21063" cy="520736"/>
            </a:xfrm>
            <a:custGeom>
              <a:avLst/>
              <a:gdLst/>
              <a:ahLst/>
              <a:cxnLst/>
              <a:rect l="l" t="t" r="r" b="b"/>
              <a:pathLst>
                <a:path w="3321063" h="520736">
                  <a:moveTo>
                    <a:pt x="98367" y="0"/>
                  </a:moveTo>
                  <a:lnTo>
                    <a:pt x="3222696" y="0"/>
                  </a:lnTo>
                  <a:cubicBezTo>
                    <a:pt x="3248784" y="0"/>
                    <a:pt x="3273804" y="10364"/>
                    <a:pt x="3292252" y="28811"/>
                  </a:cubicBezTo>
                  <a:cubicBezTo>
                    <a:pt x="3310699" y="47259"/>
                    <a:pt x="3321063" y="72279"/>
                    <a:pt x="3321063" y="98367"/>
                  </a:cubicBezTo>
                  <a:lnTo>
                    <a:pt x="3321063" y="422369"/>
                  </a:lnTo>
                  <a:cubicBezTo>
                    <a:pt x="3321063" y="448458"/>
                    <a:pt x="3310699" y="473478"/>
                    <a:pt x="3292252" y="491925"/>
                  </a:cubicBezTo>
                  <a:cubicBezTo>
                    <a:pt x="3273804" y="510373"/>
                    <a:pt x="3248784" y="520736"/>
                    <a:pt x="3222696" y="520736"/>
                  </a:cubicBezTo>
                  <a:lnTo>
                    <a:pt x="98367" y="520736"/>
                  </a:lnTo>
                  <a:cubicBezTo>
                    <a:pt x="72279" y="520736"/>
                    <a:pt x="47259" y="510373"/>
                    <a:pt x="28811" y="491925"/>
                  </a:cubicBezTo>
                  <a:cubicBezTo>
                    <a:pt x="10364" y="473478"/>
                    <a:pt x="0" y="448458"/>
                    <a:pt x="0" y="422369"/>
                  </a:cubicBezTo>
                  <a:lnTo>
                    <a:pt x="0" y="98367"/>
                  </a:lnTo>
                  <a:cubicBezTo>
                    <a:pt x="0" y="72279"/>
                    <a:pt x="10364" y="47259"/>
                    <a:pt x="28811" y="28811"/>
                  </a:cubicBezTo>
                  <a:cubicBezTo>
                    <a:pt x="47259" y="10364"/>
                    <a:pt x="72279" y="0"/>
                    <a:pt x="98367" y="0"/>
                  </a:cubicBezTo>
                  <a:close/>
                </a:path>
              </a:pathLst>
            </a:custGeom>
            <a:solidFill>
              <a:srgbClr val="F07C5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321063" cy="5588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7">
            <a:extLst>
              <a:ext uri="{FF2B5EF4-FFF2-40B4-BE49-F238E27FC236}">
                <a16:creationId xmlns:a16="http://schemas.microsoft.com/office/drawing/2014/main" id="{AD2C070C-EC80-A050-AE8B-FA8DDC20E0C4}"/>
              </a:ext>
            </a:extLst>
          </p:cNvPr>
          <p:cNvSpPr/>
          <p:nvPr/>
        </p:nvSpPr>
        <p:spPr>
          <a:xfrm>
            <a:off x="7873340" y="2161310"/>
            <a:ext cx="3420159" cy="3729466"/>
          </a:xfrm>
          <a:custGeom>
            <a:avLst/>
            <a:gdLst/>
            <a:ahLst/>
            <a:cxnLst/>
            <a:rect l="l" t="t" r="r" b="b"/>
            <a:pathLst>
              <a:path w="2957506" h="3025581">
                <a:moveTo>
                  <a:pt x="0" y="0"/>
                </a:moveTo>
                <a:lnTo>
                  <a:pt x="2957506" y="0"/>
                </a:lnTo>
                <a:lnTo>
                  <a:pt x="2957506" y="3025582"/>
                </a:lnTo>
                <a:lnTo>
                  <a:pt x="0" y="3025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37101D4-2A08-6573-174E-485C05B5B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5" y="1555667"/>
            <a:ext cx="6555217" cy="5051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2102763">
            <a:off x="-1624859" y="-1480060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102763">
            <a:off x="8151250" y="46722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2102763">
            <a:off x="-2001637" y="5270288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2102763">
            <a:off x="8395336" y="-1766189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855570">
            <a:off x="767709" y="301578"/>
            <a:ext cx="1512512" cy="1785153"/>
          </a:xfrm>
          <a:custGeom>
            <a:avLst/>
            <a:gdLst/>
            <a:ahLst/>
            <a:cxnLst/>
            <a:rect l="l" t="t" r="r" b="b"/>
            <a:pathLst>
              <a:path w="2268768" h="2677730">
                <a:moveTo>
                  <a:pt x="0" y="0"/>
                </a:moveTo>
                <a:lnTo>
                  <a:pt x="2268768" y="0"/>
                </a:lnTo>
                <a:lnTo>
                  <a:pt x="2268768" y="2677730"/>
                </a:lnTo>
                <a:lnTo>
                  <a:pt x="0" y="26777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432248" y="142801"/>
            <a:ext cx="2247811" cy="2112943"/>
          </a:xfrm>
          <a:custGeom>
            <a:avLst/>
            <a:gdLst/>
            <a:ahLst/>
            <a:cxnLst/>
            <a:rect l="l" t="t" r="r" b="b"/>
            <a:pathLst>
              <a:path w="3371717" h="3169414">
                <a:moveTo>
                  <a:pt x="0" y="0"/>
                </a:moveTo>
                <a:lnTo>
                  <a:pt x="3371717" y="0"/>
                </a:lnTo>
                <a:lnTo>
                  <a:pt x="3371717" y="3169414"/>
                </a:lnTo>
                <a:lnTo>
                  <a:pt x="0" y="3169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31032" y="4033805"/>
            <a:ext cx="2585867" cy="2553543"/>
          </a:xfrm>
          <a:custGeom>
            <a:avLst/>
            <a:gdLst/>
            <a:ahLst/>
            <a:cxnLst/>
            <a:rect l="l" t="t" r="r" b="b"/>
            <a:pathLst>
              <a:path w="3878800" h="3830315">
                <a:moveTo>
                  <a:pt x="0" y="0"/>
                </a:moveTo>
                <a:lnTo>
                  <a:pt x="3878800" y="0"/>
                </a:lnTo>
                <a:lnTo>
                  <a:pt x="3878800" y="3830315"/>
                </a:lnTo>
                <a:lnTo>
                  <a:pt x="0" y="38303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D122A8-88AB-FF62-0C58-147C1BED9D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28109" y="623365"/>
            <a:ext cx="3444539" cy="11461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93640F-F302-E22E-2CAC-9B42FBE533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72799" y="1664561"/>
            <a:ext cx="6846401" cy="3718882"/>
          </a:xfrm>
          <a:prstGeom prst="rect">
            <a:avLst/>
          </a:prstGeom>
        </p:spPr>
      </p:pic>
      <p:sp>
        <p:nvSpPr>
          <p:cNvPr id="24" name="Freeform 16"/>
          <p:cNvSpPr/>
          <p:nvPr/>
        </p:nvSpPr>
        <p:spPr>
          <a:xfrm>
            <a:off x="9108372" y="5159829"/>
            <a:ext cx="2774489" cy="1698171"/>
          </a:xfrm>
          <a:custGeom>
            <a:avLst/>
            <a:gdLst/>
            <a:ahLst/>
            <a:cxnLst/>
            <a:rect l="l" t="t" r="r" b="b"/>
            <a:pathLst>
              <a:path w="4963395" h="3207594">
                <a:moveTo>
                  <a:pt x="0" y="0"/>
                </a:moveTo>
                <a:lnTo>
                  <a:pt x="4963395" y="0"/>
                </a:lnTo>
                <a:lnTo>
                  <a:pt x="4963395" y="3207594"/>
                </a:lnTo>
                <a:lnTo>
                  <a:pt x="0" y="32075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7947F-2960-54A1-657A-CE9B6DDD4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7F6A160-DC41-1BBB-B2CE-20B0E052A4F2}"/>
              </a:ext>
            </a:extLst>
          </p:cNvPr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8321F00-581A-CA6D-C3A5-0ED764084EBA}"/>
                </a:ext>
              </a:extLst>
            </p:cNvPr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87C89042-7366-D413-A542-FADC706059ED}"/>
              </a:ext>
            </a:extLst>
          </p:cNvPr>
          <p:cNvSpPr/>
          <p:nvPr/>
        </p:nvSpPr>
        <p:spPr>
          <a:xfrm rot="-2102763">
            <a:off x="8501722" y="53650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1DE10EF-FB6F-208C-73A7-2B2DA8E156C6}"/>
              </a:ext>
            </a:extLst>
          </p:cNvPr>
          <p:cNvSpPr/>
          <p:nvPr/>
        </p:nvSpPr>
        <p:spPr>
          <a:xfrm rot="-2102763">
            <a:off x="9726744" y="-2727544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6" y="0"/>
                </a:lnTo>
                <a:lnTo>
                  <a:pt x="7718376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7592FAD-EECD-1614-6152-7BC61DF4D3EF}"/>
              </a:ext>
            </a:extLst>
          </p:cNvPr>
          <p:cNvGrpSpPr/>
          <p:nvPr/>
        </p:nvGrpSpPr>
        <p:grpSpPr>
          <a:xfrm>
            <a:off x="1659576" y="1075172"/>
            <a:ext cx="6047510" cy="4966399"/>
            <a:chOff x="0" y="0"/>
            <a:chExt cx="3424390" cy="31434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7319F20-57E6-53AF-AF1E-DF4250A96C0A}"/>
                </a:ext>
              </a:extLst>
            </p:cNvPr>
            <p:cNvSpPr/>
            <p:nvPr/>
          </p:nvSpPr>
          <p:spPr>
            <a:xfrm>
              <a:off x="0" y="0"/>
              <a:ext cx="3424389" cy="3143486"/>
            </a:xfrm>
            <a:custGeom>
              <a:avLst/>
              <a:gdLst/>
              <a:ahLst/>
              <a:cxnLst/>
              <a:rect l="l" t="t" r="r" b="b"/>
              <a:pathLst>
                <a:path w="3424389" h="3143486">
                  <a:moveTo>
                    <a:pt x="95399" y="0"/>
                  </a:moveTo>
                  <a:lnTo>
                    <a:pt x="3328990" y="0"/>
                  </a:lnTo>
                  <a:cubicBezTo>
                    <a:pt x="3381678" y="0"/>
                    <a:pt x="3424389" y="42712"/>
                    <a:pt x="3424389" y="95399"/>
                  </a:cubicBezTo>
                  <a:lnTo>
                    <a:pt x="3424389" y="3048087"/>
                  </a:lnTo>
                  <a:cubicBezTo>
                    <a:pt x="3424389" y="3073388"/>
                    <a:pt x="3414338" y="3097653"/>
                    <a:pt x="3396448" y="3115544"/>
                  </a:cubicBezTo>
                  <a:cubicBezTo>
                    <a:pt x="3378557" y="3133435"/>
                    <a:pt x="3354292" y="3143486"/>
                    <a:pt x="3328990" y="3143486"/>
                  </a:cubicBezTo>
                  <a:lnTo>
                    <a:pt x="95399" y="3143486"/>
                  </a:lnTo>
                  <a:cubicBezTo>
                    <a:pt x="42712" y="3143486"/>
                    <a:pt x="0" y="3100774"/>
                    <a:pt x="0" y="3048087"/>
                  </a:cubicBezTo>
                  <a:lnTo>
                    <a:pt x="0" y="95399"/>
                  </a:lnTo>
                  <a:cubicBezTo>
                    <a:pt x="0" y="42712"/>
                    <a:pt x="42712" y="0"/>
                    <a:pt x="95399" y="0"/>
                  </a:cubicBezTo>
                  <a:close/>
                </a:path>
              </a:pathLst>
            </a:custGeom>
            <a:solidFill>
              <a:srgbClr val="FCD090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83E23C7-15CF-0243-D436-78FCDB0208B2}"/>
                </a:ext>
              </a:extLst>
            </p:cNvPr>
            <p:cNvSpPr txBox="1"/>
            <p:nvPr/>
          </p:nvSpPr>
          <p:spPr>
            <a:xfrm>
              <a:off x="0" y="-38100"/>
              <a:ext cx="3424390" cy="31815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C27CB2C-FD26-95B2-EDF2-6194F7784A64}"/>
              </a:ext>
            </a:extLst>
          </p:cNvPr>
          <p:cNvGrpSpPr/>
          <p:nvPr/>
        </p:nvGrpSpPr>
        <p:grpSpPr>
          <a:xfrm>
            <a:off x="1740934" y="676600"/>
            <a:ext cx="5862363" cy="822712"/>
            <a:chOff x="0" y="0"/>
            <a:chExt cx="3321063" cy="520736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F7A0F13-CCB7-2BF7-C607-0D4708A8A490}"/>
                </a:ext>
              </a:extLst>
            </p:cNvPr>
            <p:cNvSpPr/>
            <p:nvPr/>
          </p:nvSpPr>
          <p:spPr>
            <a:xfrm>
              <a:off x="0" y="0"/>
              <a:ext cx="3321063" cy="520736"/>
            </a:xfrm>
            <a:custGeom>
              <a:avLst/>
              <a:gdLst/>
              <a:ahLst/>
              <a:cxnLst/>
              <a:rect l="l" t="t" r="r" b="b"/>
              <a:pathLst>
                <a:path w="3321063" h="520736">
                  <a:moveTo>
                    <a:pt x="98367" y="0"/>
                  </a:moveTo>
                  <a:lnTo>
                    <a:pt x="3222696" y="0"/>
                  </a:lnTo>
                  <a:cubicBezTo>
                    <a:pt x="3248784" y="0"/>
                    <a:pt x="3273804" y="10364"/>
                    <a:pt x="3292252" y="28811"/>
                  </a:cubicBezTo>
                  <a:cubicBezTo>
                    <a:pt x="3310699" y="47259"/>
                    <a:pt x="3321063" y="72279"/>
                    <a:pt x="3321063" y="98367"/>
                  </a:cubicBezTo>
                  <a:lnTo>
                    <a:pt x="3321063" y="422369"/>
                  </a:lnTo>
                  <a:cubicBezTo>
                    <a:pt x="3321063" y="448458"/>
                    <a:pt x="3310699" y="473478"/>
                    <a:pt x="3292252" y="491925"/>
                  </a:cubicBezTo>
                  <a:cubicBezTo>
                    <a:pt x="3273804" y="510373"/>
                    <a:pt x="3248784" y="520736"/>
                    <a:pt x="3222696" y="520736"/>
                  </a:cubicBezTo>
                  <a:lnTo>
                    <a:pt x="98367" y="520736"/>
                  </a:lnTo>
                  <a:cubicBezTo>
                    <a:pt x="72279" y="520736"/>
                    <a:pt x="47259" y="510373"/>
                    <a:pt x="28811" y="491925"/>
                  </a:cubicBezTo>
                  <a:cubicBezTo>
                    <a:pt x="10364" y="473478"/>
                    <a:pt x="0" y="448458"/>
                    <a:pt x="0" y="422369"/>
                  </a:cubicBezTo>
                  <a:lnTo>
                    <a:pt x="0" y="98367"/>
                  </a:lnTo>
                  <a:cubicBezTo>
                    <a:pt x="0" y="72279"/>
                    <a:pt x="10364" y="47259"/>
                    <a:pt x="28811" y="28811"/>
                  </a:cubicBezTo>
                  <a:cubicBezTo>
                    <a:pt x="47259" y="10364"/>
                    <a:pt x="72279" y="0"/>
                    <a:pt x="98367" y="0"/>
                  </a:cubicBezTo>
                  <a:close/>
                </a:path>
              </a:pathLst>
            </a:custGeom>
            <a:solidFill>
              <a:srgbClr val="F07C5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743E3AF-72D1-BDEB-1DAE-5944373D59E4}"/>
                </a:ext>
              </a:extLst>
            </p:cNvPr>
            <p:cNvSpPr txBox="1"/>
            <p:nvPr/>
          </p:nvSpPr>
          <p:spPr>
            <a:xfrm>
              <a:off x="0" y="-38100"/>
              <a:ext cx="3321063" cy="5588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7">
            <a:extLst>
              <a:ext uri="{FF2B5EF4-FFF2-40B4-BE49-F238E27FC236}">
                <a16:creationId xmlns:a16="http://schemas.microsoft.com/office/drawing/2014/main" id="{F7AD6914-4E3D-8AE5-D209-17D25472B86A}"/>
              </a:ext>
            </a:extLst>
          </p:cNvPr>
          <p:cNvSpPr/>
          <p:nvPr/>
        </p:nvSpPr>
        <p:spPr>
          <a:xfrm>
            <a:off x="7873340" y="2161310"/>
            <a:ext cx="3420159" cy="3729466"/>
          </a:xfrm>
          <a:custGeom>
            <a:avLst/>
            <a:gdLst/>
            <a:ahLst/>
            <a:cxnLst/>
            <a:rect l="l" t="t" r="r" b="b"/>
            <a:pathLst>
              <a:path w="2957506" h="3025581">
                <a:moveTo>
                  <a:pt x="0" y="0"/>
                </a:moveTo>
                <a:lnTo>
                  <a:pt x="2957506" y="0"/>
                </a:lnTo>
                <a:lnTo>
                  <a:pt x="2957506" y="3025582"/>
                </a:lnTo>
                <a:lnTo>
                  <a:pt x="0" y="3025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A897E852-B252-CD49-AC6B-C8BB1C9FD9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98" y="1615043"/>
            <a:ext cx="6800007" cy="509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3A44B-B159-423B-86BA-2E44162F1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EC2815AD-0AAC-4A1D-A102-9978BE1B8662}"/>
              </a:ext>
            </a:extLst>
          </p:cNvPr>
          <p:cNvSpPr/>
          <p:nvPr/>
        </p:nvSpPr>
        <p:spPr>
          <a:xfrm>
            <a:off x="2414427" y="1699089"/>
            <a:ext cx="7376845" cy="2379752"/>
          </a:xfrm>
          <a:prstGeom prst="wedgeRoundRectCallout">
            <a:avLst>
              <a:gd name="adj1" fmla="val -17790"/>
              <a:gd name="adj2" fmla="val 48759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tác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thu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endParaRPr lang="en-US" sz="54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73;p10">
            <a:extLst>
              <a:ext uri="{FF2B5EF4-FFF2-40B4-BE49-F238E27FC236}">
                <a16:creationId xmlns:a16="http://schemas.microsoft.com/office/drawing/2014/main" id="{77CBED3B-98A3-4A34-B5C1-CFB1A863FECA}"/>
              </a:ext>
            </a:extLst>
          </p:cNvPr>
          <p:cNvSpPr/>
          <p:nvPr/>
        </p:nvSpPr>
        <p:spPr>
          <a:xfrm>
            <a:off x="513708" y="443491"/>
            <a:ext cx="11373492" cy="64694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tác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dirty="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40C-D7AB-4082-A04F-0FF99662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5" y="1520201"/>
            <a:ext cx="10793110" cy="373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11FDE-F0B8-4445-A1CA-13B308A312C0}"/>
              </a:ext>
            </a:extLst>
          </p:cNvPr>
          <p:cNvGrpSpPr/>
          <p:nvPr/>
        </p:nvGrpSpPr>
        <p:grpSpPr>
          <a:xfrm>
            <a:off x="4425386" y="3611949"/>
            <a:ext cx="3479800" cy="2762309"/>
            <a:chOff x="6494964" y="813760"/>
            <a:chExt cx="3869962" cy="3203266"/>
          </a:xfrm>
        </p:grpSpPr>
        <p:pic>
          <p:nvPicPr>
            <p:cNvPr id="16" name="图片 2" descr="2">
              <a:extLst>
                <a:ext uri="{FF2B5EF4-FFF2-40B4-BE49-F238E27FC236}">
                  <a16:creationId xmlns:a16="http://schemas.microsoft.com/office/drawing/2014/main" id="{4ED9DEDE-4EC1-4ABF-AB14-7892335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44" y="813760"/>
              <a:ext cx="2450882" cy="2077555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02EF274-3FEC-45D5-945E-9FA9B2EF7EF9}"/>
                </a:ext>
              </a:extLst>
            </p:cNvPr>
            <p:cNvSpPr/>
            <p:nvPr/>
          </p:nvSpPr>
          <p:spPr>
            <a:xfrm>
              <a:off x="6494964" y="2510019"/>
              <a:ext cx="3869962" cy="150700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nhóm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đôi</a:t>
              </a:r>
              <a:endParaRPr lang="en-US" sz="4400" b="1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5418" y="1984636"/>
            <a:ext cx="5482419" cy="73801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8252" y="5526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5434" y="-144010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1317" y="962744"/>
            <a:ext cx="7916692" cy="394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687334" y="1136117"/>
            <a:ext cx="7498657" cy="3365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5641" y="1307316"/>
            <a:ext cx="75822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Máy thu hình (còn gọi là ti vi) dùng để xem các chương trình truyền hình.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 dung chương trình truyền hình thường là: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tin tức, thông tin giải trí và một số chương trình giáo dục.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0713">
            <a:off x="10336170" y="2880692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52072" y="3936231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727890-C154-4AD3-AEFC-6A38684B8A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9" y="3621747"/>
            <a:ext cx="3090309" cy="3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F2D3-93BE-624D-BD0A-934BBB132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521CE39-E7A7-B272-F85D-177E2E96DAD9}"/>
              </a:ext>
            </a:extLst>
          </p:cNvPr>
          <p:cNvGrpSpPr/>
          <p:nvPr/>
        </p:nvGrpSpPr>
        <p:grpSpPr>
          <a:xfrm>
            <a:off x="0" y="0"/>
            <a:ext cx="12192000" cy="6878462"/>
            <a:chOff x="0" y="0"/>
            <a:chExt cx="1149350" cy="1149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87A16E7-0CD8-56E6-DB60-700F4FA3CEFC}"/>
                </a:ext>
              </a:extLst>
            </p:cNvPr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010CF8A1-9DAF-873C-E764-6E080EBE797C}"/>
              </a:ext>
            </a:extLst>
          </p:cNvPr>
          <p:cNvSpPr/>
          <p:nvPr/>
        </p:nvSpPr>
        <p:spPr>
          <a:xfrm rot="-2102763">
            <a:off x="8501722" y="5365093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7" y="0"/>
                </a:lnTo>
                <a:lnTo>
                  <a:pt x="7718377" y="6618509"/>
                </a:lnTo>
                <a:lnTo>
                  <a:pt x="0" y="6618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1DB92A4-3764-52C2-3B66-42A1C0F03719}"/>
              </a:ext>
            </a:extLst>
          </p:cNvPr>
          <p:cNvSpPr/>
          <p:nvPr/>
        </p:nvSpPr>
        <p:spPr>
          <a:xfrm rot="-2102763">
            <a:off x="9726744" y="-2727544"/>
            <a:ext cx="5145585" cy="4412339"/>
          </a:xfrm>
          <a:custGeom>
            <a:avLst/>
            <a:gdLst/>
            <a:ahLst/>
            <a:cxnLst/>
            <a:rect l="l" t="t" r="r" b="b"/>
            <a:pathLst>
              <a:path w="7718377" h="6618508">
                <a:moveTo>
                  <a:pt x="0" y="0"/>
                </a:moveTo>
                <a:lnTo>
                  <a:pt x="7718376" y="0"/>
                </a:lnTo>
                <a:lnTo>
                  <a:pt x="7718376" y="6618508"/>
                </a:lnTo>
                <a:lnTo>
                  <a:pt x="0" y="6618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06ED98F-8B9C-B6DF-D620-98B763189DF0}"/>
              </a:ext>
            </a:extLst>
          </p:cNvPr>
          <p:cNvGrpSpPr/>
          <p:nvPr/>
        </p:nvGrpSpPr>
        <p:grpSpPr>
          <a:xfrm>
            <a:off x="1659576" y="1075172"/>
            <a:ext cx="6047510" cy="4966399"/>
            <a:chOff x="0" y="0"/>
            <a:chExt cx="3424390" cy="314348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E9BB667-85D2-AB55-3FA2-C235791083FD}"/>
                </a:ext>
              </a:extLst>
            </p:cNvPr>
            <p:cNvSpPr/>
            <p:nvPr/>
          </p:nvSpPr>
          <p:spPr>
            <a:xfrm>
              <a:off x="0" y="0"/>
              <a:ext cx="3424389" cy="3143486"/>
            </a:xfrm>
            <a:custGeom>
              <a:avLst/>
              <a:gdLst/>
              <a:ahLst/>
              <a:cxnLst/>
              <a:rect l="l" t="t" r="r" b="b"/>
              <a:pathLst>
                <a:path w="3424389" h="3143486">
                  <a:moveTo>
                    <a:pt x="95399" y="0"/>
                  </a:moveTo>
                  <a:lnTo>
                    <a:pt x="3328990" y="0"/>
                  </a:lnTo>
                  <a:cubicBezTo>
                    <a:pt x="3381678" y="0"/>
                    <a:pt x="3424389" y="42712"/>
                    <a:pt x="3424389" y="95399"/>
                  </a:cubicBezTo>
                  <a:lnTo>
                    <a:pt x="3424389" y="3048087"/>
                  </a:lnTo>
                  <a:cubicBezTo>
                    <a:pt x="3424389" y="3073388"/>
                    <a:pt x="3414338" y="3097653"/>
                    <a:pt x="3396448" y="3115544"/>
                  </a:cubicBezTo>
                  <a:cubicBezTo>
                    <a:pt x="3378557" y="3133435"/>
                    <a:pt x="3354292" y="3143486"/>
                    <a:pt x="3328990" y="3143486"/>
                  </a:cubicBezTo>
                  <a:lnTo>
                    <a:pt x="95399" y="3143486"/>
                  </a:lnTo>
                  <a:cubicBezTo>
                    <a:pt x="42712" y="3143486"/>
                    <a:pt x="0" y="3100774"/>
                    <a:pt x="0" y="3048087"/>
                  </a:cubicBezTo>
                  <a:lnTo>
                    <a:pt x="0" y="95399"/>
                  </a:lnTo>
                  <a:cubicBezTo>
                    <a:pt x="0" y="42712"/>
                    <a:pt x="42712" y="0"/>
                    <a:pt x="95399" y="0"/>
                  </a:cubicBezTo>
                  <a:close/>
                </a:path>
              </a:pathLst>
            </a:custGeom>
            <a:solidFill>
              <a:srgbClr val="FCD090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959E2FA-4C2F-B762-CCF6-C91B3EBE2C3D}"/>
                </a:ext>
              </a:extLst>
            </p:cNvPr>
            <p:cNvSpPr txBox="1"/>
            <p:nvPr/>
          </p:nvSpPr>
          <p:spPr>
            <a:xfrm>
              <a:off x="0" y="-38100"/>
              <a:ext cx="3424390" cy="31815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B674F6B-930A-5207-8C6D-CD121A23BA60}"/>
              </a:ext>
            </a:extLst>
          </p:cNvPr>
          <p:cNvGrpSpPr/>
          <p:nvPr/>
        </p:nvGrpSpPr>
        <p:grpSpPr>
          <a:xfrm>
            <a:off x="1740934" y="676600"/>
            <a:ext cx="5862363" cy="822712"/>
            <a:chOff x="0" y="0"/>
            <a:chExt cx="3321063" cy="520736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98CD724-09D5-BBCF-4A85-8FFE1D74B53F}"/>
                </a:ext>
              </a:extLst>
            </p:cNvPr>
            <p:cNvSpPr/>
            <p:nvPr/>
          </p:nvSpPr>
          <p:spPr>
            <a:xfrm>
              <a:off x="0" y="0"/>
              <a:ext cx="3321063" cy="520736"/>
            </a:xfrm>
            <a:custGeom>
              <a:avLst/>
              <a:gdLst/>
              <a:ahLst/>
              <a:cxnLst/>
              <a:rect l="l" t="t" r="r" b="b"/>
              <a:pathLst>
                <a:path w="3321063" h="520736">
                  <a:moveTo>
                    <a:pt x="98367" y="0"/>
                  </a:moveTo>
                  <a:lnTo>
                    <a:pt x="3222696" y="0"/>
                  </a:lnTo>
                  <a:cubicBezTo>
                    <a:pt x="3248784" y="0"/>
                    <a:pt x="3273804" y="10364"/>
                    <a:pt x="3292252" y="28811"/>
                  </a:cubicBezTo>
                  <a:cubicBezTo>
                    <a:pt x="3310699" y="47259"/>
                    <a:pt x="3321063" y="72279"/>
                    <a:pt x="3321063" y="98367"/>
                  </a:cubicBezTo>
                  <a:lnTo>
                    <a:pt x="3321063" y="422369"/>
                  </a:lnTo>
                  <a:cubicBezTo>
                    <a:pt x="3321063" y="448458"/>
                    <a:pt x="3310699" y="473478"/>
                    <a:pt x="3292252" y="491925"/>
                  </a:cubicBezTo>
                  <a:cubicBezTo>
                    <a:pt x="3273804" y="510373"/>
                    <a:pt x="3248784" y="520736"/>
                    <a:pt x="3222696" y="520736"/>
                  </a:cubicBezTo>
                  <a:lnTo>
                    <a:pt x="98367" y="520736"/>
                  </a:lnTo>
                  <a:cubicBezTo>
                    <a:pt x="72279" y="520736"/>
                    <a:pt x="47259" y="510373"/>
                    <a:pt x="28811" y="491925"/>
                  </a:cubicBezTo>
                  <a:cubicBezTo>
                    <a:pt x="10364" y="473478"/>
                    <a:pt x="0" y="448458"/>
                    <a:pt x="0" y="422369"/>
                  </a:cubicBezTo>
                  <a:lnTo>
                    <a:pt x="0" y="98367"/>
                  </a:lnTo>
                  <a:cubicBezTo>
                    <a:pt x="0" y="72279"/>
                    <a:pt x="10364" y="47259"/>
                    <a:pt x="28811" y="28811"/>
                  </a:cubicBezTo>
                  <a:cubicBezTo>
                    <a:pt x="47259" y="10364"/>
                    <a:pt x="72279" y="0"/>
                    <a:pt x="98367" y="0"/>
                  </a:cubicBezTo>
                  <a:close/>
                </a:path>
              </a:pathLst>
            </a:custGeom>
            <a:solidFill>
              <a:srgbClr val="F07C5D"/>
            </a:solidFill>
            <a:ln w="571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1C586C2-6352-7E5A-748C-B5E19ECAA7F2}"/>
                </a:ext>
              </a:extLst>
            </p:cNvPr>
            <p:cNvSpPr txBox="1"/>
            <p:nvPr/>
          </p:nvSpPr>
          <p:spPr>
            <a:xfrm>
              <a:off x="0" y="-38100"/>
              <a:ext cx="3321063" cy="5588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7">
            <a:extLst>
              <a:ext uri="{FF2B5EF4-FFF2-40B4-BE49-F238E27FC236}">
                <a16:creationId xmlns:a16="http://schemas.microsoft.com/office/drawing/2014/main" id="{D90D9631-07AF-6D2C-8E8B-765D4399E345}"/>
              </a:ext>
            </a:extLst>
          </p:cNvPr>
          <p:cNvSpPr/>
          <p:nvPr/>
        </p:nvSpPr>
        <p:spPr>
          <a:xfrm>
            <a:off x="7873340" y="2161310"/>
            <a:ext cx="3420159" cy="3729466"/>
          </a:xfrm>
          <a:custGeom>
            <a:avLst/>
            <a:gdLst/>
            <a:ahLst/>
            <a:cxnLst/>
            <a:rect l="l" t="t" r="r" b="b"/>
            <a:pathLst>
              <a:path w="2957506" h="3025581">
                <a:moveTo>
                  <a:pt x="0" y="0"/>
                </a:moveTo>
                <a:lnTo>
                  <a:pt x="2957506" y="0"/>
                </a:lnTo>
                <a:lnTo>
                  <a:pt x="2957506" y="3025582"/>
                </a:lnTo>
                <a:lnTo>
                  <a:pt x="0" y="3025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EF0E953E-60EA-FB0C-6B00-CB66242A3A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40" y="1496290"/>
            <a:ext cx="5923827" cy="476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103</Words>
  <Application>Microsoft Office PowerPoint</Application>
  <PresentationFormat>Widescreen</PresentationFormat>
  <Paragraphs>10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Calibri</vt:lpstr>
      <vt:lpstr>Cambria</vt:lpstr>
      <vt:lpstr>Georgia</vt:lpstr>
      <vt:lpstr>HP001 4 hàng</vt:lpstr>
      <vt:lpstr>Lobster</vt:lpstr>
      <vt:lpstr>SVN-Genica Pro</vt:lpstr>
      <vt:lpstr>Wingdings</vt:lpstr>
      <vt:lpstr>Office 主题​​</vt:lpstr>
      <vt:lpstr>1_Simple Light</vt:lpstr>
      <vt:lpstr>2_Simple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 3530</cp:lastModifiedBy>
  <cp:revision>38</cp:revision>
  <dcterms:created xsi:type="dcterms:W3CDTF">2022-09-08T02:09:18Z</dcterms:created>
  <dcterms:modified xsi:type="dcterms:W3CDTF">2025-12-23T18:22:47Z</dcterms:modified>
</cp:coreProperties>
</file>