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02" r:id="rId3"/>
  </p:sldMasterIdLst>
  <p:notesMasterIdLst>
    <p:notesMasterId r:id="rId16"/>
  </p:notesMasterIdLst>
  <p:sldIdLst>
    <p:sldId id="572" r:id="rId4"/>
    <p:sldId id="261" r:id="rId5"/>
    <p:sldId id="263" r:id="rId6"/>
    <p:sldId id="401" r:id="rId7"/>
    <p:sldId id="349" r:id="rId8"/>
    <p:sldId id="355" r:id="rId9"/>
    <p:sldId id="319" r:id="rId10"/>
    <p:sldId id="354" r:id="rId11"/>
    <p:sldId id="350" r:id="rId12"/>
    <p:sldId id="2661" r:id="rId13"/>
    <p:sldId id="2662"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768" autoAdjust="0"/>
  </p:normalViewPr>
  <p:slideViewPr>
    <p:cSldViewPr snapToGrid="0">
      <p:cViewPr varScale="1">
        <p:scale>
          <a:sx n="70" d="100"/>
          <a:sy n="70" d="100"/>
        </p:scale>
        <p:origin x="109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E212C-B8FE-4430-9B97-088AC46C3C03}"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AB3E84-8531-456C-9A10-7BF72ACB49D6}" type="slidenum">
              <a:rPr lang="en-US" smtClean="0"/>
              <a:t>‹#›</a:t>
            </a:fld>
            <a:endParaRPr lang="en-US"/>
          </a:p>
        </p:txBody>
      </p:sp>
    </p:spTree>
    <p:extLst>
      <p:ext uri="{BB962C8B-B14F-4D97-AF65-F5344CB8AC3E}">
        <p14:creationId xmlns:p14="http://schemas.microsoft.com/office/powerpoint/2010/main" val="1598544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cs typeface="Times New Roman" panose="02020603050405020304" pitchFamily="18" charset="0"/>
              </a:rPr>
              <a:t> 0972115126</a:t>
            </a:r>
            <a:endParaRPr lang="en-US" dirty="0"/>
          </a:p>
        </p:txBody>
      </p:sp>
      <p:sp>
        <p:nvSpPr>
          <p:cNvPr id="4" name="Slide Number Placeholder 3"/>
          <p:cNvSpPr>
            <a:spLocks noGrp="1"/>
          </p:cNvSpPr>
          <p:nvPr>
            <p:ph type="sldNum" sz="quarter" idx="5"/>
          </p:nvPr>
        </p:nvSpPr>
        <p:spPr/>
        <p:txBody>
          <a:bodyPr/>
          <a:lstStyle/>
          <a:p>
            <a:fld id="{9BAB3E84-8531-456C-9A10-7BF72ACB49D6}" type="slidenum">
              <a:rPr lang="en-US" smtClean="0"/>
              <a:t>3</a:t>
            </a:fld>
            <a:endParaRPr lang="en-US"/>
          </a:p>
        </p:txBody>
      </p:sp>
    </p:spTree>
    <p:extLst>
      <p:ext uri="{BB962C8B-B14F-4D97-AF65-F5344CB8AC3E}">
        <p14:creationId xmlns:p14="http://schemas.microsoft.com/office/powerpoint/2010/main" val="329404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cs typeface="Times New Roman" panose="02020603050405020304" pitchFamily="18" charset="0"/>
              </a:rPr>
              <a:t> 0972115126</a:t>
            </a:r>
            <a:endParaRPr lang="en-US" dirty="0"/>
          </a:p>
        </p:txBody>
      </p:sp>
      <p:sp>
        <p:nvSpPr>
          <p:cNvPr id="4" name="Slide Number Placeholder 3"/>
          <p:cNvSpPr>
            <a:spLocks noGrp="1"/>
          </p:cNvSpPr>
          <p:nvPr>
            <p:ph type="sldNum" sz="quarter" idx="5"/>
          </p:nvPr>
        </p:nvSpPr>
        <p:spPr/>
        <p:txBody>
          <a:bodyPr/>
          <a:lstStyle/>
          <a:p>
            <a:fld id="{9BAB3E84-8531-456C-9A10-7BF72ACB49D6}" type="slidenum">
              <a:rPr lang="en-US" smtClean="0"/>
              <a:t>10</a:t>
            </a:fld>
            <a:endParaRPr lang="en-US"/>
          </a:p>
        </p:txBody>
      </p:sp>
    </p:spTree>
    <p:extLst>
      <p:ext uri="{BB962C8B-B14F-4D97-AF65-F5344CB8AC3E}">
        <p14:creationId xmlns:p14="http://schemas.microsoft.com/office/powerpoint/2010/main" val="163741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7128177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5849575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9765804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9471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8378597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6409234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869815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a:prstGeom prst="rect">
            <a:avLst/>
          </a:prstGeo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9941369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1504999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3952483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a:prstGeom prst="rect">
            <a:avLst/>
          </a:prstGeo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a:prstGeom prst="rect">
            <a:avLst/>
          </a:prstGeo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9960484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2002700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9730951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a:prstGeom prst="rect">
            <a:avLst/>
          </a:prstGeo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035391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a:prstGeom prst="rect">
            <a:avLst/>
          </a:prstGeo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a:prstGeom prst="rect">
            <a:avLst/>
          </a:prstGeo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2571023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828513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92395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01837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13533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049918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56086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3644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1261973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61620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16650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56928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06219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7595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06907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67959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09E3E6F-DAE1-4F34-A6AF-636EA22045BF}"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35236057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09E3E6F-DAE1-4F34-A6AF-636EA22045BF}" type="datetimeFigureOut">
              <a:rPr lang="zh-CN" altLang="en-US" smtClean="0"/>
              <a:t>2025/12/24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4616165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09E3E6F-DAE1-4F34-A6AF-636EA22045BF}" type="datetimeFigureOut">
              <a:rPr lang="zh-CN" altLang="en-US" smtClean="0"/>
              <a:t>2025/12/24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7183483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9E3E6F-DAE1-4F34-A6AF-636EA22045BF}" type="datetimeFigureOut">
              <a:rPr lang="zh-CN" altLang="en-US" smtClean="0"/>
              <a:t>2025/12/24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6432943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09E3E6F-DAE1-4F34-A6AF-636EA22045BF}"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8714116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09E3E6F-DAE1-4F34-A6AF-636EA22045BF}"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7208751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09E3E6F-DAE1-4F34-A6AF-636EA22045BF}" type="datetimeFigureOut">
              <a:rPr lang="zh-CN" altLang="en-US" smtClean="0"/>
              <a:pPr/>
              <a:t>2025/12/24</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6E00D485-99CD-4423-90E1-03335F6FFA62}" type="slidenum">
              <a:rPr lang="zh-CN" altLang="en-US" smtClean="0"/>
              <a:pPr/>
              <a:t>‹#›</a:t>
            </a:fld>
            <a:endParaRPr lang="zh-CN" altLang="en-US" dirty="0"/>
          </a:p>
        </p:txBody>
      </p:sp>
      <p:pic>
        <p:nvPicPr>
          <p:cNvPr id="8" name="Picture 7" descr="A round pink circle with white text and a black background&#10;&#10;AI-generated content may be incorrect.">
            <a:extLst>
              <a:ext uri="{FF2B5EF4-FFF2-40B4-BE49-F238E27FC236}">
                <a16:creationId xmlns:a16="http://schemas.microsoft.com/office/drawing/2014/main" id="{4DB0F2EF-F31E-A330-33A8-55319B2901D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42090" y="186199"/>
            <a:ext cx="1611070" cy="1611070"/>
          </a:xfrm>
          <a:prstGeom prst="rect">
            <a:avLst/>
          </a:prstGeom>
        </p:spPr>
      </p:pic>
    </p:spTree>
    <p:extLst>
      <p:ext uri="{BB962C8B-B14F-4D97-AF65-F5344CB8AC3E}">
        <p14:creationId xmlns:p14="http://schemas.microsoft.com/office/powerpoint/2010/main" val="2896385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EEB7F9D9-2A8C-C92C-4091-3681E3FCAA9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42090" y="186199"/>
            <a:ext cx="1611070" cy="1611070"/>
          </a:xfrm>
          <a:prstGeom prst="rect">
            <a:avLst/>
          </a:prstGeom>
        </p:spPr>
      </p:pic>
    </p:spTree>
    <p:extLst>
      <p:ext uri="{BB962C8B-B14F-4D97-AF65-F5344CB8AC3E}">
        <p14:creationId xmlns:p14="http://schemas.microsoft.com/office/powerpoint/2010/main" val="2021304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6" r:id="rId11"/>
    <p:sldLayoutId id="2147483687"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620672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7.svg"/><Relationship Id="rId7" Type="http://schemas.openxmlformats.org/officeDocument/2006/relationships/image" Target="../media/image9.svg"/><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image" Target="../media/image6.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32.xml"/><Relationship Id="rId6" Type="http://schemas.openxmlformats.org/officeDocument/2006/relationships/image" Target="../media/image8.png"/><Relationship Id="rId11" Type="http://schemas.openxmlformats.org/officeDocument/2006/relationships/image" Target="../media/image31.svg"/><Relationship Id="rId5" Type="http://schemas.openxmlformats.org/officeDocument/2006/relationships/image" Target="../media/image27.svg"/><Relationship Id="rId15" Type="http://schemas.openxmlformats.org/officeDocument/2006/relationships/image" Target="../media/image35.sv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6.png"/><Relationship Id="rId9" Type="http://schemas.openxmlformats.org/officeDocument/2006/relationships/image" Target="../media/image29.sv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Đỗ</a:t>
            </a:r>
            <a:r>
              <a:rPr lang="en-US" sz="3200" b="1" i="1" dirty="0">
                <a:solidFill>
                  <a:srgbClr val="0070C0"/>
                </a:solidFill>
                <a:latin typeface="HP001 4 hàng" panose="020B0603050302020204" pitchFamily="34" charset="0"/>
                <a:cs typeface="Times New Roman" panose="02020603050405020304" pitchFamily="18" charset="0"/>
              </a:rPr>
              <a:t> Thị </a:t>
            </a:r>
            <a:r>
              <a:rPr lang="en-US" sz="3200" b="1" i="1" dirty="0" err="1">
                <a:solidFill>
                  <a:srgbClr val="0070C0"/>
                </a:solidFill>
                <a:latin typeface="HP001 4 hàng" panose="020B0603050302020204" pitchFamily="34" charset="0"/>
                <a:cs typeface="Times New Roman" panose="02020603050405020304" pitchFamily="18" charset="0"/>
              </a:rPr>
              <a:t>Lệ</a:t>
            </a:r>
            <a:r>
              <a:rPr lang="en-US" sz="3200" b="1" i="1" dirty="0">
                <a:solidFill>
                  <a:srgbClr val="0070C0"/>
                </a:solidFill>
                <a:latin typeface="HP001 4 hàng" panose="020B0603050302020204" pitchFamily="34" charset="0"/>
                <a:cs typeface="Times New Roman" panose="02020603050405020304" pitchFamily="18" charset="0"/>
              </a:rPr>
              <a:t> Thanh</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a:solidFill>
                  <a:srgbClr val="FF0000"/>
                </a:solidFill>
                <a:latin typeface="Lobster" panose="00000500000000000000" pitchFamily="2" charset="0"/>
                <a:cs typeface="Times New Roman" panose="02020603050405020304" pitchFamily="18" charset="0"/>
                <a:sym typeface="+mn-ea"/>
              </a:rPr>
              <a:t>Công </a:t>
            </a:r>
            <a:r>
              <a:rPr lang="en-US" altLang="vi-VN" sz="4600" b="1" dirty="0" err="1">
                <a:solidFill>
                  <a:srgbClr val="FF0000"/>
                </a:solidFill>
                <a:latin typeface="Lobster" panose="00000500000000000000" pitchFamily="2" charset="0"/>
                <a:cs typeface="Times New Roman" panose="02020603050405020304" pitchFamily="18" charset="0"/>
                <a:sym typeface="+mn-ea"/>
              </a:rPr>
              <a:t>nghệ</a:t>
            </a:r>
            <a:r>
              <a:rPr lang="en-US" altLang="vi-VN" sz="4600" b="1" dirty="0">
                <a:solidFill>
                  <a:srgbClr val="FF0000"/>
                </a:solidFill>
                <a:latin typeface="Lobster" panose="00000500000000000000" pitchFamily="2" charset="0"/>
                <a:cs typeface="Times New Roman" panose="02020603050405020304" pitchFamily="18" charset="0"/>
                <a:sym typeface="+mn-ea"/>
              </a:rPr>
              <a: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884680" y="998483"/>
            <a:ext cx="9266796" cy="4939861"/>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1905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30" name="图片 29"/>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9745" y="507847"/>
            <a:ext cx="2178050" cy="203581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D56E1AE-343F-4635-A441-2EE7A9AE8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514850"/>
            <a:ext cx="2343150" cy="2343150"/>
          </a:xfrm>
          <a:prstGeom prst="rect">
            <a:avLst/>
          </a:prstGeom>
        </p:spPr>
      </p:pic>
      <p:sp>
        <p:nvSpPr>
          <p:cNvPr id="3" name="TextBox 2">
            <a:extLst>
              <a:ext uri="{FF2B5EF4-FFF2-40B4-BE49-F238E27FC236}">
                <a16:creationId xmlns:a16="http://schemas.microsoft.com/office/drawing/2014/main" id="{C1B36265-67C0-49FD-97B4-7DF9B8373B82}"/>
              </a:ext>
            </a:extLst>
          </p:cNvPr>
          <p:cNvSpPr txBox="1"/>
          <p:nvPr/>
        </p:nvSpPr>
        <p:spPr>
          <a:xfrm>
            <a:off x="2259722" y="1660635"/>
            <a:ext cx="8355725" cy="3539430"/>
          </a:xfrm>
          <a:prstGeom prst="rect">
            <a:avLst/>
          </a:prstGeom>
          <a:noFill/>
        </p:spPr>
        <p:txBody>
          <a:bodyPr wrap="square" rtlCol="0">
            <a:spAutoFit/>
          </a:bodyPr>
          <a:lstStyle/>
          <a:p>
            <a:pPr algn="just"/>
            <a:r>
              <a:rPr lang="en-US" sz="3200" b="1" dirty="0" err="1">
                <a:solidFill>
                  <a:srgbClr val="0070C0"/>
                </a:solidFill>
                <a:latin typeface="Cambria" panose="02040503050406030204" pitchFamily="18" charset="0"/>
                <a:ea typeface="Cambria" panose="02040503050406030204" pitchFamily="18" charset="0"/>
              </a:rPr>
              <a:t>Buổi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sóng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đầu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tiên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của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Đài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truyền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hình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Việt</a:t>
            </a:r>
            <a:r>
              <a:rPr lang="en-US" sz="3200" b="1" dirty="0">
                <a:solidFill>
                  <a:srgbClr val="0070C0"/>
                </a:solidFill>
                <a:latin typeface="Cambria" panose="02040503050406030204" pitchFamily="18" charset="0"/>
                <a:ea typeface="Cambria" panose="02040503050406030204" pitchFamily="18" charset="0"/>
              </a:rPr>
              <a:t> Nam </a:t>
            </a:r>
            <a:r>
              <a:rPr lang="en-US" sz="3200" b="1" dirty="0" err="1">
                <a:solidFill>
                  <a:srgbClr val="0070C0"/>
                </a:solidFill>
                <a:latin typeface="Cambria" panose="02040503050406030204" pitchFamily="18" charset="0"/>
                <a:ea typeface="Cambria" panose="02040503050406030204" pitchFamily="18" charset="0"/>
              </a:rPr>
              <a:t>được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nghiệp</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ngày</a:t>
            </a:r>
            <a:r>
              <a:rPr lang="en-US" sz="3200" b="1" dirty="0">
                <a:solidFill>
                  <a:srgbClr val="0070C0"/>
                </a:solidFill>
                <a:latin typeface="Cambria" panose="02040503050406030204" pitchFamily="18" charset="0"/>
                <a:ea typeface="Cambria" panose="02040503050406030204" pitchFamily="18" charset="0"/>
              </a:rPr>
              <a:t> 7 </a:t>
            </a:r>
            <a:r>
              <a:rPr lang="en-US" sz="3200" b="1" dirty="0" err="1">
                <a:solidFill>
                  <a:srgbClr val="0070C0"/>
                </a:solidFill>
                <a:latin typeface="Cambria" panose="02040503050406030204" pitchFamily="18" charset="0"/>
                <a:ea typeface="Cambria" panose="02040503050406030204" pitchFamily="18" charset="0"/>
              </a:rPr>
              <a:t>tháng</a:t>
            </a:r>
            <a:r>
              <a:rPr lang="en-US" sz="3200" b="1" dirty="0">
                <a:solidFill>
                  <a:srgbClr val="0070C0"/>
                </a:solidFill>
                <a:latin typeface="Cambria" panose="02040503050406030204" pitchFamily="18" charset="0"/>
                <a:ea typeface="Cambria" panose="02040503050406030204" pitchFamily="18" charset="0"/>
              </a:rPr>
              <a:t> 9 </a:t>
            </a:r>
            <a:r>
              <a:rPr lang="en-US" sz="3200" b="1" dirty="0" err="1">
                <a:solidFill>
                  <a:srgbClr val="0070C0"/>
                </a:solidFill>
                <a:latin typeface="Cambria" panose="02040503050406030204" pitchFamily="18" charset="0"/>
                <a:ea typeface="Cambria" panose="02040503050406030204" pitchFamily="18" charset="0"/>
              </a:rPr>
              <a:t>năm</a:t>
            </a:r>
            <a:r>
              <a:rPr lang="en-US" sz="3200" b="1" dirty="0">
                <a:solidFill>
                  <a:srgbClr val="0070C0"/>
                </a:solidFill>
                <a:latin typeface="Cambria" panose="02040503050406030204" pitchFamily="18" charset="0"/>
                <a:ea typeface="Cambria" panose="02040503050406030204" pitchFamily="18" charset="0"/>
              </a:rPr>
              <a:t> 1970, </a:t>
            </a:r>
            <a:r>
              <a:rPr lang="en-US" sz="3200" b="1" dirty="0" err="1">
                <a:solidFill>
                  <a:srgbClr val="0070C0"/>
                </a:solidFill>
                <a:latin typeface="Cambria" panose="02040503050406030204" pitchFamily="18" charset="0"/>
                <a:ea typeface="Cambria" panose="02040503050406030204" pitchFamily="18" charset="0"/>
              </a:rPr>
              <a:t>chương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trình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gồm</a:t>
            </a:r>
            <a:r>
              <a:rPr lang="en-US" sz="3200" b="1" dirty="0">
                <a:solidFill>
                  <a:srgbClr val="0070C0"/>
                </a:solidFill>
                <a:latin typeface="Cambria" panose="02040503050406030204" pitchFamily="18" charset="0"/>
                <a:ea typeface="Cambria" panose="02040503050406030204" pitchFamily="18" charset="0"/>
              </a:rPr>
              <a:t> 15 </a:t>
            </a:r>
            <a:r>
              <a:rPr lang="en-US" sz="3200" b="1" dirty="0" err="1">
                <a:solidFill>
                  <a:srgbClr val="0070C0"/>
                </a:solidFill>
                <a:latin typeface="Cambria" panose="02040503050406030204" pitchFamily="18" charset="0"/>
                <a:ea typeface="Cambria" panose="02040503050406030204" pitchFamily="18" charset="0"/>
              </a:rPr>
              <a:t>phút</a:t>
            </a:r>
            <a:r>
              <a:rPr lang="en-US" sz="3200" b="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Những</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bông</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hoa</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nhỏ</a:t>
            </a:r>
            <a:r>
              <a:rPr lang="en-US" sz="3200" b="1" dirty="0">
                <a:solidFill>
                  <a:srgbClr val="0070C0"/>
                </a:solidFill>
                <a:latin typeface="Cambria" panose="02040503050406030204" pitchFamily="18" charset="0"/>
                <a:ea typeface="Cambria" panose="02040503050406030204" pitchFamily="18" charset="0"/>
              </a:rPr>
              <a:t>, 15 </a:t>
            </a:r>
            <a:r>
              <a:rPr lang="en-US" sz="3200" b="1" dirty="0" err="1">
                <a:solidFill>
                  <a:srgbClr val="0070C0"/>
                </a:solidFill>
                <a:latin typeface="Cambria" panose="02040503050406030204" pitchFamily="18" charset="0"/>
                <a:ea typeface="Cambria" panose="02040503050406030204" pitchFamily="18" charset="0"/>
              </a:rPr>
              <a:t>phút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chương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trình</a:t>
            </a:r>
            <a:r>
              <a:rPr lang="en-US" sz="3200" b="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Thời</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sự</a:t>
            </a:r>
            <a:r>
              <a:rPr lang="en-US" sz="3200" b="1" i="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a:t>
            </a:r>
            <a:r>
              <a:rPr lang="en-US" sz="3200" b="1" dirty="0">
                <a:solidFill>
                  <a:srgbClr val="0070C0"/>
                </a:solidFill>
                <a:latin typeface="Cambria" panose="02040503050406030204" pitchFamily="18" charset="0"/>
                <a:ea typeface="Cambria" panose="02040503050406030204" pitchFamily="18" charset="0"/>
              </a:rPr>
              <a:t> 30 </a:t>
            </a:r>
            <a:r>
              <a:rPr lang="en-US" sz="3200" b="1" dirty="0" err="1">
                <a:solidFill>
                  <a:srgbClr val="0070C0"/>
                </a:solidFill>
                <a:latin typeface="Cambria" panose="02040503050406030204" pitchFamily="18" charset="0"/>
                <a:ea typeface="Cambria" panose="02040503050406030204" pitchFamily="18" charset="0"/>
              </a:rPr>
              <a:t>phút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chương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trình</a:t>
            </a:r>
            <a:r>
              <a:rPr lang="en-US" sz="3200" b="1" dirty="0">
                <a:solidFill>
                  <a:srgbClr val="0070C0"/>
                </a:solidFill>
                <a:latin typeface="Cambria" panose="02040503050406030204" pitchFamily="18" charset="0"/>
                <a:ea typeface="Cambria" panose="02040503050406030204" pitchFamily="18" charset="0"/>
              </a:rPr>
              <a:t> </a:t>
            </a:r>
            <a:r>
              <a:rPr lang="en-US" sz="3200" b="1" i="1" dirty="0">
                <a:solidFill>
                  <a:srgbClr val="0070C0"/>
                </a:solidFill>
                <a:latin typeface="Cambria" panose="02040503050406030204" pitchFamily="18" charset="0"/>
                <a:ea typeface="Cambria" panose="02040503050406030204" pitchFamily="18" charset="0"/>
              </a:rPr>
              <a:t>Ca </a:t>
            </a:r>
            <a:r>
              <a:rPr lang="en-US" sz="3200" b="1" i="1" dirty="0" err="1">
                <a:solidFill>
                  <a:srgbClr val="0070C0"/>
                </a:solidFill>
                <a:latin typeface="Cambria" panose="02040503050406030204" pitchFamily="18" charset="0"/>
                <a:ea typeface="Cambria" panose="02040503050406030204" pitchFamily="18" charset="0"/>
              </a:rPr>
              <a:t>nhạc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Tên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gọi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lúc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đó</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của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Đài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là</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Vô</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tuyến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Truyền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hình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Việt</a:t>
            </a:r>
            <a:r>
              <a:rPr lang="en-US" sz="3200" b="1" dirty="0">
                <a:solidFill>
                  <a:srgbClr val="0070C0"/>
                </a:solidFill>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35039555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3BCA7-4FC4-211A-F255-E35B8B32BCF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D06B16F-9177-3F59-926E-30927621F59E}"/>
              </a:ext>
            </a:extLst>
          </p:cNvPr>
          <p:cNvGrpSpPr/>
          <p:nvPr/>
        </p:nvGrpSpPr>
        <p:grpSpPr>
          <a:xfrm>
            <a:off x="0" y="0"/>
            <a:ext cx="12192000" cy="6878462"/>
            <a:chOff x="0" y="0"/>
            <a:chExt cx="1149350" cy="1149350"/>
          </a:xfrm>
        </p:grpSpPr>
        <p:sp>
          <p:nvSpPr>
            <p:cNvPr id="3" name="Freeform 3">
              <a:extLst>
                <a:ext uri="{FF2B5EF4-FFF2-40B4-BE49-F238E27FC236}">
                  <a16:creationId xmlns:a16="http://schemas.microsoft.com/office/drawing/2014/main" id="{2DB68977-A3A6-85B0-96B3-A1FD45212A04}"/>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a:extLst>
              <a:ext uri="{FF2B5EF4-FFF2-40B4-BE49-F238E27FC236}">
                <a16:creationId xmlns:a16="http://schemas.microsoft.com/office/drawing/2014/main" id="{36094D2D-1DAB-8F8D-AE42-7CD993F084FC}"/>
              </a:ext>
            </a:extLst>
          </p:cNvPr>
          <p:cNvSpPr/>
          <p:nvPr/>
        </p:nvSpPr>
        <p:spPr>
          <a:xfrm rot="-2102763">
            <a:off x="8501722" y="5365093"/>
            <a:ext cx="5145585" cy="4412339"/>
          </a:xfrm>
          <a:custGeom>
            <a:avLst/>
            <a:gdLst/>
            <a:ahLst/>
            <a:cxnLst/>
            <a:rect l="l" t="t" r="r" b="b"/>
            <a:pathLst>
              <a:path w="7718377" h="6618508">
                <a:moveTo>
                  <a:pt x="0" y="0"/>
                </a:moveTo>
                <a:lnTo>
                  <a:pt x="7718377" y="0"/>
                </a:lnTo>
                <a:lnTo>
                  <a:pt x="7718377" y="6618509"/>
                </a:lnTo>
                <a:lnTo>
                  <a:pt x="0" y="6618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E7995B53-9A00-66A3-6DD4-6CFB9E38AD15}"/>
              </a:ext>
            </a:extLst>
          </p:cNvPr>
          <p:cNvSpPr/>
          <p:nvPr/>
        </p:nvSpPr>
        <p:spPr>
          <a:xfrm rot="-2102763">
            <a:off x="9726744" y="-2727544"/>
            <a:ext cx="5145585" cy="4412339"/>
          </a:xfrm>
          <a:custGeom>
            <a:avLst/>
            <a:gdLst/>
            <a:ahLst/>
            <a:cxnLst/>
            <a:rect l="l" t="t" r="r" b="b"/>
            <a:pathLst>
              <a:path w="7718377" h="6618508">
                <a:moveTo>
                  <a:pt x="0" y="0"/>
                </a:moveTo>
                <a:lnTo>
                  <a:pt x="7718376" y="0"/>
                </a:lnTo>
                <a:lnTo>
                  <a:pt x="7718376" y="6618508"/>
                </a:lnTo>
                <a:lnTo>
                  <a:pt x="0" y="6618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a:extLst>
              <a:ext uri="{FF2B5EF4-FFF2-40B4-BE49-F238E27FC236}">
                <a16:creationId xmlns:a16="http://schemas.microsoft.com/office/drawing/2014/main" id="{81EC65B2-2BD9-82EF-532D-70E930D56FC7}"/>
              </a:ext>
            </a:extLst>
          </p:cNvPr>
          <p:cNvGrpSpPr/>
          <p:nvPr/>
        </p:nvGrpSpPr>
        <p:grpSpPr>
          <a:xfrm>
            <a:off x="1659576" y="1075172"/>
            <a:ext cx="6047510" cy="4966399"/>
            <a:chOff x="0" y="0"/>
            <a:chExt cx="3424390" cy="3143486"/>
          </a:xfrm>
        </p:grpSpPr>
        <p:sp>
          <p:nvSpPr>
            <p:cNvPr id="7" name="Freeform 7">
              <a:extLst>
                <a:ext uri="{FF2B5EF4-FFF2-40B4-BE49-F238E27FC236}">
                  <a16:creationId xmlns:a16="http://schemas.microsoft.com/office/drawing/2014/main" id="{4DECC5C3-ABF7-FAA3-4183-BDF8AF1CAB8F}"/>
                </a:ext>
              </a:extLst>
            </p:cNvPr>
            <p:cNvSpPr/>
            <p:nvPr/>
          </p:nvSpPr>
          <p:spPr>
            <a:xfrm>
              <a:off x="0" y="0"/>
              <a:ext cx="3424389" cy="3143486"/>
            </a:xfrm>
            <a:custGeom>
              <a:avLst/>
              <a:gdLst/>
              <a:ahLst/>
              <a:cxnLst/>
              <a:rect l="l" t="t" r="r" b="b"/>
              <a:pathLst>
                <a:path w="3424389" h="3143486">
                  <a:moveTo>
                    <a:pt x="95399" y="0"/>
                  </a:moveTo>
                  <a:lnTo>
                    <a:pt x="3328990" y="0"/>
                  </a:lnTo>
                  <a:cubicBezTo>
                    <a:pt x="3381678" y="0"/>
                    <a:pt x="3424389" y="42712"/>
                    <a:pt x="3424389" y="95399"/>
                  </a:cubicBezTo>
                  <a:lnTo>
                    <a:pt x="3424389" y="3048087"/>
                  </a:lnTo>
                  <a:cubicBezTo>
                    <a:pt x="3424389" y="3073388"/>
                    <a:pt x="3414338" y="3097653"/>
                    <a:pt x="3396448" y="3115544"/>
                  </a:cubicBezTo>
                  <a:cubicBezTo>
                    <a:pt x="3378557" y="3133435"/>
                    <a:pt x="3354292" y="3143486"/>
                    <a:pt x="3328990" y="3143486"/>
                  </a:cubicBezTo>
                  <a:lnTo>
                    <a:pt x="95399" y="3143486"/>
                  </a:lnTo>
                  <a:cubicBezTo>
                    <a:pt x="42712" y="3143486"/>
                    <a:pt x="0" y="3100774"/>
                    <a:pt x="0" y="3048087"/>
                  </a:cubicBezTo>
                  <a:lnTo>
                    <a:pt x="0" y="95399"/>
                  </a:lnTo>
                  <a:cubicBezTo>
                    <a:pt x="0" y="42712"/>
                    <a:pt x="42712" y="0"/>
                    <a:pt x="95399" y="0"/>
                  </a:cubicBezTo>
                  <a:close/>
                </a:path>
              </a:pathLst>
            </a:custGeom>
            <a:solidFill>
              <a:srgbClr val="FCD090"/>
            </a:solidFill>
            <a:ln w="571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9AF3AC85-2B5F-3943-662F-1811C0C346CA}"/>
                </a:ext>
              </a:extLst>
            </p:cNvPr>
            <p:cNvSpPr txBox="1"/>
            <p:nvPr/>
          </p:nvSpPr>
          <p:spPr>
            <a:xfrm>
              <a:off x="0" y="-38100"/>
              <a:ext cx="3424390" cy="318158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a:extLst>
              <a:ext uri="{FF2B5EF4-FFF2-40B4-BE49-F238E27FC236}">
                <a16:creationId xmlns:a16="http://schemas.microsoft.com/office/drawing/2014/main" id="{84F17DDC-C4D0-79A7-8275-96E088AA24E9}"/>
              </a:ext>
            </a:extLst>
          </p:cNvPr>
          <p:cNvGrpSpPr/>
          <p:nvPr/>
        </p:nvGrpSpPr>
        <p:grpSpPr>
          <a:xfrm>
            <a:off x="1740934" y="676600"/>
            <a:ext cx="5862363" cy="822712"/>
            <a:chOff x="0" y="0"/>
            <a:chExt cx="3321063" cy="520736"/>
          </a:xfrm>
        </p:grpSpPr>
        <p:sp>
          <p:nvSpPr>
            <p:cNvPr id="10" name="Freeform 10">
              <a:extLst>
                <a:ext uri="{FF2B5EF4-FFF2-40B4-BE49-F238E27FC236}">
                  <a16:creationId xmlns:a16="http://schemas.microsoft.com/office/drawing/2014/main" id="{5F092A99-6A29-7AF1-823E-9125AFCF92C7}"/>
                </a:ext>
              </a:extLst>
            </p:cNvPr>
            <p:cNvSpPr/>
            <p:nvPr/>
          </p:nvSpPr>
          <p:spPr>
            <a:xfrm>
              <a:off x="0" y="0"/>
              <a:ext cx="3321063" cy="520736"/>
            </a:xfrm>
            <a:custGeom>
              <a:avLst/>
              <a:gdLst/>
              <a:ahLst/>
              <a:cxnLst/>
              <a:rect l="l" t="t" r="r" b="b"/>
              <a:pathLst>
                <a:path w="3321063" h="520736">
                  <a:moveTo>
                    <a:pt x="98367" y="0"/>
                  </a:moveTo>
                  <a:lnTo>
                    <a:pt x="3222696" y="0"/>
                  </a:lnTo>
                  <a:cubicBezTo>
                    <a:pt x="3248784" y="0"/>
                    <a:pt x="3273804" y="10364"/>
                    <a:pt x="3292252" y="28811"/>
                  </a:cubicBezTo>
                  <a:cubicBezTo>
                    <a:pt x="3310699" y="47259"/>
                    <a:pt x="3321063" y="72279"/>
                    <a:pt x="3321063" y="98367"/>
                  </a:cubicBezTo>
                  <a:lnTo>
                    <a:pt x="3321063" y="422369"/>
                  </a:lnTo>
                  <a:cubicBezTo>
                    <a:pt x="3321063" y="448458"/>
                    <a:pt x="3310699" y="473478"/>
                    <a:pt x="3292252" y="491925"/>
                  </a:cubicBezTo>
                  <a:cubicBezTo>
                    <a:pt x="3273804" y="510373"/>
                    <a:pt x="3248784" y="520736"/>
                    <a:pt x="3222696" y="520736"/>
                  </a:cubicBezTo>
                  <a:lnTo>
                    <a:pt x="98367" y="520736"/>
                  </a:lnTo>
                  <a:cubicBezTo>
                    <a:pt x="72279" y="520736"/>
                    <a:pt x="47259" y="510373"/>
                    <a:pt x="28811" y="491925"/>
                  </a:cubicBezTo>
                  <a:cubicBezTo>
                    <a:pt x="10364" y="473478"/>
                    <a:pt x="0" y="448458"/>
                    <a:pt x="0" y="422369"/>
                  </a:cubicBezTo>
                  <a:lnTo>
                    <a:pt x="0" y="98367"/>
                  </a:lnTo>
                  <a:cubicBezTo>
                    <a:pt x="0" y="72279"/>
                    <a:pt x="10364" y="47259"/>
                    <a:pt x="28811" y="28811"/>
                  </a:cubicBezTo>
                  <a:cubicBezTo>
                    <a:pt x="47259" y="10364"/>
                    <a:pt x="72279" y="0"/>
                    <a:pt x="98367" y="0"/>
                  </a:cubicBezTo>
                  <a:close/>
                </a:path>
              </a:pathLst>
            </a:custGeom>
            <a:solidFill>
              <a:srgbClr val="F07C5D"/>
            </a:solidFill>
            <a:ln w="571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54D3B88C-0E12-8CCD-D772-C2CB7F9BA76B}"/>
                </a:ext>
              </a:extLst>
            </p:cNvPr>
            <p:cNvSpPr txBox="1"/>
            <p:nvPr/>
          </p:nvSpPr>
          <p:spPr>
            <a:xfrm>
              <a:off x="0" y="-38100"/>
              <a:ext cx="3321063" cy="558836"/>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7">
            <a:extLst>
              <a:ext uri="{FF2B5EF4-FFF2-40B4-BE49-F238E27FC236}">
                <a16:creationId xmlns:a16="http://schemas.microsoft.com/office/drawing/2014/main" id="{0A6DD112-E2D1-8116-DF93-FEA8CBD7EDA7}"/>
              </a:ext>
            </a:extLst>
          </p:cNvPr>
          <p:cNvSpPr/>
          <p:nvPr/>
        </p:nvSpPr>
        <p:spPr>
          <a:xfrm>
            <a:off x="7873340" y="2161310"/>
            <a:ext cx="3420159" cy="3729466"/>
          </a:xfrm>
          <a:custGeom>
            <a:avLst/>
            <a:gdLst/>
            <a:ahLst/>
            <a:cxnLst/>
            <a:rect l="l" t="t" r="r" b="b"/>
            <a:pathLst>
              <a:path w="2957506" h="3025581">
                <a:moveTo>
                  <a:pt x="0" y="0"/>
                </a:moveTo>
                <a:lnTo>
                  <a:pt x="2957506" y="0"/>
                </a:lnTo>
                <a:lnTo>
                  <a:pt x="2957506" y="3025582"/>
                </a:lnTo>
                <a:lnTo>
                  <a:pt x="0" y="302558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green and red text on a black background&#10;&#10;AI-generated content may be incorrect.">
            <a:extLst>
              <a:ext uri="{FF2B5EF4-FFF2-40B4-BE49-F238E27FC236}">
                <a16:creationId xmlns:a16="http://schemas.microsoft.com/office/drawing/2014/main" id="{9B87A40C-9F07-D702-9C55-DBEDF9E9BD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5664" y="1414696"/>
            <a:ext cx="6636930" cy="5343292"/>
          </a:xfrm>
          <a:prstGeom prst="rect">
            <a:avLst/>
          </a:prstGeom>
        </p:spPr>
      </p:pic>
    </p:spTree>
    <p:extLst>
      <p:ext uri="{BB962C8B-B14F-4D97-AF65-F5344CB8AC3E}">
        <p14:creationId xmlns:p14="http://schemas.microsoft.com/office/powerpoint/2010/main" val="68283388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rot="-2102763">
            <a:off x="-1624859" y="-1480060"/>
            <a:ext cx="5145585" cy="4412339"/>
          </a:xfrm>
          <a:custGeom>
            <a:avLst/>
            <a:gdLst/>
            <a:ahLst/>
            <a:cxnLst/>
            <a:rect l="l" t="t" r="r" b="b"/>
            <a:pathLst>
              <a:path w="7718377" h="6618508">
                <a:moveTo>
                  <a:pt x="0" y="0"/>
                </a:moveTo>
                <a:lnTo>
                  <a:pt x="7718377" y="0"/>
                </a:lnTo>
                <a:lnTo>
                  <a:pt x="7718377" y="6618508"/>
                </a:lnTo>
                <a:lnTo>
                  <a:pt x="0" y="6618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2102763">
            <a:off x="8151250" y="4672293"/>
            <a:ext cx="5145585" cy="4412339"/>
          </a:xfrm>
          <a:custGeom>
            <a:avLst/>
            <a:gdLst/>
            <a:ahLst/>
            <a:cxnLst/>
            <a:rect l="l" t="t" r="r" b="b"/>
            <a:pathLst>
              <a:path w="7718377" h="6618508">
                <a:moveTo>
                  <a:pt x="0" y="0"/>
                </a:moveTo>
                <a:lnTo>
                  <a:pt x="7718377" y="0"/>
                </a:lnTo>
                <a:lnTo>
                  <a:pt x="7718377" y="6618508"/>
                </a:lnTo>
                <a:lnTo>
                  <a:pt x="0" y="6618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102763">
            <a:off x="-2001637" y="5270288"/>
            <a:ext cx="5145585" cy="4412339"/>
          </a:xfrm>
          <a:custGeom>
            <a:avLst/>
            <a:gdLst/>
            <a:ahLst/>
            <a:cxnLst/>
            <a:rect l="l" t="t" r="r" b="b"/>
            <a:pathLst>
              <a:path w="7718377" h="6618508">
                <a:moveTo>
                  <a:pt x="0" y="0"/>
                </a:moveTo>
                <a:lnTo>
                  <a:pt x="7718377" y="0"/>
                </a:lnTo>
                <a:lnTo>
                  <a:pt x="7718377" y="6618509"/>
                </a:lnTo>
                <a:lnTo>
                  <a:pt x="0" y="66185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102763">
            <a:off x="8395336" y="-1766189"/>
            <a:ext cx="5145585" cy="4412339"/>
          </a:xfrm>
          <a:custGeom>
            <a:avLst/>
            <a:gdLst/>
            <a:ahLst/>
            <a:cxnLst/>
            <a:rect l="l" t="t" r="r" b="b"/>
            <a:pathLst>
              <a:path w="7718377" h="6618508">
                <a:moveTo>
                  <a:pt x="0" y="0"/>
                </a:moveTo>
                <a:lnTo>
                  <a:pt x="7718377" y="0"/>
                </a:lnTo>
                <a:lnTo>
                  <a:pt x="7718377" y="6618509"/>
                </a:lnTo>
                <a:lnTo>
                  <a:pt x="0" y="66185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4427305" y="329658"/>
            <a:ext cx="2923557" cy="712285"/>
          </a:xfrm>
          <a:custGeom>
            <a:avLst/>
            <a:gdLst/>
            <a:ahLst/>
            <a:cxnLst/>
            <a:rect l="l" t="t" r="r" b="b"/>
            <a:pathLst>
              <a:path w="4385335" h="1068427">
                <a:moveTo>
                  <a:pt x="0" y="0"/>
                </a:moveTo>
                <a:lnTo>
                  <a:pt x="4385335" y="0"/>
                </a:lnTo>
                <a:lnTo>
                  <a:pt x="4385335" y="1068428"/>
                </a:lnTo>
                <a:lnTo>
                  <a:pt x="0" y="10684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9432247" y="4771270"/>
            <a:ext cx="2312136" cy="1816078"/>
          </a:xfrm>
          <a:custGeom>
            <a:avLst/>
            <a:gdLst/>
            <a:ahLst/>
            <a:cxnLst/>
            <a:rect l="l" t="t" r="r" b="b"/>
            <a:pathLst>
              <a:path w="3468204" h="2724117">
                <a:moveTo>
                  <a:pt x="3468205" y="0"/>
                </a:moveTo>
                <a:lnTo>
                  <a:pt x="0" y="0"/>
                </a:lnTo>
                <a:lnTo>
                  <a:pt x="0" y="2724117"/>
                </a:lnTo>
                <a:lnTo>
                  <a:pt x="3468205" y="2724117"/>
                </a:lnTo>
                <a:lnTo>
                  <a:pt x="346820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842476" y="4865959"/>
            <a:ext cx="2074015" cy="1719547"/>
          </a:xfrm>
          <a:custGeom>
            <a:avLst/>
            <a:gdLst/>
            <a:ahLst/>
            <a:cxnLst/>
            <a:rect l="l" t="t" r="r" b="b"/>
            <a:pathLst>
              <a:path w="3111022" h="2579320">
                <a:moveTo>
                  <a:pt x="0" y="0"/>
                </a:moveTo>
                <a:lnTo>
                  <a:pt x="3111023" y="0"/>
                </a:lnTo>
                <a:lnTo>
                  <a:pt x="3111023" y="2579321"/>
                </a:lnTo>
                <a:lnTo>
                  <a:pt x="0" y="25793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46349" y="544048"/>
            <a:ext cx="1898156" cy="1542683"/>
          </a:xfrm>
          <a:custGeom>
            <a:avLst/>
            <a:gdLst/>
            <a:ahLst/>
            <a:cxnLst/>
            <a:rect l="l" t="t" r="r" b="b"/>
            <a:pathLst>
              <a:path w="2847234" h="2314025">
                <a:moveTo>
                  <a:pt x="0" y="0"/>
                </a:moveTo>
                <a:lnTo>
                  <a:pt x="2847234" y="0"/>
                </a:lnTo>
                <a:lnTo>
                  <a:pt x="2847234" y="2314025"/>
                </a:lnTo>
                <a:lnTo>
                  <a:pt x="0" y="231402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9848303" y="439981"/>
            <a:ext cx="1242687" cy="2040232"/>
          </a:xfrm>
          <a:custGeom>
            <a:avLst/>
            <a:gdLst/>
            <a:ahLst/>
            <a:cxnLst/>
            <a:rect l="l" t="t" r="r" b="b"/>
            <a:pathLst>
              <a:path w="1864030" h="3060348">
                <a:moveTo>
                  <a:pt x="1864030" y="0"/>
                </a:moveTo>
                <a:lnTo>
                  <a:pt x="0" y="0"/>
                </a:lnTo>
                <a:lnTo>
                  <a:pt x="0" y="3060348"/>
                </a:lnTo>
                <a:lnTo>
                  <a:pt x="1864030" y="3060348"/>
                </a:lnTo>
                <a:lnTo>
                  <a:pt x="186403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descr="A blue and orange text&#10;&#10;AI-generated content may be incorrect.">
            <a:extLst>
              <a:ext uri="{FF2B5EF4-FFF2-40B4-BE49-F238E27FC236}">
                <a16:creationId xmlns:a16="http://schemas.microsoft.com/office/drawing/2014/main" id="{BB3E7AEC-C32D-AEE2-A95D-10DD660EF96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4276" y="2358671"/>
            <a:ext cx="8254699" cy="2853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rot="-2102763">
            <a:off x="8501722" y="5365093"/>
            <a:ext cx="5145585" cy="4412339"/>
          </a:xfrm>
          <a:custGeom>
            <a:avLst/>
            <a:gdLst/>
            <a:ahLst/>
            <a:cxnLst/>
            <a:rect l="l" t="t" r="r" b="b"/>
            <a:pathLst>
              <a:path w="7718377" h="6618508">
                <a:moveTo>
                  <a:pt x="0" y="0"/>
                </a:moveTo>
                <a:lnTo>
                  <a:pt x="7718377" y="0"/>
                </a:lnTo>
                <a:lnTo>
                  <a:pt x="7718377" y="6618509"/>
                </a:lnTo>
                <a:lnTo>
                  <a:pt x="0" y="6618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2102763">
            <a:off x="9726744" y="-2727544"/>
            <a:ext cx="5145585" cy="4412339"/>
          </a:xfrm>
          <a:custGeom>
            <a:avLst/>
            <a:gdLst/>
            <a:ahLst/>
            <a:cxnLst/>
            <a:rect l="l" t="t" r="r" b="b"/>
            <a:pathLst>
              <a:path w="7718377" h="6618508">
                <a:moveTo>
                  <a:pt x="0" y="0"/>
                </a:moveTo>
                <a:lnTo>
                  <a:pt x="7718376" y="0"/>
                </a:lnTo>
                <a:lnTo>
                  <a:pt x="7718376" y="6618508"/>
                </a:lnTo>
                <a:lnTo>
                  <a:pt x="0" y="6618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659576" y="1075172"/>
            <a:ext cx="6047510" cy="4966399"/>
            <a:chOff x="0" y="0"/>
            <a:chExt cx="3424390" cy="3143486"/>
          </a:xfrm>
        </p:grpSpPr>
        <p:sp>
          <p:nvSpPr>
            <p:cNvPr id="7" name="Freeform 7"/>
            <p:cNvSpPr/>
            <p:nvPr/>
          </p:nvSpPr>
          <p:spPr>
            <a:xfrm>
              <a:off x="0" y="0"/>
              <a:ext cx="3424389" cy="3143486"/>
            </a:xfrm>
            <a:custGeom>
              <a:avLst/>
              <a:gdLst/>
              <a:ahLst/>
              <a:cxnLst/>
              <a:rect l="l" t="t" r="r" b="b"/>
              <a:pathLst>
                <a:path w="3424389" h="3143486">
                  <a:moveTo>
                    <a:pt x="95399" y="0"/>
                  </a:moveTo>
                  <a:lnTo>
                    <a:pt x="3328990" y="0"/>
                  </a:lnTo>
                  <a:cubicBezTo>
                    <a:pt x="3381678" y="0"/>
                    <a:pt x="3424389" y="42712"/>
                    <a:pt x="3424389" y="95399"/>
                  </a:cubicBezTo>
                  <a:lnTo>
                    <a:pt x="3424389" y="3048087"/>
                  </a:lnTo>
                  <a:cubicBezTo>
                    <a:pt x="3424389" y="3073388"/>
                    <a:pt x="3414338" y="3097653"/>
                    <a:pt x="3396448" y="3115544"/>
                  </a:cubicBezTo>
                  <a:cubicBezTo>
                    <a:pt x="3378557" y="3133435"/>
                    <a:pt x="3354292" y="3143486"/>
                    <a:pt x="3328990" y="3143486"/>
                  </a:cubicBezTo>
                  <a:lnTo>
                    <a:pt x="95399" y="3143486"/>
                  </a:lnTo>
                  <a:cubicBezTo>
                    <a:pt x="42712" y="3143486"/>
                    <a:pt x="0" y="3100774"/>
                    <a:pt x="0" y="3048087"/>
                  </a:cubicBezTo>
                  <a:lnTo>
                    <a:pt x="0" y="95399"/>
                  </a:lnTo>
                  <a:cubicBezTo>
                    <a:pt x="0" y="42712"/>
                    <a:pt x="42712" y="0"/>
                    <a:pt x="95399" y="0"/>
                  </a:cubicBezTo>
                  <a:close/>
                </a:path>
              </a:pathLst>
            </a:custGeom>
            <a:solidFill>
              <a:srgbClr val="FCD090"/>
            </a:solidFill>
            <a:ln w="571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3424390" cy="318158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740934" y="676600"/>
            <a:ext cx="5862363" cy="822712"/>
            <a:chOff x="0" y="0"/>
            <a:chExt cx="3321063" cy="520736"/>
          </a:xfrm>
        </p:grpSpPr>
        <p:sp>
          <p:nvSpPr>
            <p:cNvPr id="10" name="Freeform 10"/>
            <p:cNvSpPr/>
            <p:nvPr/>
          </p:nvSpPr>
          <p:spPr>
            <a:xfrm>
              <a:off x="0" y="0"/>
              <a:ext cx="3321063" cy="520736"/>
            </a:xfrm>
            <a:custGeom>
              <a:avLst/>
              <a:gdLst/>
              <a:ahLst/>
              <a:cxnLst/>
              <a:rect l="l" t="t" r="r" b="b"/>
              <a:pathLst>
                <a:path w="3321063" h="520736">
                  <a:moveTo>
                    <a:pt x="98367" y="0"/>
                  </a:moveTo>
                  <a:lnTo>
                    <a:pt x="3222696" y="0"/>
                  </a:lnTo>
                  <a:cubicBezTo>
                    <a:pt x="3248784" y="0"/>
                    <a:pt x="3273804" y="10364"/>
                    <a:pt x="3292252" y="28811"/>
                  </a:cubicBezTo>
                  <a:cubicBezTo>
                    <a:pt x="3310699" y="47259"/>
                    <a:pt x="3321063" y="72279"/>
                    <a:pt x="3321063" y="98367"/>
                  </a:cubicBezTo>
                  <a:lnTo>
                    <a:pt x="3321063" y="422369"/>
                  </a:lnTo>
                  <a:cubicBezTo>
                    <a:pt x="3321063" y="448458"/>
                    <a:pt x="3310699" y="473478"/>
                    <a:pt x="3292252" y="491925"/>
                  </a:cubicBezTo>
                  <a:cubicBezTo>
                    <a:pt x="3273804" y="510373"/>
                    <a:pt x="3248784" y="520736"/>
                    <a:pt x="3222696" y="520736"/>
                  </a:cubicBezTo>
                  <a:lnTo>
                    <a:pt x="98367" y="520736"/>
                  </a:lnTo>
                  <a:cubicBezTo>
                    <a:pt x="72279" y="520736"/>
                    <a:pt x="47259" y="510373"/>
                    <a:pt x="28811" y="491925"/>
                  </a:cubicBezTo>
                  <a:cubicBezTo>
                    <a:pt x="10364" y="473478"/>
                    <a:pt x="0" y="448458"/>
                    <a:pt x="0" y="422369"/>
                  </a:cubicBezTo>
                  <a:lnTo>
                    <a:pt x="0" y="98367"/>
                  </a:lnTo>
                  <a:cubicBezTo>
                    <a:pt x="0" y="72279"/>
                    <a:pt x="10364" y="47259"/>
                    <a:pt x="28811" y="28811"/>
                  </a:cubicBezTo>
                  <a:cubicBezTo>
                    <a:pt x="47259" y="10364"/>
                    <a:pt x="72279" y="0"/>
                    <a:pt x="98367" y="0"/>
                  </a:cubicBezTo>
                  <a:close/>
                </a:path>
              </a:pathLst>
            </a:custGeom>
            <a:solidFill>
              <a:srgbClr val="F07C5D"/>
            </a:solidFill>
            <a:ln w="571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321063" cy="558836"/>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7">
            <a:extLst>
              <a:ext uri="{FF2B5EF4-FFF2-40B4-BE49-F238E27FC236}">
                <a16:creationId xmlns:a16="http://schemas.microsoft.com/office/drawing/2014/main" id="{AD2C070C-EC80-A050-AE8B-FA8DDC20E0C4}"/>
              </a:ext>
            </a:extLst>
          </p:cNvPr>
          <p:cNvSpPr/>
          <p:nvPr/>
        </p:nvSpPr>
        <p:spPr>
          <a:xfrm>
            <a:off x="7873340" y="2161310"/>
            <a:ext cx="3420159" cy="3729466"/>
          </a:xfrm>
          <a:custGeom>
            <a:avLst/>
            <a:gdLst/>
            <a:ahLst/>
            <a:cxnLst/>
            <a:rect l="l" t="t" r="r" b="b"/>
            <a:pathLst>
              <a:path w="2957506" h="3025581">
                <a:moveTo>
                  <a:pt x="0" y="0"/>
                </a:moveTo>
                <a:lnTo>
                  <a:pt x="2957506" y="0"/>
                </a:lnTo>
                <a:lnTo>
                  <a:pt x="2957506" y="3025582"/>
                </a:lnTo>
                <a:lnTo>
                  <a:pt x="0" y="302558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red and green text on a black background&#10;&#10;AI-generated content may be incorrect.">
            <a:extLst>
              <a:ext uri="{FF2B5EF4-FFF2-40B4-BE49-F238E27FC236}">
                <a16:creationId xmlns:a16="http://schemas.microsoft.com/office/drawing/2014/main" id="{137101D4-2A08-6573-174E-485C05B5B7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5115" y="1555667"/>
            <a:ext cx="6555217" cy="50510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755" y="-67945"/>
            <a:ext cx="2997200" cy="4258945"/>
          </a:xfrm>
          <a:prstGeom prst="rect">
            <a:avLst/>
          </a:prstGeom>
        </p:spPr>
      </p:pic>
      <p:pic>
        <p:nvPicPr>
          <p:cNvPr id="17" name="图片 16"/>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9081770" y="-249555"/>
            <a:ext cx="2512695" cy="2444115"/>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93846732-B097-4965-81E0-8B4C8C1F3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 y="3590925"/>
            <a:ext cx="3390900" cy="3390900"/>
          </a:xfrm>
          <a:prstGeom prst="rect">
            <a:avLst/>
          </a:prstGeom>
        </p:spPr>
      </p:pic>
      <p:pic>
        <p:nvPicPr>
          <p:cNvPr id="22" name="Picture 21">
            <a:extLst>
              <a:ext uri="{FF2B5EF4-FFF2-40B4-BE49-F238E27FC236}">
                <a16:creationId xmlns:a16="http://schemas.microsoft.com/office/drawing/2014/main" id="{D9EAF80B-144A-429C-94FF-8725D3C8AB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3126" y="4008622"/>
            <a:ext cx="3638874" cy="2729156"/>
          </a:xfrm>
          <a:prstGeom prst="rect">
            <a:avLst/>
          </a:prstGeom>
        </p:spPr>
      </p:pic>
      <p:sp>
        <p:nvSpPr>
          <p:cNvPr id="24" name="TextBox 23">
            <a:extLst>
              <a:ext uri="{FF2B5EF4-FFF2-40B4-BE49-F238E27FC236}">
                <a16:creationId xmlns:a16="http://schemas.microsoft.com/office/drawing/2014/main" id="{7F4C7DCF-E645-4579-80D0-37C960F96B67}"/>
              </a:ext>
            </a:extLst>
          </p:cNvPr>
          <p:cNvSpPr txBox="1"/>
          <p:nvPr/>
        </p:nvSpPr>
        <p:spPr>
          <a:xfrm>
            <a:off x="3248853" y="778980"/>
            <a:ext cx="7429500"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cs typeface="Tahoma" panose="020B0604030504040204" pitchFamily="34" charset="0"/>
              </a:rPr>
              <a:t>Thứ</a:t>
            </a:r>
            <a:r>
              <a:rPr lang="en-US" sz="3600" dirty="0">
                <a:latin typeface="Cambria" panose="02040503050406030204" pitchFamily="18" charset="0"/>
                <a:ea typeface="Cambria" panose="02040503050406030204" pitchFamily="18" charset="0"/>
                <a:cs typeface="Tahoma" panose="020B0604030504040204" pitchFamily="34" charset="0"/>
              </a:rPr>
              <a:t>…...</a:t>
            </a:r>
            <a:r>
              <a:rPr lang="en-US" sz="3600" dirty="0" err="1">
                <a:latin typeface="Cambria" panose="02040503050406030204" pitchFamily="18" charset="0"/>
                <a:ea typeface="Cambria" panose="02040503050406030204" pitchFamily="18" charset="0"/>
                <a:cs typeface="Tahoma" panose="020B0604030504040204" pitchFamily="34" charset="0"/>
              </a:rPr>
              <a:t>ngày</a:t>
            </a:r>
            <a:r>
              <a:rPr lang="en-US" sz="3600" dirty="0">
                <a:latin typeface="Cambria" panose="02040503050406030204" pitchFamily="18" charset="0"/>
                <a:ea typeface="Cambria" panose="02040503050406030204" pitchFamily="18" charset="0"/>
                <a:cs typeface="Tahoma" panose="020B0604030504040204" pitchFamily="34" charset="0"/>
              </a:rPr>
              <a:t>…..</a:t>
            </a:r>
            <a:r>
              <a:rPr lang="en-US" sz="3600" dirty="0" err="1">
                <a:latin typeface="Cambria" panose="02040503050406030204" pitchFamily="18" charset="0"/>
                <a:ea typeface="Cambria" panose="02040503050406030204" pitchFamily="18" charset="0"/>
                <a:cs typeface="Tahoma" panose="020B0604030504040204" pitchFamily="34" charset="0"/>
              </a:rPr>
              <a:t>tháng</a:t>
            </a:r>
            <a:r>
              <a:rPr lang="en-US" sz="3600" dirty="0">
                <a:latin typeface="Cambria" panose="02040503050406030204" pitchFamily="18" charset="0"/>
                <a:ea typeface="Cambria" panose="02040503050406030204" pitchFamily="18" charset="0"/>
                <a:cs typeface="Tahoma" panose="020B0604030504040204" pitchFamily="34" charset="0"/>
              </a:rPr>
              <a:t>…..</a:t>
            </a:r>
            <a:r>
              <a:rPr lang="en-US" sz="3600" dirty="0" err="1">
                <a:latin typeface="Cambria" panose="02040503050406030204" pitchFamily="18" charset="0"/>
                <a:ea typeface="Cambria" panose="02040503050406030204" pitchFamily="18" charset="0"/>
                <a:cs typeface="Tahoma" panose="020B0604030504040204" pitchFamily="34" charset="0"/>
              </a:rPr>
              <a:t>năm</a:t>
            </a:r>
            <a:r>
              <a:rPr lang="en-US" sz="3600" dirty="0">
                <a:latin typeface="Cambria" panose="02040503050406030204" pitchFamily="18" charset="0"/>
                <a:ea typeface="Cambria" panose="02040503050406030204" pitchFamily="18" charset="0"/>
                <a:cs typeface="Tahoma" panose="020B0604030504040204" pitchFamily="34" charset="0"/>
              </a:rPr>
              <a:t>….</a:t>
            </a:r>
          </a:p>
        </p:txBody>
      </p:sp>
      <p:pic>
        <p:nvPicPr>
          <p:cNvPr id="3" name="Picture 2">
            <a:extLst>
              <a:ext uri="{FF2B5EF4-FFF2-40B4-BE49-F238E27FC236}">
                <a16:creationId xmlns:a16="http://schemas.microsoft.com/office/drawing/2014/main" id="{AFACBA0E-1553-4EA0-6F6B-80433FECAF9C}"/>
              </a:ext>
            </a:extLst>
          </p:cNvPr>
          <p:cNvPicPr>
            <a:picLocks noChangeAspect="1"/>
          </p:cNvPicPr>
          <p:nvPr/>
        </p:nvPicPr>
        <p:blipFill>
          <a:blip r:embed="rId7"/>
          <a:stretch>
            <a:fillRect/>
          </a:stretch>
        </p:blipFill>
        <p:spPr>
          <a:xfrm>
            <a:off x="3530279" y="2694758"/>
            <a:ext cx="5248141" cy="2850727"/>
          </a:xfrm>
          <a:prstGeom prst="rect">
            <a:avLst/>
          </a:prstGeom>
        </p:spPr>
      </p:pic>
      <p:pic>
        <p:nvPicPr>
          <p:cNvPr id="5" name="Picture 4">
            <a:extLst>
              <a:ext uri="{FF2B5EF4-FFF2-40B4-BE49-F238E27FC236}">
                <a16:creationId xmlns:a16="http://schemas.microsoft.com/office/drawing/2014/main" id="{629D2203-0F75-3506-C4C7-BDD32A5B1744}"/>
              </a:ext>
            </a:extLst>
          </p:cNvPr>
          <p:cNvPicPr>
            <a:picLocks noChangeAspect="1"/>
          </p:cNvPicPr>
          <p:nvPr/>
        </p:nvPicPr>
        <p:blipFill>
          <a:blip r:embed="rId8"/>
          <a:stretch>
            <a:fillRect/>
          </a:stretch>
        </p:blipFill>
        <p:spPr>
          <a:xfrm>
            <a:off x="4194901" y="1800818"/>
            <a:ext cx="4334632" cy="1103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7947F-2960-54A1-657A-CE9B6DDD4BA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7F6A160-DC41-1BBB-B2CE-20B0E052A4F2}"/>
              </a:ext>
            </a:extLst>
          </p:cNvPr>
          <p:cNvGrpSpPr/>
          <p:nvPr/>
        </p:nvGrpSpPr>
        <p:grpSpPr>
          <a:xfrm>
            <a:off x="0" y="0"/>
            <a:ext cx="12192000" cy="6878462"/>
            <a:chOff x="0" y="0"/>
            <a:chExt cx="1149350" cy="1149350"/>
          </a:xfrm>
        </p:grpSpPr>
        <p:sp>
          <p:nvSpPr>
            <p:cNvPr id="3" name="Freeform 3">
              <a:extLst>
                <a:ext uri="{FF2B5EF4-FFF2-40B4-BE49-F238E27FC236}">
                  <a16:creationId xmlns:a16="http://schemas.microsoft.com/office/drawing/2014/main" id="{78321F00-581A-CA6D-C3A5-0ED764084EBA}"/>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a:extLst>
              <a:ext uri="{FF2B5EF4-FFF2-40B4-BE49-F238E27FC236}">
                <a16:creationId xmlns:a16="http://schemas.microsoft.com/office/drawing/2014/main" id="{87C89042-7366-D413-A542-FADC706059ED}"/>
              </a:ext>
            </a:extLst>
          </p:cNvPr>
          <p:cNvSpPr/>
          <p:nvPr/>
        </p:nvSpPr>
        <p:spPr>
          <a:xfrm rot="-2102763">
            <a:off x="8501722" y="5365093"/>
            <a:ext cx="5145585" cy="4412339"/>
          </a:xfrm>
          <a:custGeom>
            <a:avLst/>
            <a:gdLst/>
            <a:ahLst/>
            <a:cxnLst/>
            <a:rect l="l" t="t" r="r" b="b"/>
            <a:pathLst>
              <a:path w="7718377" h="6618508">
                <a:moveTo>
                  <a:pt x="0" y="0"/>
                </a:moveTo>
                <a:lnTo>
                  <a:pt x="7718377" y="0"/>
                </a:lnTo>
                <a:lnTo>
                  <a:pt x="7718377" y="6618509"/>
                </a:lnTo>
                <a:lnTo>
                  <a:pt x="0" y="6618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1DE10EF-FB6F-208C-73A7-2B2DA8E156C6}"/>
              </a:ext>
            </a:extLst>
          </p:cNvPr>
          <p:cNvSpPr/>
          <p:nvPr/>
        </p:nvSpPr>
        <p:spPr>
          <a:xfrm rot="-2102763">
            <a:off x="9726744" y="-2727544"/>
            <a:ext cx="5145585" cy="4412339"/>
          </a:xfrm>
          <a:custGeom>
            <a:avLst/>
            <a:gdLst/>
            <a:ahLst/>
            <a:cxnLst/>
            <a:rect l="l" t="t" r="r" b="b"/>
            <a:pathLst>
              <a:path w="7718377" h="6618508">
                <a:moveTo>
                  <a:pt x="0" y="0"/>
                </a:moveTo>
                <a:lnTo>
                  <a:pt x="7718376" y="0"/>
                </a:lnTo>
                <a:lnTo>
                  <a:pt x="7718376" y="6618508"/>
                </a:lnTo>
                <a:lnTo>
                  <a:pt x="0" y="6618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a:extLst>
              <a:ext uri="{FF2B5EF4-FFF2-40B4-BE49-F238E27FC236}">
                <a16:creationId xmlns:a16="http://schemas.microsoft.com/office/drawing/2014/main" id="{B7592FAD-EECD-1614-6152-7BC61DF4D3EF}"/>
              </a:ext>
            </a:extLst>
          </p:cNvPr>
          <p:cNvGrpSpPr/>
          <p:nvPr/>
        </p:nvGrpSpPr>
        <p:grpSpPr>
          <a:xfrm>
            <a:off x="1659576" y="1075172"/>
            <a:ext cx="6047510" cy="4966399"/>
            <a:chOff x="0" y="0"/>
            <a:chExt cx="3424390" cy="3143486"/>
          </a:xfrm>
        </p:grpSpPr>
        <p:sp>
          <p:nvSpPr>
            <p:cNvPr id="7" name="Freeform 7">
              <a:extLst>
                <a:ext uri="{FF2B5EF4-FFF2-40B4-BE49-F238E27FC236}">
                  <a16:creationId xmlns:a16="http://schemas.microsoft.com/office/drawing/2014/main" id="{A7319F20-57E6-53AF-AF1E-DF4250A96C0A}"/>
                </a:ext>
              </a:extLst>
            </p:cNvPr>
            <p:cNvSpPr/>
            <p:nvPr/>
          </p:nvSpPr>
          <p:spPr>
            <a:xfrm>
              <a:off x="0" y="0"/>
              <a:ext cx="3424389" cy="3143486"/>
            </a:xfrm>
            <a:custGeom>
              <a:avLst/>
              <a:gdLst/>
              <a:ahLst/>
              <a:cxnLst/>
              <a:rect l="l" t="t" r="r" b="b"/>
              <a:pathLst>
                <a:path w="3424389" h="3143486">
                  <a:moveTo>
                    <a:pt x="95399" y="0"/>
                  </a:moveTo>
                  <a:lnTo>
                    <a:pt x="3328990" y="0"/>
                  </a:lnTo>
                  <a:cubicBezTo>
                    <a:pt x="3381678" y="0"/>
                    <a:pt x="3424389" y="42712"/>
                    <a:pt x="3424389" y="95399"/>
                  </a:cubicBezTo>
                  <a:lnTo>
                    <a:pt x="3424389" y="3048087"/>
                  </a:lnTo>
                  <a:cubicBezTo>
                    <a:pt x="3424389" y="3073388"/>
                    <a:pt x="3414338" y="3097653"/>
                    <a:pt x="3396448" y="3115544"/>
                  </a:cubicBezTo>
                  <a:cubicBezTo>
                    <a:pt x="3378557" y="3133435"/>
                    <a:pt x="3354292" y="3143486"/>
                    <a:pt x="3328990" y="3143486"/>
                  </a:cubicBezTo>
                  <a:lnTo>
                    <a:pt x="95399" y="3143486"/>
                  </a:lnTo>
                  <a:cubicBezTo>
                    <a:pt x="42712" y="3143486"/>
                    <a:pt x="0" y="3100774"/>
                    <a:pt x="0" y="3048087"/>
                  </a:cubicBezTo>
                  <a:lnTo>
                    <a:pt x="0" y="95399"/>
                  </a:lnTo>
                  <a:cubicBezTo>
                    <a:pt x="0" y="42712"/>
                    <a:pt x="42712" y="0"/>
                    <a:pt x="95399" y="0"/>
                  </a:cubicBezTo>
                  <a:close/>
                </a:path>
              </a:pathLst>
            </a:custGeom>
            <a:solidFill>
              <a:srgbClr val="FCD090"/>
            </a:solidFill>
            <a:ln w="571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F83E23C7-15CF-0243-D436-78FCDB0208B2}"/>
                </a:ext>
              </a:extLst>
            </p:cNvPr>
            <p:cNvSpPr txBox="1"/>
            <p:nvPr/>
          </p:nvSpPr>
          <p:spPr>
            <a:xfrm>
              <a:off x="0" y="-38100"/>
              <a:ext cx="3424390" cy="318158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a:extLst>
              <a:ext uri="{FF2B5EF4-FFF2-40B4-BE49-F238E27FC236}">
                <a16:creationId xmlns:a16="http://schemas.microsoft.com/office/drawing/2014/main" id="{4C27CB2C-FD26-95B2-EDF2-6194F7784A64}"/>
              </a:ext>
            </a:extLst>
          </p:cNvPr>
          <p:cNvGrpSpPr/>
          <p:nvPr/>
        </p:nvGrpSpPr>
        <p:grpSpPr>
          <a:xfrm>
            <a:off x="1740934" y="676600"/>
            <a:ext cx="5862363" cy="822712"/>
            <a:chOff x="0" y="0"/>
            <a:chExt cx="3321063" cy="520736"/>
          </a:xfrm>
        </p:grpSpPr>
        <p:sp>
          <p:nvSpPr>
            <p:cNvPr id="10" name="Freeform 10">
              <a:extLst>
                <a:ext uri="{FF2B5EF4-FFF2-40B4-BE49-F238E27FC236}">
                  <a16:creationId xmlns:a16="http://schemas.microsoft.com/office/drawing/2014/main" id="{AF7A0F13-CCB7-2BF7-C607-0D4708A8A490}"/>
                </a:ext>
              </a:extLst>
            </p:cNvPr>
            <p:cNvSpPr/>
            <p:nvPr/>
          </p:nvSpPr>
          <p:spPr>
            <a:xfrm>
              <a:off x="0" y="0"/>
              <a:ext cx="3321063" cy="520736"/>
            </a:xfrm>
            <a:custGeom>
              <a:avLst/>
              <a:gdLst/>
              <a:ahLst/>
              <a:cxnLst/>
              <a:rect l="l" t="t" r="r" b="b"/>
              <a:pathLst>
                <a:path w="3321063" h="520736">
                  <a:moveTo>
                    <a:pt x="98367" y="0"/>
                  </a:moveTo>
                  <a:lnTo>
                    <a:pt x="3222696" y="0"/>
                  </a:lnTo>
                  <a:cubicBezTo>
                    <a:pt x="3248784" y="0"/>
                    <a:pt x="3273804" y="10364"/>
                    <a:pt x="3292252" y="28811"/>
                  </a:cubicBezTo>
                  <a:cubicBezTo>
                    <a:pt x="3310699" y="47259"/>
                    <a:pt x="3321063" y="72279"/>
                    <a:pt x="3321063" y="98367"/>
                  </a:cubicBezTo>
                  <a:lnTo>
                    <a:pt x="3321063" y="422369"/>
                  </a:lnTo>
                  <a:cubicBezTo>
                    <a:pt x="3321063" y="448458"/>
                    <a:pt x="3310699" y="473478"/>
                    <a:pt x="3292252" y="491925"/>
                  </a:cubicBezTo>
                  <a:cubicBezTo>
                    <a:pt x="3273804" y="510373"/>
                    <a:pt x="3248784" y="520736"/>
                    <a:pt x="3222696" y="520736"/>
                  </a:cubicBezTo>
                  <a:lnTo>
                    <a:pt x="98367" y="520736"/>
                  </a:lnTo>
                  <a:cubicBezTo>
                    <a:pt x="72279" y="520736"/>
                    <a:pt x="47259" y="510373"/>
                    <a:pt x="28811" y="491925"/>
                  </a:cubicBezTo>
                  <a:cubicBezTo>
                    <a:pt x="10364" y="473478"/>
                    <a:pt x="0" y="448458"/>
                    <a:pt x="0" y="422369"/>
                  </a:cubicBezTo>
                  <a:lnTo>
                    <a:pt x="0" y="98367"/>
                  </a:lnTo>
                  <a:cubicBezTo>
                    <a:pt x="0" y="72279"/>
                    <a:pt x="10364" y="47259"/>
                    <a:pt x="28811" y="28811"/>
                  </a:cubicBezTo>
                  <a:cubicBezTo>
                    <a:pt x="47259" y="10364"/>
                    <a:pt x="72279" y="0"/>
                    <a:pt x="98367" y="0"/>
                  </a:cubicBezTo>
                  <a:close/>
                </a:path>
              </a:pathLst>
            </a:custGeom>
            <a:solidFill>
              <a:srgbClr val="F07C5D"/>
            </a:solidFill>
            <a:ln w="571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5743E3AF-72D1-BDEB-1DAE-5944373D59E4}"/>
                </a:ext>
              </a:extLst>
            </p:cNvPr>
            <p:cNvSpPr txBox="1"/>
            <p:nvPr/>
          </p:nvSpPr>
          <p:spPr>
            <a:xfrm>
              <a:off x="0" y="-38100"/>
              <a:ext cx="3321063" cy="558836"/>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7">
            <a:extLst>
              <a:ext uri="{FF2B5EF4-FFF2-40B4-BE49-F238E27FC236}">
                <a16:creationId xmlns:a16="http://schemas.microsoft.com/office/drawing/2014/main" id="{F7AD6914-4E3D-8AE5-D209-17D25472B86A}"/>
              </a:ext>
            </a:extLst>
          </p:cNvPr>
          <p:cNvSpPr/>
          <p:nvPr/>
        </p:nvSpPr>
        <p:spPr>
          <a:xfrm>
            <a:off x="7873340" y="2161310"/>
            <a:ext cx="3420159" cy="3729466"/>
          </a:xfrm>
          <a:custGeom>
            <a:avLst/>
            <a:gdLst/>
            <a:ahLst/>
            <a:cxnLst/>
            <a:rect l="l" t="t" r="r" b="b"/>
            <a:pathLst>
              <a:path w="2957506" h="3025581">
                <a:moveTo>
                  <a:pt x="0" y="0"/>
                </a:moveTo>
                <a:lnTo>
                  <a:pt x="2957506" y="0"/>
                </a:lnTo>
                <a:lnTo>
                  <a:pt x="2957506" y="3025582"/>
                </a:lnTo>
                <a:lnTo>
                  <a:pt x="0" y="302558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red and green text on a black background&#10;&#10;AI-generated content may be incorrect.">
            <a:extLst>
              <a:ext uri="{FF2B5EF4-FFF2-40B4-BE49-F238E27FC236}">
                <a16:creationId xmlns:a16="http://schemas.microsoft.com/office/drawing/2014/main" id="{A897E852-B252-CD49-AC6B-C8BB1C9FD9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9598" y="1615043"/>
            <a:ext cx="6800007" cy="5093055"/>
          </a:xfrm>
          <a:prstGeom prst="rect">
            <a:avLst/>
          </a:prstGeom>
        </p:spPr>
      </p:pic>
    </p:spTree>
    <p:extLst>
      <p:ext uri="{BB962C8B-B14F-4D97-AF65-F5344CB8AC3E}">
        <p14:creationId xmlns:p14="http://schemas.microsoft.com/office/powerpoint/2010/main" val="154150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973;p10">
            <a:extLst>
              <a:ext uri="{FF2B5EF4-FFF2-40B4-BE49-F238E27FC236}">
                <a16:creationId xmlns:a16="http://schemas.microsoft.com/office/drawing/2014/main" id="{A456E114-0C5C-419B-A199-656A1345A5C0}"/>
              </a:ext>
            </a:extLst>
          </p:cNvPr>
          <p:cNvSpPr/>
          <p:nvPr/>
        </p:nvSpPr>
        <p:spPr>
          <a:xfrm>
            <a:off x="2352033" y="133350"/>
            <a:ext cx="7477767" cy="612889"/>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000" b="1" dirty="0">
                <a:solidFill>
                  <a:srgbClr val="244061"/>
                </a:solidFill>
                <a:latin typeface="Cambria" panose="02040503050406030204" pitchFamily="18" charset="0"/>
                <a:ea typeface="Cambria" panose="02040503050406030204" pitchFamily="18" charset="0"/>
                <a:cs typeface="Calibri"/>
                <a:sym typeface="Calibri"/>
              </a:rPr>
              <a:t>Em hãy quan sát Hình 2 và cho biết:</a:t>
            </a:r>
            <a:endParaRPr sz="3000" b="1" dirty="0">
              <a:solidFill>
                <a:srgbClr val="244061"/>
              </a:solidFill>
              <a:latin typeface="Cambria" panose="02040503050406030204" pitchFamily="18" charset="0"/>
              <a:ea typeface="Cambria" panose="02040503050406030204" pitchFamily="18" charset="0"/>
              <a:cs typeface="Calibri"/>
              <a:sym typeface="Calibri"/>
            </a:endParaRPr>
          </a:p>
        </p:txBody>
      </p:sp>
      <p:sp>
        <p:nvSpPr>
          <p:cNvPr id="20" name="TextBox 19">
            <a:extLst>
              <a:ext uri="{FF2B5EF4-FFF2-40B4-BE49-F238E27FC236}">
                <a16:creationId xmlns:a16="http://schemas.microsoft.com/office/drawing/2014/main" id="{B6BC890B-17C0-412B-8F4D-F48012601A49}"/>
              </a:ext>
            </a:extLst>
          </p:cNvPr>
          <p:cNvSpPr txBox="1"/>
          <p:nvPr/>
        </p:nvSpPr>
        <p:spPr>
          <a:xfrm>
            <a:off x="933449" y="962025"/>
            <a:ext cx="10658475" cy="1569660"/>
          </a:xfrm>
          <a:prstGeom prst="rect">
            <a:avLst/>
          </a:prstGeom>
          <a:noFill/>
        </p:spPr>
        <p:txBody>
          <a:bodyPr wrap="square" rtlCol="0">
            <a:spAutoFit/>
          </a:bodyPr>
          <a:lstStyle/>
          <a:p>
            <a:pPr marL="285750" indent="-285750" algn="just">
              <a:buFont typeface="Arial" panose="020B0604020202020204" pitchFamily="34" charset="0"/>
              <a:buChar char="•"/>
            </a:pPr>
            <a:r>
              <a:rPr lang="vi-VN"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Các chương trình truyền hình được sản xuất ở đâu?</a:t>
            </a:r>
          </a:p>
          <a:p>
            <a:pPr marL="285750" indent="-285750" algn="just">
              <a:buFont typeface="Arial" panose="020B0604020202020204" pitchFamily="34" charset="0"/>
              <a:buChar char="•"/>
            </a:pPr>
            <a:r>
              <a:rPr lang="vi-VN"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Máy thu hình thu nhận các chuơng trình từ đài truyền hình bằng cách nào?</a:t>
            </a:r>
          </a:p>
        </p:txBody>
      </p:sp>
      <p:pic>
        <p:nvPicPr>
          <p:cNvPr id="23" name="Picture 22">
            <a:extLst>
              <a:ext uri="{FF2B5EF4-FFF2-40B4-BE49-F238E27FC236}">
                <a16:creationId xmlns:a16="http://schemas.microsoft.com/office/drawing/2014/main" id="{58415737-B7AB-4871-BFA9-98FB0E8F0DA1}"/>
              </a:ext>
            </a:extLst>
          </p:cNvPr>
          <p:cNvPicPr>
            <a:picLocks noChangeAspect="1"/>
          </p:cNvPicPr>
          <p:nvPr/>
        </p:nvPicPr>
        <p:blipFill>
          <a:blip r:embed="rId2"/>
          <a:stretch>
            <a:fillRect/>
          </a:stretch>
        </p:blipFill>
        <p:spPr>
          <a:xfrm>
            <a:off x="2996154" y="2558316"/>
            <a:ext cx="5648325" cy="3867322"/>
          </a:xfrm>
          <a:prstGeom prst="rect">
            <a:avLst/>
          </a:prstGeom>
        </p:spPr>
      </p:pic>
      <p:grpSp>
        <p:nvGrpSpPr>
          <p:cNvPr id="33" name="Group 32">
            <a:extLst>
              <a:ext uri="{FF2B5EF4-FFF2-40B4-BE49-F238E27FC236}">
                <a16:creationId xmlns:a16="http://schemas.microsoft.com/office/drawing/2014/main" id="{10317CF0-B645-413F-A708-1C6339C8C542}"/>
              </a:ext>
            </a:extLst>
          </p:cNvPr>
          <p:cNvGrpSpPr/>
          <p:nvPr/>
        </p:nvGrpSpPr>
        <p:grpSpPr>
          <a:xfrm>
            <a:off x="8606861" y="3973899"/>
            <a:ext cx="3479800" cy="2762309"/>
            <a:chOff x="6494964" y="813760"/>
            <a:chExt cx="3869962" cy="3203266"/>
          </a:xfrm>
        </p:grpSpPr>
        <p:pic>
          <p:nvPicPr>
            <p:cNvPr id="34" name="图片 2" descr="2">
              <a:extLst>
                <a:ext uri="{FF2B5EF4-FFF2-40B4-BE49-F238E27FC236}">
                  <a16:creationId xmlns:a16="http://schemas.microsoft.com/office/drawing/2014/main" id="{4C21E128-5D4B-4381-815B-56E02DA7D10C}"/>
                </a:ext>
              </a:extLst>
            </p:cNvPr>
            <p:cNvPicPr>
              <a:picLocks noChangeAspect="1"/>
            </p:cNvPicPr>
            <p:nvPr/>
          </p:nvPicPr>
          <p:blipFill>
            <a:blip r:embed="rId3"/>
            <a:stretch>
              <a:fillRect/>
            </a:stretch>
          </p:blipFill>
          <p:spPr>
            <a:xfrm>
              <a:off x="7081744" y="813760"/>
              <a:ext cx="2450882" cy="2077555"/>
            </a:xfrm>
            <a:prstGeom prst="rect">
              <a:avLst/>
            </a:prstGeom>
          </p:spPr>
        </p:pic>
        <p:sp>
          <p:nvSpPr>
            <p:cNvPr id="35" name="Rounded Rectangle 20">
              <a:extLst>
                <a:ext uri="{FF2B5EF4-FFF2-40B4-BE49-F238E27FC236}">
                  <a16:creationId xmlns:a16="http://schemas.microsoft.com/office/drawing/2014/main" id="{4939BEC4-0D79-4E42-A35E-7D0BD2EF2310}"/>
                </a:ext>
              </a:extLst>
            </p:cNvPr>
            <p:cNvSpPr/>
            <p:nvPr/>
          </p:nvSpPr>
          <p:spPr>
            <a:xfrm>
              <a:off x="6494964" y="2510019"/>
              <a:ext cx="3869962" cy="1507007"/>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dirty="0" err="1">
                  <a:solidFill>
                    <a:srgbClr val="C00000"/>
                  </a:solidFill>
                  <a:latin typeface="Cambria" panose="02040503050406030204" pitchFamily="18" charset="0"/>
                  <a:ea typeface="Cambria" panose="02040503050406030204" pitchFamily="18" charset="0"/>
                </a:rPr>
                <a:t>Thảo</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luận</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nhóm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đôi</a:t>
              </a:r>
              <a:endParaRPr lang="en-US" sz="4400" b="1" dirty="0">
                <a:solidFill>
                  <a:srgbClr val="C0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anim calcmode="lin" valueType="num">
                                      <p:cBhvr>
                                        <p:cTn id="8" dur="250" fill="hold"/>
                                        <p:tgtEl>
                                          <p:spTgt spid="24"/>
                                        </p:tgtEl>
                                        <p:attrNameLst>
                                          <p:attrName>ppt_x</p:attrName>
                                        </p:attrNameLst>
                                      </p:cBhvr>
                                      <p:tavLst>
                                        <p:tav tm="0">
                                          <p:val>
                                            <p:strVal val="#ppt_x"/>
                                          </p:val>
                                        </p:tav>
                                        <p:tav tm="100000">
                                          <p:val>
                                            <p:strVal val="#ppt_x"/>
                                          </p:val>
                                        </p:tav>
                                      </p:tavLst>
                                    </p:anim>
                                    <p:anim calcmode="lin" valueType="num">
                                      <p:cBhvr>
                                        <p:cTn id="9" dur="2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barn(inVertical)">
                                      <p:cBhvr>
                                        <p:cTn id="19" dur="500"/>
                                        <p:tgtEl>
                                          <p:spTgt spid="2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barn(inVertical)">
                                      <p:cBhvr>
                                        <p:cTn id="24" dur="500"/>
                                        <p:tgtEl>
                                          <p:spTgt spid="2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973;p10">
            <a:extLst>
              <a:ext uri="{FF2B5EF4-FFF2-40B4-BE49-F238E27FC236}">
                <a16:creationId xmlns:a16="http://schemas.microsoft.com/office/drawing/2014/main" id="{A456E114-0C5C-419B-A199-656A1345A5C0}"/>
              </a:ext>
            </a:extLst>
          </p:cNvPr>
          <p:cNvSpPr/>
          <p:nvPr/>
        </p:nvSpPr>
        <p:spPr>
          <a:xfrm>
            <a:off x="4543425" y="0"/>
            <a:ext cx="2600325" cy="851252"/>
          </a:xfrm>
          <a:prstGeom prst="roundRect">
            <a:avLst>
              <a:gd name="adj" fmla="val 16667"/>
            </a:avLst>
          </a:prstGeom>
          <a:solidFill>
            <a:srgbClr val="92D050"/>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244061"/>
                </a:solidFill>
                <a:effectLst/>
                <a:uLnTx/>
                <a:uFillTx/>
                <a:latin typeface="Calibri"/>
                <a:ea typeface="Calibri"/>
                <a:cs typeface="Calibri"/>
                <a:sym typeface="Calibri"/>
              </a:rPr>
              <a:t>Gợi</a:t>
            </a:r>
            <a:r>
              <a:rPr kumimoji="0" lang="en-US" sz="4400" b="1" i="0" u="none" strike="noStrike" kern="1200" cap="none" spc="0" normalizeH="0" noProof="0" dirty="0">
                <a:ln>
                  <a:noFill/>
                </a:ln>
                <a:solidFill>
                  <a:srgbClr val="244061"/>
                </a:solidFill>
                <a:effectLst/>
                <a:uLnTx/>
                <a:uFillTx/>
                <a:latin typeface="Calibri"/>
                <a:ea typeface="Calibri"/>
                <a:cs typeface="Calibri"/>
                <a:sym typeface="Calibri"/>
              </a:rPr>
              <a:t> ý</a:t>
            </a:r>
            <a:endParaRPr kumimoji="0" sz="44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58415737-B7AB-4871-BFA9-98FB0E8F0DA1}"/>
              </a:ext>
            </a:extLst>
          </p:cNvPr>
          <p:cNvPicPr>
            <a:picLocks noChangeAspect="1"/>
          </p:cNvPicPr>
          <p:nvPr/>
        </p:nvPicPr>
        <p:blipFill>
          <a:blip r:embed="rId2"/>
          <a:stretch>
            <a:fillRect/>
          </a:stretch>
        </p:blipFill>
        <p:spPr>
          <a:xfrm>
            <a:off x="599450" y="1676229"/>
            <a:ext cx="5356181" cy="36672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Speech Bubble: Rectangle with Corners Rounded 7">
            <a:extLst>
              <a:ext uri="{FF2B5EF4-FFF2-40B4-BE49-F238E27FC236}">
                <a16:creationId xmlns:a16="http://schemas.microsoft.com/office/drawing/2014/main" id="{53C8A6DF-3CCF-4E1E-8AA0-36DAC9B6BEA6}"/>
              </a:ext>
            </a:extLst>
          </p:cNvPr>
          <p:cNvSpPr/>
          <p:nvPr/>
        </p:nvSpPr>
        <p:spPr>
          <a:xfrm>
            <a:off x="6153150" y="1196341"/>
            <a:ext cx="6038850" cy="1223010"/>
          </a:xfrm>
          <a:prstGeom prst="wedgeRoundRectCallout">
            <a:avLst>
              <a:gd name="adj1" fmla="val -49079"/>
              <a:gd name="adj2" fmla="val 611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C00000"/>
                </a:solidFill>
                <a:latin typeface="Calibri" panose="020F0502020204030204" pitchFamily="34" charset="0"/>
                <a:cs typeface="Calibri" panose="020F0502020204030204" pitchFamily="34" charset="0"/>
              </a:rPr>
              <a:t>Trong Hình 2 đang thể hiện hoạt động gì ở đài truy</a:t>
            </a:r>
            <a:r>
              <a:rPr lang="en-US" sz="3200" b="1" dirty="0">
                <a:solidFill>
                  <a:srgbClr val="C00000"/>
                </a:solidFill>
                <a:latin typeface="Calibri" panose="020F0502020204030204" pitchFamily="34" charset="0"/>
                <a:cs typeface="Calibri" panose="020F0502020204030204" pitchFamily="34" charset="0"/>
              </a:rPr>
              <a:t>ề</a:t>
            </a:r>
            <a:r>
              <a:rPr lang="vi-VN" sz="3200" b="1" dirty="0">
                <a:solidFill>
                  <a:srgbClr val="C00000"/>
                </a:solidFill>
                <a:latin typeface="Calibri" panose="020F0502020204030204" pitchFamily="34" charset="0"/>
                <a:cs typeface="Calibri" panose="020F0502020204030204" pitchFamily="34" charset="0"/>
              </a:rPr>
              <a:t>n hình?</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FAE96787-1556-45F3-B5D2-F111AED97F9F}"/>
              </a:ext>
            </a:extLst>
          </p:cNvPr>
          <p:cNvSpPr/>
          <p:nvPr/>
        </p:nvSpPr>
        <p:spPr>
          <a:xfrm>
            <a:off x="6153150" y="2872741"/>
            <a:ext cx="6038850" cy="1223010"/>
          </a:xfrm>
          <a:prstGeom prst="wedgeRoundRectCallout">
            <a:avLst>
              <a:gd name="adj1" fmla="val -49079"/>
              <a:gd name="adj2" fmla="val 611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C00000"/>
                </a:solidFill>
                <a:latin typeface="Calibri" panose="020F0502020204030204" pitchFamily="34" charset="0"/>
                <a:cs typeface="Calibri" panose="020F0502020204030204" pitchFamily="34" charset="0"/>
              </a:rPr>
              <a:t>Ai là người dẫn các chương trình truyền hình? </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6D667ABC-A394-485B-BD78-A1C51D9530A1}"/>
              </a:ext>
            </a:extLst>
          </p:cNvPr>
          <p:cNvSpPr/>
          <p:nvPr/>
        </p:nvSpPr>
        <p:spPr>
          <a:xfrm>
            <a:off x="6153150" y="4558666"/>
            <a:ext cx="6038850" cy="1223010"/>
          </a:xfrm>
          <a:prstGeom prst="wedgeRoundRectCallout">
            <a:avLst>
              <a:gd name="adj1" fmla="val -49079"/>
              <a:gd name="adj2" fmla="val 611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Calibri" panose="020F0502020204030204" pitchFamily="34" charset="0"/>
                <a:cs typeface="Calibri" panose="020F0502020204030204" pitchFamily="34" charset="0"/>
              </a:rPr>
              <a:t>Quan sát kí hiệu sóng cùa đài truyền hình phát ra qua ăng ten để biết máy thu hình thu nhận các chương trình truyền hình từ đâu</a:t>
            </a:r>
            <a:r>
              <a:rPr lang="en-US" sz="2400" b="1" dirty="0">
                <a:solidFill>
                  <a:srgbClr val="C00000"/>
                </a:solidFill>
                <a:latin typeface="Calibri" panose="020F0502020204030204" pitchFamily="34" charset="0"/>
                <a:cs typeface="Calibri" panose="020F0502020204030204" pitchFamily="34" charset="0"/>
              </a:rPr>
              <a:t>.</a:t>
            </a:r>
            <a:endParaRPr kumimoji="0" lang="en-US" sz="24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19775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anim calcmode="lin" valueType="num">
                                      <p:cBhvr>
                                        <p:cTn id="8" dur="250" fill="hold"/>
                                        <p:tgtEl>
                                          <p:spTgt spid="24"/>
                                        </p:tgtEl>
                                        <p:attrNameLst>
                                          <p:attrName>ppt_x</p:attrName>
                                        </p:attrNameLst>
                                      </p:cBhvr>
                                      <p:tavLst>
                                        <p:tav tm="0">
                                          <p:val>
                                            <p:strVal val="#ppt_x"/>
                                          </p:val>
                                        </p:tav>
                                        <p:tav tm="100000">
                                          <p:val>
                                            <p:strVal val="#ppt_x"/>
                                          </p:val>
                                        </p:tav>
                                      </p:tavLst>
                                    </p:anim>
                                    <p:anim calcmode="lin" valueType="num">
                                      <p:cBhvr>
                                        <p:cTn id="9" dur="2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00874F9-764C-429B-8EA3-623F223C4937}"/>
              </a:ext>
            </a:extLst>
          </p:cNvPr>
          <p:cNvSpPr txBox="1"/>
          <p:nvPr/>
        </p:nvSpPr>
        <p:spPr>
          <a:xfrm>
            <a:off x="5822066" y="2008211"/>
            <a:ext cx="5579359" cy="1200329"/>
          </a:xfrm>
          <a:custGeom>
            <a:avLst/>
            <a:gdLst>
              <a:gd name="csX0" fmla="*/ 0 w 5579359"/>
              <a:gd name="csY0" fmla="*/ 0 h 1200329"/>
              <a:gd name="csX1" fmla="*/ 5579359 w 5579359"/>
              <a:gd name="csY1" fmla="*/ 0 h 1200329"/>
              <a:gd name="csX2" fmla="*/ 5579359 w 5579359"/>
              <a:gd name="csY2" fmla="*/ 1200329 h 1200329"/>
              <a:gd name="csX3" fmla="*/ 0 w 5579359"/>
              <a:gd name="csY3" fmla="*/ 1200329 h 1200329"/>
              <a:gd name="csX4" fmla="*/ 0 w 5579359"/>
              <a:gd name="csY4" fmla="*/ 0 h 1200329"/>
            </a:gdLst>
            <a:ahLst/>
            <a:cxnLst>
              <a:cxn ang="0">
                <a:pos x="csX0" y="csY0"/>
              </a:cxn>
              <a:cxn ang="0">
                <a:pos x="csX1" y="csY1"/>
              </a:cxn>
              <a:cxn ang="0">
                <a:pos x="csX2" y="csY2"/>
              </a:cxn>
              <a:cxn ang="0">
                <a:pos x="csX3" y="csY3"/>
              </a:cxn>
              <a:cxn ang="0">
                <a:pos x="csX4" y="csY4"/>
              </a:cxn>
            </a:cxnLst>
            <a:rect l="l" t="t" r="r" b="b"/>
            <a:pathLst>
              <a:path w="5579359" h="1200329" fill="none" extrusionOk="0">
                <a:moveTo>
                  <a:pt x="0" y="0"/>
                </a:moveTo>
                <a:cubicBezTo>
                  <a:pt x="2156334" y="5222"/>
                  <a:pt x="3242542" y="24918"/>
                  <a:pt x="5579359" y="0"/>
                </a:cubicBezTo>
                <a:cubicBezTo>
                  <a:pt x="5646093" y="180425"/>
                  <a:pt x="5632376" y="1037242"/>
                  <a:pt x="5579359" y="1200329"/>
                </a:cubicBezTo>
                <a:cubicBezTo>
                  <a:pt x="2965385" y="1035568"/>
                  <a:pt x="2060912" y="1318479"/>
                  <a:pt x="0" y="1200329"/>
                </a:cubicBezTo>
                <a:cubicBezTo>
                  <a:pt x="40680" y="790633"/>
                  <a:pt x="-39089" y="241570"/>
                  <a:pt x="0" y="0"/>
                </a:cubicBezTo>
                <a:close/>
              </a:path>
              <a:path w="5579359" h="1200329" stroke="0" extrusionOk="0">
                <a:moveTo>
                  <a:pt x="0" y="0"/>
                </a:moveTo>
                <a:cubicBezTo>
                  <a:pt x="2545127" y="11849"/>
                  <a:pt x="4538609" y="-161459"/>
                  <a:pt x="5579359" y="0"/>
                </a:cubicBezTo>
                <a:cubicBezTo>
                  <a:pt x="5504317" y="255061"/>
                  <a:pt x="5649881" y="845340"/>
                  <a:pt x="5579359" y="1200329"/>
                </a:cubicBezTo>
                <a:cubicBezTo>
                  <a:pt x="3591478" y="1054469"/>
                  <a:pt x="967224"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latin typeface="Cambria" panose="02040503050406030204" pitchFamily="18" charset="0"/>
                <a:ea typeface="Cambria" panose="02040503050406030204" pitchFamily="18" charset="0"/>
                <a:cs typeface="Arial" panose="020B0604020202020204" pitchFamily="34" charset="0"/>
              </a:rPr>
              <a:t>Các chương trình truyền hình được sản xuất ở đâu?</a:t>
            </a:r>
            <a:endPar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23">
            <a:extLst>
              <a:ext uri="{FF2B5EF4-FFF2-40B4-BE49-F238E27FC236}">
                <a16:creationId xmlns:a16="http://schemas.microsoft.com/office/drawing/2014/main" id="{976D1BE4-B0FD-491F-89FA-A486AD2E5A6E}"/>
              </a:ext>
            </a:extLst>
          </p:cNvPr>
          <p:cNvSpPr txBox="1"/>
          <p:nvPr/>
        </p:nvSpPr>
        <p:spPr>
          <a:xfrm>
            <a:off x="6019173" y="4039272"/>
            <a:ext cx="5401302" cy="1754326"/>
          </a:xfrm>
          <a:custGeom>
            <a:avLst/>
            <a:gdLst>
              <a:gd name="csX0" fmla="*/ 0 w 5401302"/>
              <a:gd name="csY0" fmla="*/ 0 h 1754326"/>
              <a:gd name="csX1" fmla="*/ 5401302 w 5401302"/>
              <a:gd name="csY1" fmla="*/ 0 h 1754326"/>
              <a:gd name="csX2" fmla="*/ 5401302 w 5401302"/>
              <a:gd name="csY2" fmla="*/ 1754326 h 1754326"/>
              <a:gd name="csX3" fmla="*/ 0 w 5401302"/>
              <a:gd name="csY3" fmla="*/ 1754326 h 1754326"/>
              <a:gd name="csX4" fmla="*/ 0 w 5401302"/>
              <a:gd name="csY4" fmla="*/ 0 h 1754326"/>
            </a:gdLst>
            <a:ahLst/>
            <a:cxnLst>
              <a:cxn ang="0">
                <a:pos x="csX0" y="csY0"/>
              </a:cxn>
              <a:cxn ang="0">
                <a:pos x="csX1" y="csY1"/>
              </a:cxn>
              <a:cxn ang="0">
                <a:pos x="csX2" y="csY2"/>
              </a:cxn>
              <a:cxn ang="0">
                <a:pos x="csX3" y="csY3"/>
              </a:cxn>
              <a:cxn ang="0">
                <a:pos x="csX4" y="csY4"/>
              </a:cxn>
            </a:cxnLst>
            <a:rect l="l" t="t" r="r" b="b"/>
            <a:pathLst>
              <a:path w="5401302" h="1754326" fill="none" extrusionOk="0">
                <a:moveTo>
                  <a:pt x="0" y="0"/>
                </a:moveTo>
                <a:cubicBezTo>
                  <a:pt x="1969920" y="5222"/>
                  <a:pt x="3528816" y="24918"/>
                  <a:pt x="5401302" y="0"/>
                </a:cubicBezTo>
                <a:cubicBezTo>
                  <a:pt x="5465877" y="239465"/>
                  <a:pt x="5303229" y="1500058"/>
                  <a:pt x="5401302" y="1754326"/>
                </a:cubicBezTo>
                <a:cubicBezTo>
                  <a:pt x="4471164" y="1589565"/>
                  <a:pt x="1784959" y="1872476"/>
                  <a:pt x="0" y="1754326"/>
                </a:cubicBezTo>
                <a:cubicBezTo>
                  <a:pt x="-8328" y="1287393"/>
                  <a:pt x="-71301" y="628243"/>
                  <a:pt x="0" y="0"/>
                </a:cubicBezTo>
                <a:close/>
              </a:path>
              <a:path w="5401302" h="1754326" stroke="0" extrusionOk="0">
                <a:moveTo>
                  <a:pt x="0" y="0"/>
                </a:moveTo>
                <a:cubicBezTo>
                  <a:pt x="2289525" y="11849"/>
                  <a:pt x="3803926" y="-161459"/>
                  <a:pt x="5401302" y="0"/>
                </a:cubicBezTo>
                <a:cubicBezTo>
                  <a:pt x="5375488" y="606792"/>
                  <a:pt x="5254772" y="1569389"/>
                  <a:pt x="5401302" y="1754326"/>
                </a:cubicBezTo>
                <a:cubicBezTo>
                  <a:pt x="4762656" y="1608466"/>
                  <a:pt x="2139855"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dirty="0">
                <a:latin typeface="Cambria" panose="02040503050406030204" pitchFamily="18" charset="0"/>
                <a:ea typeface="Cambria" panose="02040503050406030204" pitchFamily="18" charset="0"/>
                <a:cs typeface="Arial" panose="020B0604020202020204" pitchFamily="34" charset="0"/>
              </a:rPr>
              <a:t>Đài truyền hình là các nơi sản xuất các chương trình truyền hình. </a:t>
            </a:r>
            <a:endParaRPr 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25" name="Freeform: Shape 34">
            <a:extLst>
              <a:ext uri="{FF2B5EF4-FFF2-40B4-BE49-F238E27FC236}">
                <a16:creationId xmlns:a16="http://schemas.microsoft.com/office/drawing/2014/main" id="{E30B1933-4B96-4005-B0D2-2A22ED780DEE}"/>
              </a:ext>
            </a:extLst>
          </p:cNvPr>
          <p:cNvSpPr/>
          <p:nvPr/>
        </p:nvSpPr>
        <p:spPr>
          <a:xfrm>
            <a:off x="5695001" y="30733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05E7A81A-1806-49E8-B701-1F14466B209A}"/>
              </a:ext>
            </a:extLst>
          </p:cNvPr>
          <p:cNvPicPr>
            <a:picLocks noChangeAspect="1"/>
          </p:cNvPicPr>
          <p:nvPr/>
        </p:nvPicPr>
        <p:blipFill>
          <a:blip r:embed="rId2"/>
          <a:srcRect r="58216" b="-6662"/>
          <a:stretch>
            <a:fillRect/>
          </a:stretch>
        </p:blipFill>
        <p:spPr>
          <a:xfrm>
            <a:off x="4078067" y="381000"/>
            <a:ext cx="3555365" cy="1221740"/>
          </a:xfrm>
          <a:prstGeom prst="rect">
            <a:avLst/>
          </a:prstGeom>
        </p:spPr>
      </p:pic>
      <p:pic>
        <p:nvPicPr>
          <p:cNvPr id="28" name="Picture 27">
            <a:extLst>
              <a:ext uri="{FF2B5EF4-FFF2-40B4-BE49-F238E27FC236}">
                <a16:creationId xmlns:a16="http://schemas.microsoft.com/office/drawing/2014/main" id="{363F54E3-B4FB-4387-8EAF-D806B1C2E5F9}"/>
              </a:ext>
            </a:extLst>
          </p:cNvPr>
          <p:cNvPicPr>
            <a:picLocks noChangeAspect="1"/>
          </p:cNvPicPr>
          <p:nvPr/>
        </p:nvPicPr>
        <p:blipFill>
          <a:blip r:embed="rId3"/>
          <a:stretch>
            <a:fillRect/>
          </a:stretch>
        </p:blipFill>
        <p:spPr>
          <a:xfrm>
            <a:off x="963954" y="2072520"/>
            <a:ext cx="4714874" cy="32282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00874F9-764C-429B-8EA3-623F223C4937}"/>
              </a:ext>
            </a:extLst>
          </p:cNvPr>
          <p:cNvSpPr txBox="1"/>
          <p:nvPr/>
        </p:nvSpPr>
        <p:spPr>
          <a:xfrm>
            <a:off x="5486400" y="1776717"/>
            <a:ext cx="6200775" cy="954107"/>
          </a:xfrm>
          <a:custGeom>
            <a:avLst/>
            <a:gdLst>
              <a:gd name="csX0" fmla="*/ 0 w 6200775"/>
              <a:gd name="csY0" fmla="*/ 0 h 954107"/>
              <a:gd name="csX1" fmla="*/ 6200775 w 6200775"/>
              <a:gd name="csY1" fmla="*/ 0 h 954107"/>
              <a:gd name="csX2" fmla="*/ 6200775 w 6200775"/>
              <a:gd name="csY2" fmla="*/ 954107 h 954107"/>
              <a:gd name="csX3" fmla="*/ 0 w 6200775"/>
              <a:gd name="csY3" fmla="*/ 954107 h 954107"/>
              <a:gd name="csX4" fmla="*/ 0 w 6200775"/>
              <a:gd name="csY4" fmla="*/ 0 h 954107"/>
            </a:gdLst>
            <a:ahLst/>
            <a:cxnLst>
              <a:cxn ang="0">
                <a:pos x="csX0" y="csY0"/>
              </a:cxn>
              <a:cxn ang="0">
                <a:pos x="csX1" y="csY1"/>
              </a:cxn>
              <a:cxn ang="0">
                <a:pos x="csX2" y="csY2"/>
              </a:cxn>
              <a:cxn ang="0">
                <a:pos x="csX3" y="csY3"/>
              </a:cxn>
              <a:cxn ang="0">
                <a:pos x="csX4" y="csY4"/>
              </a:cxn>
            </a:cxnLst>
            <a:rect l="l" t="t" r="r" b="b"/>
            <a:pathLst>
              <a:path w="6200775" h="954107" fill="none" extrusionOk="0">
                <a:moveTo>
                  <a:pt x="0" y="0"/>
                </a:moveTo>
                <a:cubicBezTo>
                  <a:pt x="2805914" y="5222"/>
                  <a:pt x="5019516" y="24918"/>
                  <a:pt x="6200775" y="0"/>
                </a:cubicBezTo>
                <a:cubicBezTo>
                  <a:pt x="6226083" y="365569"/>
                  <a:pt x="6235320" y="532638"/>
                  <a:pt x="6200775" y="954107"/>
                </a:cubicBezTo>
                <a:cubicBezTo>
                  <a:pt x="4458410" y="789346"/>
                  <a:pt x="1140191" y="1072257"/>
                  <a:pt x="0" y="954107"/>
                </a:cubicBezTo>
                <a:cubicBezTo>
                  <a:pt x="25104" y="519547"/>
                  <a:pt x="34190" y="155245"/>
                  <a:pt x="0" y="0"/>
                </a:cubicBezTo>
                <a:close/>
              </a:path>
              <a:path w="6200775" h="954107" stroke="0" extrusionOk="0">
                <a:moveTo>
                  <a:pt x="0" y="0"/>
                </a:moveTo>
                <a:cubicBezTo>
                  <a:pt x="3040166" y="11849"/>
                  <a:pt x="4818832" y="-161459"/>
                  <a:pt x="6200775" y="0"/>
                </a:cubicBezTo>
                <a:cubicBezTo>
                  <a:pt x="6124959" y="168997"/>
                  <a:pt x="6153740" y="796602"/>
                  <a:pt x="6200775" y="954107"/>
                </a:cubicBezTo>
                <a:cubicBezTo>
                  <a:pt x="3969447" y="808247"/>
                  <a:pt x="2828910"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Máy thu hình thu nhận các chương trình từ đài truyền hình bằng cách nào?</a:t>
            </a:r>
            <a:endParaRPr kumimoji="0" lang="vi-VN"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976D1BE4-B0FD-491F-89FA-A486AD2E5A6E}"/>
              </a:ext>
            </a:extLst>
          </p:cNvPr>
          <p:cNvSpPr txBox="1"/>
          <p:nvPr/>
        </p:nvSpPr>
        <p:spPr>
          <a:xfrm>
            <a:off x="5511477" y="3729989"/>
            <a:ext cx="6448425" cy="2554545"/>
          </a:xfrm>
          <a:custGeom>
            <a:avLst/>
            <a:gdLst>
              <a:gd name="csX0" fmla="*/ 0 w 6448425"/>
              <a:gd name="csY0" fmla="*/ 0 h 2554545"/>
              <a:gd name="csX1" fmla="*/ 6448425 w 6448425"/>
              <a:gd name="csY1" fmla="*/ 0 h 2554545"/>
              <a:gd name="csX2" fmla="*/ 6448425 w 6448425"/>
              <a:gd name="csY2" fmla="*/ 2554545 h 2554545"/>
              <a:gd name="csX3" fmla="*/ 0 w 6448425"/>
              <a:gd name="csY3" fmla="*/ 2554545 h 2554545"/>
              <a:gd name="csX4" fmla="*/ 0 w 6448425"/>
              <a:gd name="csY4" fmla="*/ 0 h 2554545"/>
            </a:gdLst>
            <a:ahLst/>
            <a:cxnLst>
              <a:cxn ang="0">
                <a:pos x="csX0" y="csY0"/>
              </a:cxn>
              <a:cxn ang="0">
                <a:pos x="csX1" y="csY1"/>
              </a:cxn>
              <a:cxn ang="0">
                <a:pos x="csX2" y="csY2"/>
              </a:cxn>
              <a:cxn ang="0">
                <a:pos x="csX3" y="csY3"/>
              </a:cxn>
              <a:cxn ang="0">
                <a:pos x="csX4" y="csY4"/>
              </a:cxn>
            </a:cxnLst>
            <a:rect l="l" t="t" r="r" b="b"/>
            <a:pathLst>
              <a:path w="6448425" h="2554545" fill="none" extrusionOk="0">
                <a:moveTo>
                  <a:pt x="0" y="0"/>
                </a:moveTo>
                <a:cubicBezTo>
                  <a:pt x="2533525" y="5222"/>
                  <a:pt x="4042300" y="24918"/>
                  <a:pt x="6448425" y="0"/>
                </a:cubicBezTo>
                <a:cubicBezTo>
                  <a:pt x="6287180" y="837733"/>
                  <a:pt x="6404665" y="1383476"/>
                  <a:pt x="6448425" y="2554545"/>
                </a:cubicBezTo>
                <a:cubicBezTo>
                  <a:pt x="5405151" y="2389784"/>
                  <a:pt x="2727024" y="2672695"/>
                  <a:pt x="0" y="2554545"/>
                </a:cubicBezTo>
                <a:cubicBezTo>
                  <a:pt x="-55725" y="1859262"/>
                  <a:pt x="17072" y="437056"/>
                  <a:pt x="0" y="0"/>
                </a:cubicBezTo>
                <a:close/>
              </a:path>
              <a:path w="6448425" h="2554545" stroke="0" extrusionOk="0">
                <a:moveTo>
                  <a:pt x="0" y="0"/>
                </a:moveTo>
                <a:cubicBezTo>
                  <a:pt x="2882055" y="11849"/>
                  <a:pt x="4935087" y="-161459"/>
                  <a:pt x="6448425" y="0"/>
                </a:cubicBezTo>
                <a:cubicBezTo>
                  <a:pt x="6451555" y="1191849"/>
                  <a:pt x="6347249" y="1724527"/>
                  <a:pt x="6448425" y="2554545"/>
                </a:cubicBezTo>
                <a:cubicBezTo>
                  <a:pt x="5007652" y="2408685"/>
                  <a:pt x="3211779"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Đài truyền hình phát tín hiệu truyền hình qua ăng ten hoặc truyền qua các cáp truyền hình. Ti vi thu tín hiệu truyền hình, phát hình ảnh trên màn hình và âm thanh ra loa.</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5" name="Freeform: Shape 34">
            <a:extLst>
              <a:ext uri="{FF2B5EF4-FFF2-40B4-BE49-F238E27FC236}">
                <a16:creationId xmlns:a16="http://schemas.microsoft.com/office/drawing/2014/main" id="{E30B1933-4B96-4005-B0D2-2A22ED780DEE}"/>
              </a:ext>
            </a:extLst>
          </p:cNvPr>
          <p:cNvSpPr/>
          <p:nvPr/>
        </p:nvSpPr>
        <p:spPr>
          <a:xfrm>
            <a:off x="5421671" y="275613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6" name="Picture 25">
            <a:extLst>
              <a:ext uri="{FF2B5EF4-FFF2-40B4-BE49-F238E27FC236}">
                <a16:creationId xmlns:a16="http://schemas.microsoft.com/office/drawing/2014/main" id="{05E7A81A-1806-49E8-B701-1F14466B209A}"/>
              </a:ext>
            </a:extLst>
          </p:cNvPr>
          <p:cNvPicPr>
            <a:picLocks noChangeAspect="1"/>
          </p:cNvPicPr>
          <p:nvPr/>
        </p:nvPicPr>
        <p:blipFill>
          <a:blip r:embed="rId2"/>
          <a:srcRect r="58216" b="-6662"/>
          <a:stretch>
            <a:fillRect/>
          </a:stretch>
        </p:blipFill>
        <p:spPr>
          <a:xfrm>
            <a:off x="4078067" y="381000"/>
            <a:ext cx="3555365" cy="1221740"/>
          </a:xfrm>
          <a:prstGeom prst="rect">
            <a:avLst/>
          </a:prstGeom>
        </p:spPr>
      </p:pic>
      <p:pic>
        <p:nvPicPr>
          <p:cNvPr id="7" name="Picture 6">
            <a:extLst>
              <a:ext uri="{FF2B5EF4-FFF2-40B4-BE49-F238E27FC236}">
                <a16:creationId xmlns:a16="http://schemas.microsoft.com/office/drawing/2014/main" id="{93EC7AFB-F0FC-4FEC-A404-2FAF11035AF9}"/>
              </a:ext>
            </a:extLst>
          </p:cNvPr>
          <p:cNvPicPr>
            <a:picLocks noChangeAspect="1"/>
          </p:cNvPicPr>
          <p:nvPr/>
        </p:nvPicPr>
        <p:blipFill>
          <a:blip r:embed="rId3"/>
          <a:stretch>
            <a:fillRect/>
          </a:stretch>
        </p:blipFill>
        <p:spPr>
          <a:xfrm>
            <a:off x="762000" y="2286773"/>
            <a:ext cx="4714874" cy="3228202"/>
          </a:xfrm>
          <a:prstGeom prst="rect">
            <a:avLst/>
          </a:prstGeom>
        </p:spPr>
      </p:pic>
    </p:spTree>
    <p:extLst>
      <p:ext uri="{BB962C8B-B14F-4D97-AF65-F5344CB8AC3E}">
        <p14:creationId xmlns:p14="http://schemas.microsoft.com/office/powerpoint/2010/main" val="3574195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38">
            <a:extLst>
              <a:ext uri="{FF2B5EF4-FFF2-40B4-BE49-F238E27FC236}">
                <a16:creationId xmlns:a16="http://schemas.microsoft.com/office/drawing/2014/main" id="{4ABE9C50-97EE-4821-A93C-7D297DB69A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TextBox 30">
            <a:extLst>
              <a:ext uri="{FF2B5EF4-FFF2-40B4-BE49-F238E27FC236}">
                <a16:creationId xmlns:a16="http://schemas.microsoft.com/office/drawing/2014/main" id="{0159D3CD-06E1-4395-89BB-EB64311B4887}"/>
              </a:ext>
            </a:extLst>
          </p:cNvPr>
          <p:cNvSpPr txBox="1"/>
          <p:nvPr/>
        </p:nvSpPr>
        <p:spPr>
          <a:xfrm>
            <a:off x="-1" y="3927074"/>
            <a:ext cx="12072395" cy="2800767"/>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Đài truyền hình phát tín hiệu truyền hình qua ăng ten hoặc truyền qua các cáp truyền hình. Ti vi thu tín hiệu truyền hình, phát hình ảnh trên màn hình và âm thanh ra loa.</a:t>
            </a:r>
          </a:p>
        </p:txBody>
      </p:sp>
      <p:pic>
        <p:nvPicPr>
          <p:cNvPr id="32" name="Picture 31" descr="A picture containing text&#10;&#10;Description automatically generated">
            <a:extLst>
              <a:ext uri="{FF2B5EF4-FFF2-40B4-BE49-F238E27FC236}">
                <a16:creationId xmlns:a16="http://schemas.microsoft.com/office/drawing/2014/main" id="{E4A31C37-5A86-4B62-9B6D-8481399B9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250" y="400050"/>
            <a:ext cx="3390900" cy="3390900"/>
          </a:xfrm>
          <a:prstGeom prst="rect">
            <a:avLst/>
          </a:prstGeom>
        </p:spPr>
      </p:pic>
      <p:pic>
        <p:nvPicPr>
          <p:cNvPr id="3" name="Picture 2" descr="A blue and orange text&#10;&#10;AI-generated content may be incorrect.">
            <a:extLst>
              <a:ext uri="{FF2B5EF4-FFF2-40B4-BE49-F238E27FC236}">
                <a16:creationId xmlns:a16="http://schemas.microsoft.com/office/drawing/2014/main" id="{2479278A-8340-1E52-458E-F9558AFB8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6599" y="1842126"/>
            <a:ext cx="4534482" cy="15608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327</Words>
  <Application>Microsoft Office PowerPoint</Application>
  <PresentationFormat>Widescreen</PresentationFormat>
  <Paragraphs>24</Paragraphs>
  <Slides>12</Slides>
  <Notes>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12</vt:i4>
      </vt:variant>
    </vt:vector>
  </HeadingPairs>
  <TitlesOfParts>
    <vt:vector size="24" baseType="lpstr">
      <vt:lpstr>黑体</vt:lpstr>
      <vt:lpstr>Arial</vt:lpstr>
      <vt:lpstr>Calibri</vt:lpstr>
      <vt:lpstr>Cambria</vt:lpstr>
      <vt:lpstr>HP001 4 hàng</vt:lpstr>
      <vt:lpstr>inpin heiti</vt:lpstr>
      <vt:lpstr>Lobster</vt:lpstr>
      <vt:lpstr>SVN-Genica Pro</vt:lpstr>
      <vt:lpstr>Times New Roman</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 3530</cp:lastModifiedBy>
  <cp:revision>60</cp:revision>
  <dcterms:created xsi:type="dcterms:W3CDTF">2022-09-08T09:37:02Z</dcterms:created>
  <dcterms:modified xsi:type="dcterms:W3CDTF">2025-12-23T18:24:08Z</dcterms:modified>
</cp:coreProperties>
</file>