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33" r:id="rId3"/>
    <p:sldMasterId id="2147483746" r:id="rId4"/>
  </p:sldMasterIdLst>
  <p:notesMasterIdLst>
    <p:notesMasterId r:id="rId24"/>
  </p:notesMasterIdLst>
  <p:sldIdLst>
    <p:sldId id="572" r:id="rId5"/>
    <p:sldId id="329" r:id="rId6"/>
    <p:sldId id="257" r:id="rId7"/>
    <p:sldId id="330" r:id="rId8"/>
    <p:sldId id="261" r:id="rId9"/>
    <p:sldId id="263" r:id="rId10"/>
    <p:sldId id="264" r:id="rId11"/>
    <p:sldId id="318" r:id="rId12"/>
    <p:sldId id="283" r:id="rId13"/>
    <p:sldId id="319" r:id="rId14"/>
    <p:sldId id="320" r:id="rId15"/>
    <p:sldId id="321" r:id="rId16"/>
    <p:sldId id="286" r:id="rId17"/>
    <p:sldId id="328" r:id="rId18"/>
    <p:sldId id="331" r:id="rId19"/>
    <p:sldId id="323" r:id="rId20"/>
    <p:sldId id="324" r:id="rId21"/>
    <p:sldId id="325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8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1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0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8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36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5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4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1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2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0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26487"/>
      </p:ext>
    </p:extLst>
  </p:cSld>
  <p:clrMapOvr>
    <a:masterClrMapping/>
  </p:clrMapOvr>
  <p:transition spd="slow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5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5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1BD2F-E492-8337-DE42-2D564AD83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30C12-6C1A-FCBF-BDD5-77A47753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522" y="231228"/>
            <a:ext cx="11530956" cy="64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860EF8-90D3-1EF4-A0A3-FDE5DF666C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C9642-C8ED-D0EF-4199-3B6DFD8AACD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0522" y="231228"/>
            <a:ext cx="11530956" cy="64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ADAFA1-BB9B-3402-79AD-410E899003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2A5310-E08D-6FCC-6361-27ACB6D61C4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sX0" fmla="*/ 0 w 6035040"/>
              <a:gd name="csY0" fmla="*/ 0 h 2062103"/>
              <a:gd name="csX1" fmla="*/ 6035040 w 6035040"/>
              <a:gd name="csY1" fmla="*/ 0 h 2062103"/>
              <a:gd name="csX2" fmla="*/ 6035040 w 6035040"/>
              <a:gd name="csY2" fmla="*/ 2062103 h 2062103"/>
              <a:gd name="csX3" fmla="*/ 0 w 6035040"/>
              <a:gd name="csY3" fmla="*/ 2062103 h 2062103"/>
              <a:gd name="csX4" fmla="*/ 0 w 6035040"/>
              <a:gd name="csY4" fmla="*/ 0 h 20621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sX0" fmla="*/ 0 w 6669317"/>
              <a:gd name="csY0" fmla="*/ 0 h 1569660"/>
              <a:gd name="csX1" fmla="*/ 6669317 w 6669317"/>
              <a:gd name="csY1" fmla="*/ 0 h 1569660"/>
              <a:gd name="csX2" fmla="*/ 6669317 w 6669317"/>
              <a:gd name="csY2" fmla="*/ 1569660 h 1569660"/>
              <a:gd name="csX3" fmla="*/ 0 w 6669317"/>
              <a:gd name="csY3" fmla="*/ 1569660 h 1569660"/>
              <a:gd name="csX4" fmla="*/ 0 w 6669317"/>
              <a:gd name="csY4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sX0" fmla="*/ 0 w 5516880"/>
              <a:gd name="csY0" fmla="*/ 0 h 1077218"/>
              <a:gd name="csX1" fmla="*/ 5516880 w 5516880"/>
              <a:gd name="csY1" fmla="*/ 0 h 1077218"/>
              <a:gd name="csX2" fmla="*/ 5516880 w 5516880"/>
              <a:gd name="csY2" fmla="*/ 1077218 h 1077218"/>
              <a:gd name="csX3" fmla="*/ 0 w 5516880"/>
              <a:gd name="csY3" fmla="*/ 1077218 h 1077218"/>
              <a:gd name="csX4" fmla="*/ 0 w 5516880"/>
              <a:gd name="csY4" fmla="*/ 0 h 10772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04918" y="477521"/>
            <a:ext cx="7583484" cy="4519782"/>
            <a:chOff x="4135330" y="1484380"/>
            <a:chExt cx="7583484" cy="56986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3" cy="5698684"/>
              <a:chOff x="4436414" y="1551563"/>
              <a:chExt cx="7327377" cy="5095336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0" y="1676401"/>
                <a:ext cx="7191791" cy="4910565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5095336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135330" y="1635797"/>
              <a:ext cx="7042549" cy="447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32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A3D8-F539-32DE-25DE-289BF809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A4C0C-1FFD-0246-10CA-DC4610EDF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CA1A96E-C903-A3F6-3367-2092CD75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48" y="1044046"/>
            <a:ext cx="8282677" cy="27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sX0" fmla="*/ 0 w 10510520"/>
              <a:gd name="csY0" fmla="*/ 0 h 3754874"/>
              <a:gd name="csX1" fmla="*/ 10510520 w 10510520"/>
              <a:gd name="csY1" fmla="*/ 0 h 3754874"/>
              <a:gd name="csX2" fmla="*/ 10510520 w 10510520"/>
              <a:gd name="csY2" fmla="*/ 3754874 h 3754874"/>
              <a:gd name="csX3" fmla="*/ 0 w 10510520"/>
              <a:gd name="csY3" fmla="*/ 3754874 h 3754874"/>
              <a:gd name="csX4" fmla="*/ 0 w 10510520"/>
              <a:gd name="csY4" fmla="*/ 0 h 3754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554545"/>
          </a:xfrm>
          <a:custGeom>
            <a:avLst/>
            <a:gdLst>
              <a:gd name="csX0" fmla="*/ 0 w 9286010"/>
              <a:gd name="csY0" fmla="*/ 0 h 2554545"/>
              <a:gd name="csX1" fmla="*/ 9286010 w 9286010"/>
              <a:gd name="csY1" fmla="*/ 0 h 2554545"/>
              <a:gd name="csX2" fmla="*/ 9286010 w 9286010"/>
              <a:gd name="csY2" fmla="*/ 2554545 h 2554545"/>
              <a:gd name="csX3" fmla="*/ 0 w 9286010"/>
              <a:gd name="csY3" fmla="*/ 2554545 h 2554545"/>
              <a:gd name="csX4" fmla="*/ 0 w 9286010"/>
              <a:gd name="csY4" fmla="*/ 0 h 25545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86010" h="2554545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837733"/>
                  <a:pt x="9242250" y="1383476"/>
                  <a:pt x="9286010" y="2554545"/>
                </a:cubicBezTo>
                <a:cubicBezTo>
                  <a:pt x="7528388" y="2389784"/>
                  <a:pt x="1732310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286010" h="2554545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1191849"/>
                  <a:pt x="9184834" y="1724527"/>
                  <a:pt x="9286010" y="2554545"/>
                </a:cubicBezTo>
                <a:cubicBezTo>
                  <a:pt x="5846604" y="2408685"/>
                  <a:pt x="181112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u="sng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31FF84A-A72C-07BB-9C4B-44962F24A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29" y="1335537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A25E9-206E-45C8-B0E2-5AD902B5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514E943C-8659-8F37-A0E0-6F97F195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1" y="1212912"/>
            <a:ext cx="1012023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99F07F-B9A9-419A-8FC3-151EED80CB57}"/>
              </a:ext>
            </a:extLst>
          </p:cNvPr>
          <p:cNvSpPr txBox="1"/>
          <p:nvPr/>
        </p:nvSpPr>
        <p:spPr>
          <a:xfrm>
            <a:off x="3931331" y="752925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18" y="4273122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EADA-A1A3-64A6-04C2-4153C94F5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276" y="2586971"/>
            <a:ext cx="12192000" cy="2492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C0A0FA-B3E3-0F58-C365-F495FBCDD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4055" y="2039361"/>
            <a:ext cx="2639797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B1A5-4060-E62B-FBBA-3F12429D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D856C-FFEF-FC43-BFFB-804989E17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7A3CF629-43D1-9358-12C3-9EF497A51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58" y="1772562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40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b="1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71033" y="425302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sX0" fmla="*/ 0 w 5516880"/>
              <a:gd name="csY0" fmla="*/ 0 h 1569660"/>
              <a:gd name="csX1" fmla="*/ 5516880 w 5516880"/>
              <a:gd name="csY1" fmla="*/ 0 h 1569660"/>
              <a:gd name="csX2" fmla="*/ 5516880 w 5516880"/>
              <a:gd name="csY2" fmla="*/ 1569660 h 1569660"/>
              <a:gd name="csX3" fmla="*/ 0 w 5516880"/>
              <a:gd name="csY3" fmla="*/ 1569660 h 1569660"/>
              <a:gd name="csX4" fmla="*/ 0 w 5516880"/>
              <a:gd name="csY4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493</Words>
  <Application>Microsoft Office PowerPoint</Application>
  <PresentationFormat>Widescreen</PresentationFormat>
  <Paragraphs>53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Cambria</vt:lpstr>
      <vt:lpstr>Georgia</vt:lpstr>
      <vt:lpstr>HP001 4 hàng</vt:lpstr>
      <vt:lpstr>Lobster</vt:lpstr>
      <vt:lpstr>SVN-Genica Pro</vt:lpstr>
      <vt:lpstr>印品黑体</vt:lpstr>
      <vt:lpstr>自定义设计方案</vt:lpstr>
      <vt:lpstr>1_自定义设计方案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39</cp:revision>
  <dcterms:created xsi:type="dcterms:W3CDTF">2022-08-04T23:58:56Z</dcterms:created>
  <dcterms:modified xsi:type="dcterms:W3CDTF">2025-12-23T18:26:39Z</dcterms:modified>
</cp:coreProperties>
</file>