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732" r:id="rId3"/>
    <p:sldMasterId id="2147483745" r:id="rId4"/>
    <p:sldMasterId id="2147483757" r:id="rId5"/>
  </p:sldMasterIdLst>
  <p:notesMasterIdLst>
    <p:notesMasterId r:id="rId28"/>
  </p:notesMasterIdLst>
  <p:sldIdLst>
    <p:sldId id="572" r:id="rId6"/>
    <p:sldId id="331" r:id="rId7"/>
    <p:sldId id="259" r:id="rId8"/>
    <p:sldId id="299" r:id="rId9"/>
    <p:sldId id="268" r:id="rId10"/>
    <p:sldId id="262" r:id="rId11"/>
    <p:sldId id="263" r:id="rId12"/>
    <p:sldId id="504" r:id="rId13"/>
    <p:sldId id="294" r:id="rId14"/>
    <p:sldId id="496" r:id="rId15"/>
    <p:sldId id="521" r:id="rId16"/>
    <p:sldId id="522" r:id="rId17"/>
    <p:sldId id="523" r:id="rId18"/>
    <p:sldId id="524" r:id="rId19"/>
    <p:sldId id="525" r:id="rId20"/>
    <p:sldId id="345" r:id="rId21"/>
    <p:sldId id="528" r:id="rId22"/>
    <p:sldId id="505" r:id="rId23"/>
    <p:sldId id="506" r:id="rId24"/>
    <p:sldId id="527" r:id="rId25"/>
    <p:sldId id="502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A82789-3426-6721-9F06-D1D72871C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85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11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6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45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67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58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28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9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12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07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8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53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92720"/>
      </p:ext>
    </p:extLst>
  </p:cSld>
  <p:clrMapOvr>
    <a:masterClrMapping/>
  </p:clrMapOvr>
  <p:transition spd="slow" advTm="3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33628"/>
      </p:ext>
    </p:extLst>
  </p:cSld>
  <p:clrMapOvr>
    <a:masterClrMapping/>
  </p:clrMapOvr>
  <p:transition spd="slow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327854"/>
      </p:ext>
    </p:extLst>
  </p:cSld>
  <p:clrMapOvr>
    <a:masterClrMapping/>
  </p:clrMapOvr>
  <p:transition spd="slow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684950"/>
      </p:ext>
    </p:extLst>
  </p:cSld>
  <p:clrMapOvr>
    <a:masterClrMapping/>
  </p:clrMapOvr>
  <p:transition spd="slow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00443"/>
      </p:ext>
    </p:extLst>
  </p:cSld>
  <p:clrMapOvr>
    <a:masterClrMapping/>
  </p:clrMapOvr>
  <p:transition spd="slow" advTm="3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64120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6292"/>
      </p:ext>
    </p:extLst>
  </p:cSld>
  <p:clrMapOvr>
    <a:masterClrMapping/>
  </p:clrMapOvr>
  <p:transition spd="slow" advTm="3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1490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45DF5D-3BDD-87A7-DE5D-BD5714B0CF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123137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824848-72C3-6F2C-31F9-57E080ED144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123137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42CADC-9BBE-6E70-7355-F7E1CFBF20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123137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9DD3A1-D641-95B0-4890-9086925CBA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763DED-BD6C-4ADA-BB3E-76FDAF904B32}"/>
              </a:ext>
            </a:extLst>
          </p:cNvPr>
          <p:cNvSpPr/>
          <p:nvPr userDrawn="1"/>
        </p:nvSpPr>
        <p:spPr>
          <a:xfrm>
            <a:off x="106756" y="159026"/>
            <a:ext cx="11909653" cy="6579704"/>
          </a:xfrm>
          <a:prstGeom prst="roundRect">
            <a:avLst/>
          </a:prstGeom>
          <a:ln w="38100">
            <a:solidFill>
              <a:srgbClr val="FF6C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6F1E7732-5639-3CF4-EEE2-81F22F6B728D}"/>
              </a:ext>
            </a:extLst>
          </p:cNvPr>
          <p:cNvSpPr/>
          <p:nvPr/>
        </p:nvSpPr>
        <p:spPr>
          <a:xfrm>
            <a:off x="6007395" y="2480301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ngắt điện bình nóng lạnh khi tắm dễ bị điện giật.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0996AB0A-AE92-3B80-8030-55BFB796BA21}"/>
              </a:ext>
            </a:extLst>
          </p:cNvPr>
          <p:cNvSpPr/>
          <p:nvPr/>
        </p:nvSpPr>
        <p:spPr>
          <a:xfrm>
            <a:off x="6007395" y="2480301"/>
            <a:ext cx="5188689" cy="146423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lửa gần bình gas dễ gây nổ bình gas.</a:t>
            </a:r>
          </a:p>
        </p:txBody>
      </p:sp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25" y="1977987"/>
            <a:ext cx="4389334" cy="3538538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EAFD12A7-D699-D4FD-0569-049C78256415}"/>
              </a:ext>
            </a:extLst>
          </p:cNvPr>
          <p:cNvSpPr/>
          <p:nvPr/>
        </p:nvSpPr>
        <p:spPr>
          <a:xfrm>
            <a:off x="6007395" y="2480301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tay không nhặt mảnh vỡ dễ bị thương.</a:t>
            </a:r>
          </a:p>
        </p:txBody>
      </p:sp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783C7945-6BA6-5A2E-4098-104C66F51171}"/>
              </a:ext>
            </a:extLst>
          </p:cNvPr>
          <p:cNvSpPr/>
          <p:nvPr/>
        </p:nvSpPr>
        <p:spPr>
          <a:xfrm>
            <a:off x="6060558" y="2437771"/>
            <a:ext cx="5188689" cy="146423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tay gần vòi nước đang sôi dễ bị bỏng.</a:t>
            </a:r>
          </a:p>
        </p:txBody>
      </p:sp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14928C8F-D0D1-4C82-3698-66C37FFCACFB}"/>
              </a:ext>
            </a:extLst>
          </p:cNvPr>
          <p:cNvSpPr/>
          <p:nvPr/>
        </p:nvSpPr>
        <p:spPr>
          <a:xfrm>
            <a:off x="5975498" y="2331446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vật vào ổ điện dễ xảy ra tai nạn điện giật</a:t>
            </a:r>
          </a:p>
        </p:txBody>
      </p:sp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4F44740C-3A23-9BE3-8338-E2C44E42D47C}"/>
              </a:ext>
            </a:extLst>
          </p:cNvPr>
          <p:cNvSpPr/>
          <p:nvPr/>
        </p:nvSpPr>
        <p:spPr>
          <a:xfrm>
            <a:off x="6273210" y="2480302"/>
            <a:ext cx="5188689" cy="21452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vật nhọn làm đồ chơi dễ bị thương</a:t>
            </a:r>
          </a:p>
        </p:txBody>
      </p:sp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3"/>
            <a:ext cx="11034683" cy="32782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617089" y="2214164"/>
            <a:ext cx="1047297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cần sử dụng đúng cách các sản phẩm công nghệ để đảm bảo an toàn cho bản thân và mọi người.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61EB2-F4FB-CBBA-2498-78C918A1D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1" y="39414"/>
            <a:ext cx="10803048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text&#10;&#10;AI-generated content may be incorrect.">
            <a:extLst>
              <a:ext uri="{FF2B5EF4-FFF2-40B4-BE49-F238E27FC236}">
                <a16:creationId xmlns:a16="http://schemas.microsoft.com/office/drawing/2014/main" id="{DFAD7A53-1154-D7E7-5BEC-06C36095F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22" y="425266"/>
            <a:ext cx="9518831" cy="26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1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478465" y="360257"/>
            <a:ext cx="10942010" cy="1144693"/>
            <a:chOff x="1319216" y="4876799"/>
            <a:chExt cx="5410200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436982" y="4876799"/>
              <a:ext cx="5242868" cy="1537915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062185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983790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750760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446028" y="2809875"/>
            <a:ext cx="4745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539909" y="2149327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A9313-B156-FA0D-2556-A124CF13B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46" y="210033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F7CA47B-1AC1-07BF-0358-922CADE6C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1" y="2112525"/>
            <a:ext cx="7060296" cy="17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418A8-D7FE-C683-7929-02F5CC6BA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828" y="349420"/>
            <a:ext cx="7334124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498722" y="1552206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386152AB-F12B-431A-E93F-BB5147638A98}"/>
              </a:ext>
            </a:extLst>
          </p:cNvPr>
          <p:cNvSpPr/>
          <p:nvPr/>
        </p:nvSpPr>
        <p:spPr>
          <a:xfrm>
            <a:off x="542261" y="351854"/>
            <a:ext cx="11227980" cy="6231493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sử dụng sản phẩm công nghệ cần lưu ý để đảm bảo an toàn như: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nên cắm nhiều đồ dùng điện cùng một lúc vào ổ cắm.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dùng điện thoại di động trong điều kiện thiếu ánh sáng quá lâu.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Đóng tủ lạnh ngay sau khi lấy đồ.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ngồi gần và không nên xem ti vi quá lâu.</a:t>
            </a:r>
          </a:p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9031576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48683-906E-425C-A4B4-1089E21F9137}"/>
              </a:ext>
            </a:extLst>
          </p:cNvPr>
          <p:cNvSpPr txBox="1"/>
          <p:nvPr/>
        </p:nvSpPr>
        <p:spPr>
          <a:xfrm>
            <a:off x="3790901" y="653114"/>
            <a:ext cx="570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.........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898348-94F9-982E-C823-1996725E9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005" y="2422054"/>
            <a:ext cx="9492295" cy="2609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37829C-2058-79D3-8EBD-8218D4FE2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838" y="1425212"/>
            <a:ext cx="270076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28E50-D501-71F8-2C26-688390547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32" y="116958"/>
            <a:ext cx="9897165" cy="25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015013" y="1265273"/>
            <a:ext cx="10161974" cy="3173573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" y="3250209"/>
            <a:ext cx="2464438" cy="26158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37" y="37166"/>
            <a:ext cx="2250289" cy="2847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B46808-4B10-1723-B987-F7108587489F}"/>
              </a:ext>
            </a:extLst>
          </p:cNvPr>
          <p:cNvSpPr txBox="1"/>
          <p:nvPr/>
        </p:nvSpPr>
        <p:spPr>
          <a:xfrm>
            <a:off x="2424223" y="1871330"/>
            <a:ext cx="764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884892" y="176804"/>
            <a:ext cx="10045377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380</Words>
  <Application>Microsoft Office PowerPoint</Application>
  <PresentationFormat>Widescreen</PresentationFormat>
  <Paragraphs>46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#9Slide02 Noi dung dai</vt:lpstr>
      <vt:lpstr>#9Slide02 Tieu de dai</vt:lpstr>
      <vt:lpstr>Arial</vt:lpstr>
      <vt:lpstr>Calibri</vt:lpstr>
      <vt:lpstr>Cambria</vt:lpstr>
      <vt:lpstr>Georgia</vt:lpstr>
      <vt:lpstr>HP001 4 hàng</vt:lpstr>
      <vt:lpstr>Lobster</vt:lpstr>
      <vt:lpstr>SVN-Genica Pro</vt:lpstr>
      <vt:lpstr>华康方圆体W7</vt:lpstr>
      <vt:lpstr>1_Office Theme</vt:lpstr>
      <vt:lpstr>1_Office 主题​​</vt:lpstr>
      <vt:lpstr>1_Simple Light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46</cp:revision>
  <dcterms:created xsi:type="dcterms:W3CDTF">2022-09-19T22:19:00Z</dcterms:created>
  <dcterms:modified xsi:type="dcterms:W3CDTF">2025-12-23T18:28:31Z</dcterms:modified>
</cp:coreProperties>
</file>