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24" r:id="rId4"/>
    <p:sldMasterId id="2147483750" r:id="rId5"/>
    <p:sldMasterId id="2147483774" r:id="rId6"/>
    <p:sldMasterId id="2147483786" r:id="rId7"/>
  </p:sldMasterIdLst>
  <p:notesMasterIdLst>
    <p:notesMasterId r:id="rId26"/>
  </p:notesMasterIdLst>
  <p:sldIdLst>
    <p:sldId id="572" r:id="rId8"/>
    <p:sldId id="2666" r:id="rId9"/>
    <p:sldId id="257" r:id="rId10"/>
    <p:sldId id="262" r:id="rId11"/>
    <p:sldId id="263" r:id="rId12"/>
    <p:sldId id="284" r:id="rId13"/>
    <p:sldId id="2670" r:id="rId14"/>
    <p:sldId id="2671" r:id="rId15"/>
    <p:sldId id="2646" r:id="rId16"/>
    <p:sldId id="278" r:id="rId17"/>
    <p:sldId id="2669" r:id="rId18"/>
    <p:sldId id="319" r:id="rId19"/>
    <p:sldId id="294" r:id="rId20"/>
    <p:sldId id="2665" r:id="rId21"/>
    <p:sldId id="275" r:id="rId22"/>
    <p:sldId id="281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9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BAA24-7715-4C08-8EFF-0847D3F107B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18A0-5004-4FA0-80D2-A531D3E8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D9821-04A3-9CC4-352C-57158912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DAB9BA-3A6D-5054-291B-6C218B456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7E9B6E-5AD3-A098-7EEF-FCA912BDA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0A84E3-3222-562D-9212-03827B862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11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752B-76F5-18CE-92BB-4D8D21F6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858568-27B6-B450-0CBC-E4641E9EF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0C2AD7-FE92-4648-01F5-0E5A18539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347337-04C5-448E-FA19-5A04FF93C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8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5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8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79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47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8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07194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7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15121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5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7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19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02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0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027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571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87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0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5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5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4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2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366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93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36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7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87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80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71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75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6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751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56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52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75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07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3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51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89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93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8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21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3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95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1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5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9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9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7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3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1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8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73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8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2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7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7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085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717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83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7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71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323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82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33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97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6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720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43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89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10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686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5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97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965176-FF86-0193-3920-EFA7B7EDEC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7E09F748-AEEE-656D-8311-A4F3E8CADD8F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1BFFD4-7484-EEC8-B84F-69E3512F3C5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FC18EF9-2302-4037-A4EE-B58C840A6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36C396-366A-20CE-BF5D-1AE59F0E6B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2323E5D0-4C55-01C5-DCF9-4F2DD734B2A6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868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AD0401-D283-5C8C-352C-15ACF45283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F2638-8865-FDF7-44FF-6F559B65D3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7">
            <a:extLst>
              <a:ext uri="{FF2B5EF4-FFF2-40B4-BE49-F238E27FC236}">
                <a16:creationId xmlns:a16="http://schemas.microsoft.com/office/drawing/2014/main" id="{756A3810-CA92-C21A-C416-66A7AEC81453}"/>
              </a:ext>
            </a:extLst>
          </p:cNvPr>
          <p:cNvSpPr/>
          <p:nvPr/>
        </p:nvSpPr>
        <p:spPr>
          <a:xfrm>
            <a:off x="666306" y="1568909"/>
            <a:ext cx="10782300" cy="393875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68">
            <a:extLst>
              <a:ext uri="{FF2B5EF4-FFF2-40B4-BE49-F238E27FC236}">
                <a16:creationId xmlns:a16="http://schemas.microsoft.com/office/drawing/2014/main" id="{1EE89E16-9E75-104F-12BE-8E3C8A577345}"/>
              </a:ext>
            </a:extLst>
          </p:cNvPr>
          <p:cNvSpPr txBox="1"/>
          <p:nvPr/>
        </p:nvSpPr>
        <p:spPr>
          <a:xfrm>
            <a:off x="1020726" y="1688353"/>
            <a:ext cx="99632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đúng các sản phẩm để đảm bảo an toàn cho bản thân và mọi người; đồng thời tiết kiệm năng lượng và bảo quản tốt các sản phẩm.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CA766DFC-4AE0-2981-A855-D39C482EC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5370302" y="723014"/>
            <a:ext cx="1381521" cy="12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B06A22-D1A8-C076-CD3A-53F36DAB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5962EE20-FA4E-8AE1-F9E2-A41CDD0FB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69" y="85002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EDDA84-C4F7-47FD-9EA2-0D40BF0CF92E}"/>
              </a:ext>
            </a:extLst>
          </p:cNvPr>
          <p:cNvSpPr txBox="1"/>
          <p:nvPr/>
        </p:nvSpPr>
        <p:spPr>
          <a:xfrm>
            <a:off x="1171575" y="381685"/>
            <a:ext cx="9925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cùng bạn chia sẻ về một số lưu ý khi sử dụng các sản phẩm công nghệ trong gia đình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F4A42-CFA3-486D-B0E3-D845DB06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" y="2355311"/>
            <a:ext cx="3938213" cy="3197763"/>
          </a:xfrm>
          <a:prstGeom prst="rect">
            <a:avLst/>
          </a:prstGeom>
        </p:spPr>
      </p:pic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B6BF47-FC1D-4DB1-9EAD-0A77BCB19261}"/>
              </a:ext>
            </a:extLst>
          </p:cNvPr>
          <p:cNvSpPr/>
          <p:nvPr/>
        </p:nvSpPr>
        <p:spPr>
          <a:xfrm flipH="1">
            <a:off x="4155435" y="1520935"/>
            <a:ext cx="7712713" cy="21652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hệ xem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thành viên trong gia đình mình đã sử dụng đúng cách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A2C3680F-E78D-4D48-905E-4E4C308E8F81}"/>
              </a:ext>
            </a:extLst>
          </p:cNvPr>
          <p:cNvSpPr/>
          <p:nvPr/>
        </p:nvSpPr>
        <p:spPr>
          <a:xfrm flipH="1">
            <a:off x="4164960" y="4419600"/>
            <a:ext cx="7779389" cy="126682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Ai chưa làm đúng, chưa đúng thế nào?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DF417-A21C-4D0F-A985-5C8B54F20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3" y="1014412"/>
            <a:ext cx="11101290" cy="4563428"/>
          </a:xfrm>
          <a:prstGeom prst="round2DiagRect">
            <a:avLst>
              <a:gd name="adj1" fmla="val 16667"/>
              <a:gd name="adj2" fmla="val 27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038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806E7E-E68A-D337-91C0-E3D7D1A67A41}"/>
              </a:ext>
            </a:extLst>
          </p:cNvPr>
          <p:cNvSpPr/>
          <p:nvPr/>
        </p:nvSpPr>
        <p:spPr>
          <a:xfrm>
            <a:off x="3744819" y="3429000"/>
            <a:ext cx="4702359" cy="2921340"/>
          </a:xfrm>
          <a:custGeom>
            <a:avLst/>
            <a:gdLst/>
            <a:ahLst/>
            <a:cxnLst/>
            <a:rect l="l" t="t" r="r" b="b"/>
            <a:pathLst>
              <a:path w="6623421" h="4114800">
                <a:moveTo>
                  <a:pt x="0" y="0"/>
                </a:moveTo>
                <a:lnTo>
                  <a:pt x="6623421" y="0"/>
                </a:lnTo>
                <a:lnTo>
                  <a:pt x="6623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6202A98-26CE-B5C7-EC05-89B10B57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3" y="92634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2402654" y="277071"/>
            <a:ext cx="7079231" cy="4726990"/>
            <a:chOff x="805812" y="2584364"/>
            <a:chExt cx="7079231" cy="4726990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418838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" y="1244009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AB60D-AEB5-8B12-60FC-F51709C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958" y="1563217"/>
            <a:ext cx="3481118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72929-140D-E630-A381-772614E24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2" y="2911152"/>
            <a:ext cx="9492295" cy="2609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09EF7E7-B544-3077-5AC6-1ECD06F02C35}"/>
              </a:ext>
            </a:extLst>
          </p:cNvPr>
          <p:cNvSpPr/>
          <p:nvPr/>
        </p:nvSpPr>
        <p:spPr>
          <a:xfrm>
            <a:off x="9279186" y="2495773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80C7C-C11A-9284-35F5-CC3C2A130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015013" y="340727"/>
            <a:ext cx="10161974" cy="409812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AD6EA-34AE-0364-FC3F-5579BD59C072}"/>
              </a:ext>
            </a:extLst>
          </p:cNvPr>
          <p:cNvSpPr txBox="1"/>
          <p:nvPr/>
        </p:nvSpPr>
        <p:spPr>
          <a:xfrm>
            <a:off x="2291077" y="1192809"/>
            <a:ext cx="7554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An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lang="en-US" sz="6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325020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37" y="37166"/>
            <a:ext cx="2250289" cy="28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665849" y="124115"/>
            <a:ext cx="10819943" cy="1063337"/>
          </a:xfrm>
          <a:prstGeom prst="wedgeRoundRectCallout">
            <a:avLst>
              <a:gd name="adj1" fmla="val 23929"/>
              <a:gd name="adj2" fmla="val 47286"/>
              <a:gd name="adj3" fmla="val 16667"/>
            </a:avLst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việc làm trong hình nào đúng? Việc làm ở hình nào chưa đúng?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C6F7A-5D5E-479F-B64D-1FAD5ED0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528763"/>
            <a:ext cx="5814953" cy="2071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8D869-3839-477C-847A-9A1220534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37" y="1514475"/>
            <a:ext cx="5491163" cy="2068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6B034-F5C1-467F-8220-A9BA45581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762" y="3767137"/>
            <a:ext cx="63150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74E0-A9C0-48BD-6BA4-2B2339B9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3CADE44-3EB1-D562-9022-FBBCAE7978FF}"/>
              </a:ext>
            </a:extLst>
          </p:cNvPr>
          <p:cNvSpPr/>
          <p:nvPr/>
        </p:nvSpPr>
        <p:spPr>
          <a:xfrm flipH="1">
            <a:off x="5691253" y="1658679"/>
            <a:ext cx="6057724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cắm nhiều đồ dùng điện vào một ổ cắm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9B74E6-2068-FA13-F1B0-CC9563B17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64E03-D872-FCB2-A7E6-F1D0536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7" y="1957056"/>
            <a:ext cx="4478687" cy="27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18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F5270-D48C-773D-AAB5-B464ABD7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9594365A-A33E-601F-4013-D0E30D762B65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sử dụng điện thoại trong bóng tối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F95CC7-1A9D-45CB-C37F-1F600FA3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2502AD0-4779-1718-F81D-A5F620258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503" y="1707705"/>
            <a:ext cx="5069116" cy="3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4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1433380"/>
            <a:ext cx="7574795" cy="340684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76760" y="1961283"/>
              <a:ext cx="6501838" cy="351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 sao phải sử dụng đúng các sản phẩm công nghệ trong gia đình?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00" y="231124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9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233</Words>
  <Application>Microsoft Office PowerPoint</Application>
  <PresentationFormat>Widescreen</PresentationFormat>
  <Paragraphs>26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黑体</vt:lpstr>
      <vt:lpstr>Arial</vt:lpstr>
      <vt:lpstr>Calibri</vt:lpstr>
      <vt:lpstr>Calibri Light</vt:lpstr>
      <vt:lpstr>Cambria</vt:lpstr>
      <vt:lpstr>Georgia</vt:lpstr>
      <vt:lpstr>HP001 4 hàng</vt:lpstr>
      <vt:lpstr>Lobster</vt:lpstr>
      <vt:lpstr>SVN-Genica Pro</vt:lpstr>
      <vt:lpstr>Times New Roman</vt:lpstr>
      <vt:lpstr>字魂59号-创粗黑</vt:lpstr>
      <vt:lpstr>1_Office 主题​​</vt:lpstr>
      <vt:lpstr>1_Office 主题</vt:lpstr>
      <vt:lpstr>2_Office 主题​​</vt:lpstr>
      <vt:lpstr>1_Simple Light</vt:lpstr>
      <vt:lpstr>Chủ đề Office</vt:lpstr>
      <vt:lpstr>2_Chủ đề Office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40</cp:revision>
  <dcterms:created xsi:type="dcterms:W3CDTF">2022-09-20T10:41:41Z</dcterms:created>
  <dcterms:modified xsi:type="dcterms:W3CDTF">2025-12-23T18:30:07Z</dcterms:modified>
</cp:coreProperties>
</file>