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07" r:id="rId2"/>
    <p:sldMasterId id="2147483819" r:id="rId3"/>
    <p:sldMasterId id="2147483831" r:id="rId4"/>
    <p:sldMasterId id="2147483843" r:id="rId5"/>
  </p:sldMasterIdLst>
  <p:notesMasterIdLst>
    <p:notesMasterId r:id="rId34"/>
  </p:notesMasterIdLst>
  <p:sldIdLst>
    <p:sldId id="572" r:id="rId6"/>
    <p:sldId id="259" r:id="rId7"/>
    <p:sldId id="287" r:id="rId8"/>
    <p:sldId id="257" r:id="rId9"/>
    <p:sldId id="256" r:id="rId10"/>
    <p:sldId id="261" r:id="rId11"/>
    <p:sldId id="260" r:id="rId12"/>
    <p:sldId id="556" r:id="rId13"/>
    <p:sldId id="559" r:id="rId14"/>
    <p:sldId id="557" r:id="rId15"/>
    <p:sldId id="558" r:id="rId16"/>
    <p:sldId id="562" r:id="rId17"/>
    <p:sldId id="563" r:id="rId18"/>
    <p:sldId id="286" r:id="rId19"/>
    <p:sldId id="561" r:id="rId20"/>
    <p:sldId id="267" r:id="rId21"/>
    <p:sldId id="532" r:id="rId22"/>
    <p:sldId id="323" r:id="rId23"/>
    <p:sldId id="324" r:id="rId24"/>
    <p:sldId id="325" r:id="rId25"/>
    <p:sldId id="326" r:id="rId26"/>
    <p:sldId id="327" r:id="rId27"/>
    <p:sldId id="537" r:id="rId28"/>
    <p:sldId id="538" r:id="rId29"/>
    <p:sldId id="564" r:id="rId30"/>
    <p:sldId id="337" r:id="rId31"/>
    <p:sldId id="338" r:id="rId32"/>
    <p:sldId id="33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40" autoAdjust="0"/>
  </p:normalViewPr>
  <p:slideViewPr>
    <p:cSldViewPr snapToGrid="0">
      <p:cViewPr varScale="1">
        <p:scale>
          <a:sx n="70" d="100"/>
          <a:sy n="70" d="100"/>
        </p:scale>
        <p:origin x="109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1BCB0D-1B5D-450A-BD9A-A27BA8A8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45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379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5875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45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902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61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765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29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023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032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39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6135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25688291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sX0" fmla="*/ 0 w 11523133"/>
              <a:gd name="csY0" fmla="*/ 1081903 h 6491287"/>
              <a:gd name="csX1" fmla="*/ 1081903 w 11523133"/>
              <a:gd name="csY1" fmla="*/ 0 h 6491287"/>
              <a:gd name="csX2" fmla="*/ 1844020 w 11523133"/>
              <a:gd name="csY2" fmla="*/ 0 h 6491287"/>
              <a:gd name="csX3" fmla="*/ 2512543 w 11523133"/>
              <a:gd name="csY3" fmla="*/ 0 h 6491287"/>
              <a:gd name="csX4" fmla="*/ 3368253 w 11523133"/>
              <a:gd name="csY4" fmla="*/ 0 h 6491287"/>
              <a:gd name="csX5" fmla="*/ 3943183 w 11523133"/>
              <a:gd name="csY5" fmla="*/ 0 h 6491287"/>
              <a:gd name="csX6" fmla="*/ 4424520 w 11523133"/>
              <a:gd name="csY6" fmla="*/ 0 h 6491287"/>
              <a:gd name="csX7" fmla="*/ 5093043 w 11523133"/>
              <a:gd name="csY7" fmla="*/ 0 h 6491287"/>
              <a:gd name="csX8" fmla="*/ 5855160 w 11523133"/>
              <a:gd name="csY8" fmla="*/ 0 h 6491287"/>
              <a:gd name="csX9" fmla="*/ 6710870 w 11523133"/>
              <a:gd name="csY9" fmla="*/ 0 h 6491287"/>
              <a:gd name="csX10" fmla="*/ 7472986 w 11523133"/>
              <a:gd name="csY10" fmla="*/ 0 h 6491287"/>
              <a:gd name="csX11" fmla="*/ 8328696 w 11523133"/>
              <a:gd name="csY11" fmla="*/ 0 h 6491287"/>
              <a:gd name="csX12" fmla="*/ 9090813 w 11523133"/>
              <a:gd name="csY12" fmla="*/ 0 h 6491287"/>
              <a:gd name="csX13" fmla="*/ 9572150 w 11523133"/>
              <a:gd name="csY13" fmla="*/ 0 h 6491287"/>
              <a:gd name="csX14" fmla="*/ 10441230 w 11523133"/>
              <a:gd name="csY14" fmla="*/ 0 h 6491287"/>
              <a:gd name="csX15" fmla="*/ 11523133 w 11523133"/>
              <a:gd name="csY15" fmla="*/ 1081903 h 6491287"/>
              <a:gd name="csX16" fmla="*/ 11523133 w 11523133"/>
              <a:gd name="csY16" fmla="*/ 1743389 h 6491287"/>
              <a:gd name="csX17" fmla="*/ 11523133 w 11523133"/>
              <a:gd name="csY17" fmla="*/ 2275051 h 6491287"/>
              <a:gd name="csX18" fmla="*/ 11523133 w 11523133"/>
              <a:gd name="csY18" fmla="*/ 2806713 h 6491287"/>
              <a:gd name="csX19" fmla="*/ 11523133 w 11523133"/>
              <a:gd name="csY19" fmla="*/ 3424925 h 6491287"/>
              <a:gd name="csX20" fmla="*/ 11523133 w 11523133"/>
              <a:gd name="csY20" fmla="*/ 4043136 h 6491287"/>
              <a:gd name="csX21" fmla="*/ 11523133 w 11523133"/>
              <a:gd name="csY21" fmla="*/ 4618073 h 6491287"/>
              <a:gd name="csX22" fmla="*/ 11523133 w 11523133"/>
              <a:gd name="csY22" fmla="*/ 5409384 h 6491287"/>
              <a:gd name="csX23" fmla="*/ 10441230 w 11523133"/>
              <a:gd name="csY23" fmla="*/ 6491287 h 6491287"/>
              <a:gd name="csX24" fmla="*/ 10053486 w 11523133"/>
              <a:gd name="csY24" fmla="*/ 6491287 h 6491287"/>
              <a:gd name="csX25" fmla="*/ 9291370 w 11523133"/>
              <a:gd name="csY25" fmla="*/ 6491287 h 6491287"/>
              <a:gd name="csX26" fmla="*/ 8435660 w 11523133"/>
              <a:gd name="csY26" fmla="*/ 6491287 h 6491287"/>
              <a:gd name="csX27" fmla="*/ 8047916 w 11523133"/>
              <a:gd name="csY27" fmla="*/ 6491287 h 6491287"/>
              <a:gd name="csX28" fmla="*/ 7192206 w 11523133"/>
              <a:gd name="csY28" fmla="*/ 6491287 h 6491287"/>
              <a:gd name="csX29" fmla="*/ 6336497 w 11523133"/>
              <a:gd name="csY29" fmla="*/ 6491287 h 6491287"/>
              <a:gd name="csX30" fmla="*/ 5948753 w 11523133"/>
              <a:gd name="csY30" fmla="*/ 6491287 h 6491287"/>
              <a:gd name="csX31" fmla="*/ 5280230 w 11523133"/>
              <a:gd name="csY31" fmla="*/ 6491287 h 6491287"/>
              <a:gd name="csX32" fmla="*/ 4705300 w 11523133"/>
              <a:gd name="csY32" fmla="*/ 6491287 h 6491287"/>
              <a:gd name="csX33" fmla="*/ 4130370 w 11523133"/>
              <a:gd name="csY33" fmla="*/ 6491287 h 6491287"/>
              <a:gd name="csX34" fmla="*/ 3555439 w 11523133"/>
              <a:gd name="csY34" fmla="*/ 6491287 h 6491287"/>
              <a:gd name="csX35" fmla="*/ 3167696 w 11523133"/>
              <a:gd name="csY35" fmla="*/ 6491287 h 6491287"/>
              <a:gd name="csX36" fmla="*/ 2311986 w 11523133"/>
              <a:gd name="csY36" fmla="*/ 6491287 h 6491287"/>
              <a:gd name="csX37" fmla="*/ 1081903 w 11523133"/>
              <a:gd name="csY37" fmla="*/ 6491287 h 6491287"/>
              <a:gd name="csX38" fmla="*/ 0 w 11523133"/>
              <a:gd name="csY38" fmla="*/ 5409384 h 6491287"/>
              <a:gd name="csX39" fmla="*/ 0 w 11523133"/>
              <a:gd name="csY39" fmla="*/ 4747898 h 6491287"/>
              <a:gd name="csX40" fmla="*/ 0 w 11523133"/>
              <a:gd name="csY40" fmla="*/ 4086411 h 6491287"/>
              <a:gd name="csX41" fmla="*/ 0 w 11523133"/>
              <a:gd name="csY41" fmla="*/ 3511474 h 6491287"/>
              <a:gd name="csX42" fmla="*/ 0 w 11523133"/>
              <a:gd name="csY42" fmla="*/ 2979813 h 6491287"/>
              <a:gd name="csX43" fmla="*/ 0 w 11523133"/>
              <a:gd name="csY43" fmla="*/ 2448151 h 6491287"/>
              <a:gd name="csX44" fmla="*/ 0 w 11523133"/>
              <a:gd name="csY44" fmla="*/ 1786664 h 6491287"/>
              <a:gd name="csX45" fmla="*/ 0 w 11523133"/>
              <a:gd name="csY45" fmla="*/ 1081903 h 64912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08942416"/>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485452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03028496"/>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70066017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4892258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90060133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8609227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13311731"/>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52308952"/>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91632993"/>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80D7-4C91-0AF8-3532-80CF1267C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821044-8B37-A472-8465-51512A13A3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3FB5A9-3E6B-96DD-4086-374A716BE5A1}"/>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5" name="Footer Placeholder 4">
            <a:extLst>
              <a:ext uri="{FF2B5EF4-FFF2-40B4-BE49-F238E27FC236}">
                <a16:creationId xmlns:a16="http://schemas.microsoft.com/office/drawing/2014/main" id="{CBF1F57B-9952-C489-2FA6-EC69D6C42D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CB533-A656-9367-C306-A97C4086758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718103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7E3679-BBD5-508F-ED41-9431C744506C}"/>
              </a:ext>
            </a:extLst>
          </p:cNvPr>
          <p:cNvPicPr>
            <a:picLocks noChangeAspect="1"/>
          </p:cNvPicPr>
          <p:nvPr userDrawn="1"/>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701228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D3CB-083E-A2FA-E315-6F3F4CB0166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6D6061-B2DF-2F81-A4E6-81AF0573CE3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F6EEC-3625-D96C-10F2-142E2E4800CC}"/>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5" name="Footer Placeholder 4">
            <a:extLst>
              <a:ext uri="{FF2B5EF4-FFF2-40B4-BE49-F238E27FC236}">
                <a16:creationId xmlns:a16="http://schemas.microsoft.com/office/drawing/2014/main" id="{004702E1-BC09-6BFB-61EB-1D8C49E235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2640E-C290-87B7-2A93-B528E832E15F}"/>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2201917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1A872-F2C1-0B0F-6D19-BF532CDBD6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4D39046-0611-B2B0-03E0-1796D35CE4B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D42DE-FDA1-05BB-2EFE-0E1CF78C2B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055063-08B7-AC53-231C-13489C826422}"/>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6" name="Footer Placeholder 5">
            <a:extLst>
              <a:ext uri="{FF2B5EF4-FFF2-40B4-BE49-F238E27FC236}">
                <a16:creationId xmlns:a16="http://schemas.microsoft.com/office/drawing/2014/main" id="{DF0EFB5F-7474-2786-D1A2-E23F79B316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8294BA-9A67-1EE0-992C-22A1F2582ED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035051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9D07-DF3A-2EEC-EE3D-C3DBA4C47F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5ADEAC-89C8-6968-2893-8FC52A7932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78390-3615-9843-03A1-B2224FA3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E8357-B052-99AE-06DE-ABBF0E243F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2FF40-EFD8-8F46-C7AA-C9E72F7366D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E8FBB9-45D0-E7F2-7F11-78ED33F8264E}"/>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8" name="Footer Placeholder 7">
            <a:extLst>
              <a:ext uri="{FF2B5EF4-FFF2-40B4-BE49-F238E27FC236}">
                <a16:creationId xmlns:a16="http://schemas.microsoft.com/office/drawing/2014/main" id="{E63D02C6-A3D8-1956-C0A2-35EE228BF3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3495E7-4F7D-AAB8-65A5-72956E07959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519161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2A2E6-9ED5-7506-B352-FC4CD25111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E37EDB-EE89-1D98-32D7-21436EC9F398}"/>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4" name="Footer Placeholder 3">
            <a:extLst>
              <a:ext uri="{FF2B5EF4-FFF2-40B4-BE49-F238E27FC236}">
                <a16:creationId xmlns:a16="http://schemas.microsoft.com/office/drawing/2014/main" id="{24678E98-930F-69E3-2974-B32BF4E8DB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181535-1BA8-E0B4-57E5-03BFE475EBF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283181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6282B-254C-D2F7-44EF-6D605D59C6DA}"/>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3" name="Footer Placeholder 2">
            <a:extLst>
              <a:ext uri="{FF2B5EF4-FFF2-40B4-BE49-F238E27FC236}">
                <a16:creationId xmlns:a16="http://schemas.microsoft.com/office/drawing/2014/main" id="{386F7D1A-EC0E-93BE-6AA3-809C18586E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8DCE40B-887E-1F4B-4E9B-E304DD0DB9E3}"/>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434588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A1934-D3D4-E2AA-679E-7B461DDCF3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FB916F-C79F-BBC3-E8F1-69AA08A12A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2A523-6A92-1F78-4A27-3559395D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23E25-3D92-0CD9-DF07-051BE4C9E465}"/>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6" name="Footer Placeholder 5">
            <a:extLst>
              <a:ext uri="{FF2B5EF4-FFF2-40B4-BE49-F238E27FC236}">
                <a16:creationId xmlns:a16="http://schemas.microsoft.com/office/drawing/2014/main" id="{CB41BBB8-05D7-E83B-FD77-E0D6D44D1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332FAB-D73B-63C1-8D94-57CF869351A8}"/>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08525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3033-DA78-8F2B-BC18-5A91831A8B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A810-1EE9-6A9E-1294-D363FB5973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6AA4B-1410-70F8-A0E2-5B876FDD4A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5099F-CCFF-02B5-6980-16F0F5F1B0A7}"/>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6" name="Footer Placeholder 5">
            <a:extLst>
              <a:ext uri="{FF2B5EF4-FFF2-40B4-BE49-F238E27FC236}">
                <a16:creationId xmlns:a16="http://schemas.microsoft.com/office/drawing/2014/main" id="{41AD9DD4-E9AC-C6E2-BF33-371461A656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BB9CD7-8312-3DFA-EE52-6D55FB026954}"/>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42421319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5A91-B8CB-E8F1-2AA0-11F0754581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1DE003-EF59-19D2-2A88-BD8183D047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1E3F5-4FD6-E93D-06C7-8A1BE7E56C03}"/>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5" name="Footer Placeholder 4">
            <a:extLst>
              <a:ext uri="{FF2B5EF4-FFF2-40B4-BE49-F238E27FC236}">
                <a16:creationId xmlns:a16="http://schemas.microsoft.com/office/drawing/2014/main" id="{095B888B-A8B4-F22F-BB7F-6DAA9B042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BFE856-7EFE-99A3-C936-F6EC66EAE81C}"/>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3118219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71CF6-EA33-958F-FFB7-5C405012BE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9A90FA-4533-38C8-86B1-C274A49E83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49CF6-E9EF-19A1-BD45-62ED1399E944}"/>
              </a:ext>
            </a:extLst>
          </p:cNvPr>
          <p:cNvSpPr>
            <a:spLocks noGrp="1"/>
          </p:cNvSpPr>
          <p:nvPr>
            <p:ph type="dt" sz="half" idx="10"/>
          </p:nvPr>
        </p:nvSpPr>
        <p:spPr>
          <a:xfrm>
            <a:off x="838200" y="6356350"/>
            <a:ext cx="2743200" cy="365125"/>
          </a:xfrm>
          <a:prstGeom prst="rect">
            <a:avLst/>
          </a:prstGeom>
        </p:spPr>
        <p:txBody>
          <a:bodyPr/>
          <a:lstStyle/>
          <a:p>
            <a:fld id="{37FD83C4-8573-4586-A9CF-094BFDD4645E}" type="datetimeFigureOut">
              <a:rPr lang="en-US" smtClean="0"/>
              <a:t>12/24/2025</a:t>
            </a:fld>
            <a:endParaRPr lang="en-US"/>
          </a:p>
        </p:txBody>
      </p:sp>
      <p:sp>
        <p:nvSpPr>
          <p:cNvPr id="5" name="Footer Placeholder 4">
            <a:extLst>
              <a:ext uri="{FF2B5EF4-FFF2-40B4-BE49-F238E27FC236}">
                <a16:creationId xmlns:a16="http://schemas.microsoft.com/office/drawing/2014/main" id="{BFCF925B-30F0-4BF8-80E1-54C50A66EC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3CE4E7-20B1-C825-DEEB-41AFBCCA7B3B}"/>
              </a:ext>
            </a:extLst>
          </p:cNvPr>
          <p:cNvSpPr>
            <a:spLocks noGrp="1"/>
          </p:cNvSpPr>
          <p:nvPr>
            <p:ph type="sldNum" sz="quarter" idx="12"/>
          </p:nvPr>
        </p:nvSpPr>
        <p:spPr>
          <a:xfrm>
            <a:off x="8610600" y="6356350"/>
            <a:ext cx="2743200" cy="365125"/>
          </a:xfrm>
          <a:prstGeom prst="rect">
            <a:avLst/>
          </a:prstGeom>
        </p:spPr>
        <p:txBody>
          <a:bodyPr/>
          <a:lstStyle/>
          <a:p>
            <a:fld id="{7A0BF315-338D-4654-B23D-D7B8AFDEE731}" type="slidenum">
              <a:rPr lang="en-US" smtClean="0"/>
              <a:t>‹#›</a:t>
            </a:fld>
            <a:endParaRPr lang="en-US"/>
          </a:p>
        </p:txBody>
      </p:sp>
    </p:spTree>
    <p:extLst>
      <p:ext uri="{BB962C8B-B14F-4D97-AF65-F5344CB8AC3E}">
        <p14:creationId xmlns:p14="http://schemas.microsoft.com/office/powerpoint/2010/main" val="949639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5026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435404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40442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29310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466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1597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3867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2535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3681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5477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12/24/2025</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944221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6.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B0AB37E2-5700-2609-7F28-5C2C023AE3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C107D719-F6BD-9CD8-D3B1-BC5E407F99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380590881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24/12/2025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CCECE8DF-A26A-5011-8711-D555B77147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86765156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619AB7B-344A-F06B-E22C-67C7090C58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02117"/>
            <a:ext cx="1477062" cy="1477062"/>
          </a:xfrm>
          <a:prstGeom prst="rect">
            <a:avLst/>
          </a:prstGeom>
        </p:spPr>
      </p:pic>
    </p:spTree>
    <p:extLst>
      <p:ext uri="{BB962C8B-B14F-4D97-AF65-F5344CB8AC3E}">
        <p14:creationId xmlns:p14="http://schemas.microsoft.com/office/powerpoint/2010/main" val="68037164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13473443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5.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29"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28" Type="http://schemas.microsoft.com/office/2007/relationships/hdphoto" Target="../media/hdphoto1.wdp"/><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 Id="rId27"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8.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 Id="rId27" Type="http://schemas.openxmlformats.org/officeDocument/2006/relationships/image" Target="../media/image79.jpe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8.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4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7.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86.png"/><Relationship Id="rId5" Type="http://schemas.openxmlformats.org/officeDocument/2006/relationships/image" Target="../media/image56.png"/><Relationship Id="rId4" Type="http://schemas.openxmlformats.org/officeDocument/2006/relationships/image" Target="../media/image55.sv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5.xml"/><Relationship Id="rId5" Type="http://schemas.openxmlformats.org/officeDocument/2006/relationships/slide" Target="slide24.xml"/><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94.png"/><Relationship Id="rId12" Type="http://schemas.microsoft.com/office/2007/relationships/hdphoto" Target="../media/hdphoto4.wdp"/><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5.xml"/><Relationship Id="rId5" Type="http://schemas.openxmlformats.org/officeDocument/2006/relationships/slide" Target="slide24.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5.xml"/><Relationship Id="rId6" Type="http://schemas.openxmlformats.org/officeDocument/2006/relationships/slide" Target="slide24.xml"/><Relationship Id="rId5" Type="http://schemas.openxmlformats.org/officeDocument/2006/relationships/image" Target="../media/image100.sv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5.xml"/><Relationship Id="rId6" Type="http://schemas.openxmlformats.org/officeDocument/2006/relationships/slide" Target="slide24.xml"/><Relationship Id="rId5" Type="http://schemas.openxmlformats.org/officeDocument/2006/relationships/image" Target="../media/image102.svg"/><Relationship Id="rId4"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107.png"/><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8.png"/><Relationship Id="rId7" Type="http://schemas.openxmlformats.org/officeDocument/2006/relationships/image" Target="../media/image114.svg"/><Relationship Id="rId2" Type="http://schemas.openxmlformats.org/officeDocument/2006/relationships/slideLayout" Target="../slideLayouts/slideLayout19.xml"/><Relationship Id="rId1" Type="http://schemas.openxmlformats.org/officeDocument/2006/relationships/control" Target="../activeX/activeX1.xml"/><Relationship Id="rId6" Type="http://schemas.openxmlformats.org/officeDocument/2006/relationships/image" Target="../media/image113.png"/><Relationship Id="rId11" Type="http://schemas.openxmlformats.org/officeDocument/2006/relationships/image" Target="../media/image118.wmf"/><Relationship Id="rId5" Type="http://schemas.openxmlformats.org/officeDocument/2006/relationships/image" Target="../media/image110.png"/><Relationship Id="rId10" Type="http://schemas.openxmlformats.org/officeDocument/2006/relationships/image" Target="../media/image117.png"/><Relationship Id="rId4" Type="http://schemas.openxmlformats.org/officeDocument/2006/relationships/image" Target="../media/image109.png"/><Relationship Id="rId9" Type="http://schemas.openxmlformats.org/officeDocument/2006/relationships/image" Target="../media/image116.sv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4.xml"/><Relationship Id="rId5" Type="http://schemas.openxmlformats.org/officeDocument/2006/relationships/image" Target="../media/image12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11.svg"/><Relationship Id="rId21" Type="http://schemas.openxmlformats.org/officeDocument/2006/relationships/image" Target="../media/image52.pn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10.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17.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16.png"/><Relationship Id="rId9" Type="http://schemas.openxmlformats.org/officeDocument/2006/relationships/image" Target="../media/image40.sv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sv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0.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 Id="rId27" Type="http://schemas.openxmlformats.org/officeDocument/2006/relationships/image" Target="../media/image71.jpe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svg"/><Relationship Id="rId18" Type="http://schemas.openxmlformats.org/officeDocument/2006/relationships/image" Target="../media/image64.png"/><Relationship Id="rId26" Type="http://schemas.openxmlformats.org/officeDocument/2006/relationships/image" Target="../media/image73.png"/><Relationship Id="rId3" Type="http://schemas.openxmlformats.org/officeDocument/2006/relationships/image" Target="../media/image11.svg"/><Relationship Id="rId21" Type="http://schemas.openxmlformats.org/officeDocument/2006/relationships/image" Target="../media/image67.svg"/><Relationship Id="rId7" Type="http://schemas.openxmlformats.org/officeDocument/2006/relationships/image" Target="../media/image46.svg"/><Relationship Id="rId12" Type="http://schemas.openxmlformats.org/officeDocument/2006/relationships/image" Target="../media/image62.png"/><Relationship Id="rId17" Type="http://schemas.openxmlformats.org/officeDocument/2006/relationships/image" Target="../media/image19.svg"/><Relationship Id="rId25" Type="http://schemas.openxmlformats.org/officeDocument/2006/relationships/image" Target="../media/image69.svg"/><Relationship Id="rId2" Type="http://schemas.openxmlformats.org/officeDocument/2006/relationships/image" Target="../media/image10.png"/><Relationship Id="rId16" Type="http://schemas.openxmlformats.org/officeDocument/2006/relationships/image" Target="../media/image18.png"/><Relationship Id="rId20"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23.svg"/><Relationship Id="rId24" Type="http://schemas.openxmlformats.org/officeDocument/2006/relationships/image" Target="../media/image68.png"/><Relationship Id="rId5" Type="http://schemas.openxmlformats.org/officeDocument/2006/relationships/image" Target="../media/image59.svg"/><Relationship Id="rId15" Type="http://schemas.openxmlformats.org/officeDocument/2006/relationships/image" Target="../media/image48.svg"/><Relationship Id="rId23" Type="http://schemas.openxmlformats.org/officeDocument/2006/relationships/image" Target="../media/image44.svg"/><Relationship Id="rId10" Type="http://schemas.openxmlformats.org/officeDocument/2006/relationships/image" Target="../media/image22.png"/><Relationship Id="rId19" Type="http://schemas.openxmlformats.org/officeDocument/2006/relationships/image" Target="../media/image65.svg"/><Relationship Id="rId4" Type="http://schemas.openxmlformats.org/officeDocument/2006/relationships/image" Target="../media/image58.png"/><Relationship Id="rId9" Type="http://schemas.openxmlformats.org/officeDocument/2006/relationships/image" Target="../media/image61.svg"/><Relationship Id="rId14" Type="http://schemas.openxmlformats.org/officeDocument/2006/relationships/image" Target="../media/image47.png"/><Relationship Id="rId22" Type="http://schemas.openxmlformats.org/officeDocument/2006/relationships/image" Target="../media/image43.png"/><Relationship Id="rId27"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F9C2DDB3-94A7-B87D-77E5-4CA39A4E07D8}"/>
              </a:ext>
            </a:extLst>
          </p:cNvPr>
          <p:cNvGrpSpPr/>
          <p:nvPr/>
        </p:nvGrpSpPr>
        <p:grpSpPr>
          <a:xfrm>
            <a:off x="4104168" y="-211682"/>
            <a:ext cx="4754876" cy="1944790"/>
            <a:chOff x="3475141" y="171089"/>
            <a:chExt cx="5617819" cy="2546933"/>
          </a:xfrm>
        </p:grpSpPr>
        <p:grpSp>
          <p:nvGrpSpPr>
            <p:cNvPr id="5" name="Group 4">
              <a:extLst>
                <a:ext uri="{FF2B5EF4-FFF2-40B4-BE49-F238E27FC236}">
                  <a16:creationId xmlns:a16="http://schemas.microsoft.com/office/drawing/2014/main" id="{412DC99D-BAAE-66B2-D1A0-60781F93B5AE}"/>
                </a:ext>
              </a:extLst>
            </p:cNvPr>
            <p:cNvGrpSpPr/>
            <p:nvPr/>
          </p:nvGrpSpPr>
          <p:grpSpPr>
            <a:xfrm rot="21218542">
              <a:off x="3475141" y="775242"/>
              <a:ext cx="3931920" cy="1942780"/>
              <a:chOff x="1554973" y="877258"/>
              <a:chExt cx="3931920" cy="1942780"/>
            </a:xfrm>
          </p:grpSpPr>
          <p:pic>
            <p:nvPicPr>
              <p:cNvPr id="8" name="Picture 7">
                <a:extLst>
                  <a:ext uri="{FF2B5EF4-FFF2-40B4-BE49-F238E27FC236}">
                    <a16:creationId xmlns:a16="http://schemas.microsoft.com/office/drawing/2014/main" id="{E12311AB-4A54-E489-6ADD-BCDB97E024DC}"/>
                  </a:ext>
                </a:extLst>
              </p:cNvPr>
              <p:cNvPicPr>
                <a:picLocks noChangeAspect="1"/>
              </p:cNvPicPr>
              <p:nvPr/>
            </p:nvPicPr>
            <p:blipFill>
              <a:blip r:embed="rId26"/>
              <a:stretch>
                <a:fillRect/>
              </a:stretch>
            </p:blipFill>
            <p:spPr>
              <a:xfrm>
                <a:off x="1554973" y="877258"/>
                <a:ext cx="3931920" cy="1942780"/>
              </a:xfrm>
              <a:prstGeom prst="rect">
                <a:avLst/>
              </a:prstGeom>
            </p:spPr>
          </p:pic>
          <p:sp>
            <p:nvSpPr>
              <p:cNvPr id="13" name="TextBox 12">
                <a:extLst>
                  <a:ext uri="{FF2B5EF4-FFF2-40B4-BE49-F238E27FC236}">
                    <a16:creationId xmlns:a16="http://schemas.microsoft.com/office/drawing/2014/main" id="{65AAC6C7-D64E-85AD-64A2-D4AEAA91DFB2}"/>
                  </a:ext>
                </a:extLst>
              </p:cNvPr>
              <p:cNvSpPr txBox="1"/>
              <p:nvPr/>
            </p:nvSpPr>
            <p:spPr>
              <a:xfrm>
                <a:off x="1896374" y="899540"/>
                <a:ext cx="3249117" cy="1894429"/>
              </a:xfrm>
              <a:prstGeom prst="rect">
                <a:avLst/>
              </a:prstGeom>
              <a:noFill/>
            </p:spPr>
            <p:txBody>
              <a:bodyPr wrap="square">
                <a:spAutoFit/>
              </a:bodyPr>
              <a:lstStyle/>
              <a:p>
                <a:pPr algn="ctr"/>
                <a:r>
                  <a:rPr lang="en-GB" sz="4400" b="1" dirty="0" err="1">
                    <a:solidFill>
                      <a:schemeClr val="accent6">
                        <a:lumMod val="75000"/>
                      </a:schemeClr>
                    </a:solidFill>
                    <a:latin typeface="#9Slide03 Duepuntozero" panose="02000507000000020004" pitchFamily="2" charset="-93"/>
                  </a:rPr>
                  <a:t>Luyện</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đọc</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từ</a:t>
                </a:r>
                <a:r>
                  <a:rPr lang="en-GB" sz="4400" b="1" dirty="0">
                    <a:solidFill>
                      <a:schemeClr val="accent6">
                        <a:lumMod val="75000"/>
                      </a:schemeClr>
                    </a:solidFill>
                    <a:latin typeface="#9Slide03 Duepuntozero" panose="02000507000000020004" pitchFamily="2" charset="-93"/>
                  </a:rPr>
                  <a:t> </a:t>
                </a:r>
                <a:r>
                  <a:rPr lang="en-GB" sz="4400" b="1" dirty="0" err="1">
                    <a:solidFill>
                      <a:schemeClr val="accent6">
                        <a:lumMod val="75000"/>
                      </a:schemeClr>
                    </a:solidFill>
                    <a:latin typeface="#9Slide03 Duepuntozero" panose="02000507000000020004" pitchFamily="2" charset="-93"/>
                  </a:rPr>
                  <a:t>khó</a:t>
                </a:r>
                <a:endParaRPr lang="vi-VN" sz="4400" b="1" dirty="0">
                  <a:solidFill>
                    <a:schemeClr val="accent6">
                      <a:lumMod val="75000"/>
                    </a:schemeClr>
                  </a:solidFill>
                  <a:latin typeface="#9Slide03 Duepuntozero" panose="02000507000000020004" pitchFamily="2" charset="-93"/>
                </a:endParaRPr>
              </a:p>
            </p:txBody>
          </p:sp>
        </p:grpSp>
        <p:pic>
          <p:nvPicPr>
            <p:cNvPr id="7" name="Picture 6" descr="A child reading a book&#10;&#10;Description automatically generated">
              <a:extLst>
                <a:ext uri="{FF2B5EF4-FFF2-40B4-BE49-F238E27FC236}">
                  <a16:creationId xmlns:a16="http://schemas.microsoft.com/office/drawing/2014/main" id="{A85CBF57-9DBB-E617-292B-F2B216EC338A}"/>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grpSp>
        <p:nvGrpSpPr>
          <p:cNvPr id="14" name="Group 13">
            <a:extLst>
              <a:ext uri="{FF2B5EF4-FFF2-40B4-BE49-F238E27FC236}">
                <a16:creationId xmlns:a16="http://schemas.microsoft.com/office/drawing/2014/main" id="{9302E301-1D73-10D3-1BC9-0D53E99B778A}"/>
              </a:ext>
            </a:extLst>
          </p:cNvPr>
          <p:cNvGrpSpPr/>
          <p:nvPr/>
        </p:nvGrpSpPr>
        <p:grpSpPr>
          <a:xfrm>
            <a:off x="952300" y="2130478"/>
            <a:ext cx="3311356" cy="984862"/>
            <a:chOff x="867238" y="3523343"/>
            <a:chExt cx="4122871" cy="1392168"/>
          </a:xfrm>
        </p:grpSpPr>
        <p:pic>
          <p:nvPicPr>
            <p:cNvPr id="23" name="Picture 22">
              <a:extLst>
                <a:ext uri="{FF2B5EF4-FFF2-40B4-BE49-F238E27FC236}">
                  <a16:creationId xmlns:a16="http://schemas.microsoft.com/office/drawing/2014/main" id="{6941E9D6-1114-6741-46FB-FD06C267227B}"/>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24" name="TextBox 23">
              <a:extLst>
                <a:ext uri="{FF2B5EF4-FFF2-40B4-BE49-F238E27FC236}">
                  <a16:creationId xmlns:a16="http://schemas.microsoft.com/office/drawing/2014/main" id="{E88A989A-25BF-1F31-3F0C-E186291CF35D}"/>
                </a:ext>
              </a:extLst>
            </p:cNvPr>
            <p:cNvSpPr txBox="1"/>
            <p:nvPr/>
          </p:nvSpPr>
          <p:spPr>
            <a:xfrm>
              <a:off x="1274751" y="3820396"/>
              <a:ext cx="3642205" cy="646331"/>
            </a:xfrm>
            <a:prstGeom prst="rect">
              <a:avLst/>
            </a:prstGeom>
            <a:noFill/>
          </p:spPr>
          <p:txBody>
            <a:bodyPr wrap="square">
              <a:spAutoFit/>
            </a:bodyPr>
            <a:lstStyle/>
            <a:p>
              <a:pPr algn="ctr"/>
              <a:r>
                <a:rPr lang="en-GB" sz="3600" dirty="0">
                  <a:solidFill>
                    <a:srgbClr val="000000"/>
                  </a:solidFill>
                  <a:latin typeface="Cambria" panose="02040503050406030204" pitchFamily="18" charset="0"/>
                  <a:ea typeface="Cambria" panose="02040503050406030204" pitchFamily="18" charset="0"/>
                </a:rPr>
                <a:t>t</a:t>
              </a:r>
              <a:r>
                <a:rPr lang="vi-VN" sz="3600" dirty="0">
                  <a:solidFill>
                    <a:srgbClr val="000000"/>
                  </a:solidFill>
                  <a:latin typeface="Cambria" panose="02040503050406030204" pitchFamily="18" charset="0"/>
                  <a:ea typeface="Cambria" panose="02040503050406030204" pitchFamily="18" charset="0"/>
                </a:rPr>
                <a:t>hỉnh thoảng</a:t>
              </a:r>
            </a:p>
          </p:txBody>
        </p:sp>
      </p:grpSp>
      <p:grpSp>
        <p:nvGrpSpPr>
          <p:cNvPr id="32" name="Group 31">
            <a:extLst>
              <a:ext uri="{FF2B5EF4-FFF2-40B4-BE49-F238E27FC236}">
                <a16:creationId xmlns:a16="http://schemas.microsoft.com/office/drawing/2014/main" id="{5B5E2E29-6E76-6EDE-DA8A-7179C3FEA09F}"/>
              </a:ext>
            </a:extLst>
          </p:cNvPr>
          <p:cNvGrpSpPr/>
          <p:nvPr/>
        </p:nvGrpSpPr>
        <p:grpSpPr>
          <a:xfrm>
            <a:off x="5226588" y="2119845"/>
            <a:ext cx="2492649" cy="984862"/>
            <a:chOff x="867238" y="3523343"/>
            <a:chExt cx="4122871" cy="1392168"/>
          </a:xfrm>
        </p:grpSpPr>
        <p:pic>
          <p:nvPicPr>
            <p:cNvPr id="33" name="Picture 32">
              <a:extLst>
                <a:ext uri="{FF2B5EF4-FFF2-40B4-BE49-F238E27FC236}">
                  <a16:creationId xmlns:a16="http://schemas.microsoft.com/office/drawing/2014/main" id="{A3BB49B6-00FC-AB80-2215-33F188602BE7}"/>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34" name="TextBox 33">
              <a:extLst>
                <a:ext uri="{FF2B5EF4-FFF2-40B4-BE49-F238E27FC236}">
                  <a16:creationId xmlns:a16="http://schemas.microsoft.com/office/drawing/2014/main" id="{38A32626-B346-967D-5A9E-6A7C81C5B598}"/>
                </a:ext>
              </a:extLst>
            </p:cNvPr>
            <p:cNvSpPr txBox="1"/>
            <p:nvPr/>
          </p:nvSpPr>
          <p:spPr>
            <a:xfrm>
              <a:off x="1274751" y="3820396"/>
              <a:ext cx="3642205"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tròn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xoe</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BA991FF1-2007-84D2-BB54-A3AA13812038}"/>
              </a:ext>
            </a:extLst>
          </p:cNvPr>
          <p:cNvGrpSpPr/>
          <p:nvPr/>
        </p:nvGrpSpPr>
        <p:grpSpPr>
          <a:xfrm>
            <a:off x="8639639" y="2151743"/>
            <a:ext cx="2492649" cy="984862"/>
            <a:chOff x="867238" y="3523343"/>
            <a:chExt cx="4122871" cy="1392168"/>
          </a:xfrm>
        </p:grpSpPr>
        <p:pic>
          <p:nvPicPr>
            <p:cNvPr id="36" name="Picture 35">
              <a:extLst>
                <a:ext uri="{FF2B5EF4-FFF2-40B4-BE49-F238E27FC236}">
                  <a16:creationId xmlns:a16="http://schemas.microsoft.com/office/drawing/2014/main" id="{433C956E-46F6-A71C-4557-8FD8B9D34C80}"/>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37" name="TextBox 36">
              <a:extLst>
                <a:ext uri="{FF2B5EF4-FFF2-40B4-BE49-F238E27FC236}">
                  <a16:creationId xmlns:a16="http://schemas.microsoft.com/office/drawing/2014/main" id="{4AF67DD4-490F-096B-EDBC-8B1DEDCF9AE1}"/>
                </a:ext>
              </a:extLst>
            </p:cNvPr>
            <p:cNvSpPr txBox="1"/>
            <p:nvPr/>
          </p:nvSpPr>
          <p:spPr>
            <a:xfrm>
              <a:off x="1274751" y="3820396"/>
              <a:ext cx="3642205"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mùi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soa</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5B9499AE-F78C-DA86-3AB3-DEC318C0E66E}"/>
              </a:ext>
            </a:extLst>
          </p:cNvPr>
          <p:cNvGrpSpPr/>
          <p:nvPr/>
        </p:nvGrpSpPr>
        <p:grpSpPr>
          <a:xfrm>
            <a:off x="1122420" y="3799789"/>
            <a:ext cx="2747831" cy="1410473"/>
            <a:chOff x="867238" y="3523343"/>
            <a:chExt cx="4122871" cy="1993798"/>
          </a:xfrm>
        </p:grpSpPr>
        <p:pic>
          <p:nvPicPr>
            <p:cNvPr id="39" name="Picture 38">
              <a:extLst>
                <a:ext uri="{FF2B5EF4-FFF2-40B4-BE49-F238E27FC236}">
                  <a16:creationId xmlns:a16="http://schemas.microsoft.com/office/drawing/2014/main" id="{21C9777F-5EBD-8739-E125-62C85B78841D}"/>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0" name="TextBox 39">
              <a:extLst>
                <a:ext uri="{FF2B5EF4-FFF2-40B4-BE49-F238E27FC236}">
                  <a16:creationId xmlns:a16="http://schemas.microsoft.com/office/drawing/2014/main" id="{0737ACF3-8E0F-7475-51A9-14EBDCE185D6}"/>
                </a:ext>
              </a:extLst>
            </p:cNvPr>
            <p:cNvSpPr txBox="1"/>
            <p:nvPr/>
          </p:nvSpPr>
          <p:spPr>
            <a:xfrm>
              <a:off x="1274752" y="3820396"/>
              <a:ext cx="3642205" cy="1696745"/>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ngắn</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ngủn</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865D5A06-F0CA-F094-FFCA-7865B6FB93C7}"/>
              </a:ext>
            </a:extLst>
          </p:cNvPr>
          <p:cNvGrpSpPr/>
          <p:nvPr/>
        </p:nvGrpSpPr>
        <p:grpSpPr>
          <a:xfrm>
            <a:off x="5184057" y="3789157"/>
            <a:ext cx="2747831" cy="984862"/>
            <a:chOff x="867238" y="3523343"/>
            <a:chExt cx="4122871" cy="1392168"/>
          </a:xfrm>
        </p:grpSpPr>
        <p:pic>
          <p:nvPicPr>
            <p:cNvPr id="42" name="Picture 41">
              <a:extLst>
                <a:ext uri="{FF2B5EF4-FFF2-40B4-BE49-F238E27FC236}">
                  <a16:creationId xmlns:a16="http://schemas.microsoft.com/office/drawing/2014/main" id="{949BE5B9-1A92-EC57-CC4E-8E172373985F}"/>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3" name="TextBox 42">
              <a:extLst>
                <a:ext uri="{FF2B5EF4-FFF2-40B4-BE49-F238E27FC236}">
                  <a16:creationId xmlns:a16="http://schemas.microsoft.com/office/drawing/2014/main" id="{ABD771BD-4784-E889-3163-C64CD1BC95B7}"/>
                </a:ext>
              </a:extLst>
            </p:cNvPr>
            <p:cNvSpPr txBox="1"/>
            <p:nvPr/>
          </p:nvSpPr>
          <p:spPr>
            <a:xfrm>
              <a:off x="1274752" y="3820396"/>
              <a:ext cx="3642204" cy="913632"/>
            </a:xfrm>
            <a:prstGeom prst="rect">
              <a:avLst/>
            </a:prstGeom>
            <a:noFill/>
          </p:spPr>
          <p:txBody>
            <a:bodyPr wrap="square">
              <a:spAutoFit/>
            </a:bodyPr>
            <a:lstStyle/>
            <a:p>
              <a:pPr algn="ctr"/>
              <a:r>
                <a:rPr lang="en-US" sz="3600" dirty="0" err="1">
                  <a:solidFill>
                    <a:srgbClr val="000000"/>
                  </a:solidFill>
                  <a:latin typeface="Cambria" panose="02040503050406030204" pitchFamily="18" charset="0"/>
                  <a:ea typeface="Cambria" panose="02040503050406030204" pitchFamily="18" charset="0"/>
                </a:rPr>
                <a:t>Cô</a:t>
              </a:r>
              <a:r>
                <a:rPr lang="en-US" sz="3600" dirty="0">
                  <a:solidFill>
                    <a:srgbClr val="000000"/>
                  </a:solidFill>
                  <a:latin typeface="Cambria" panose="02040503050406030204" pitchFamily="18" charset="0"/>
                  <a:ea typeface="Cambria" panose="02040503050406030204" pitchFamily="18" charset="0"/>
                </a:rPr>
                <a:t>-li-a</a:t>
              </a:r>
              <a:endParaRPr lang="vi-VN" sz="3600" dirty="0">
                <a:solidFill>
                  <a:srgbClr val="000000"/>
                </a:solidFill>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7F18B6DF-9EC3-F9EC-B98B-A7C67917FD88}"/>
              </a:ext>
            </a:extLst>
          </p:cNvPr>
          <p:cNvGrpSpPr/>
          <p:nvPr/>
        </p:nvGrpSpPr>
        <p:grpSpPr>
          <a:xfrm>
            <a:off x="8809759" y="3810422"/>
            <a:ext cx="2747831" cy="984862"/>
            <a:chOff x="867238" y="3523343"/>
            <a:chExt cx="4122871" cy="1392168"/>
          </a:xfrm>
        </p:grpSpPr>
        <p:pic>
          <p:nvPicPr>
            <p:cNvPr id="45" name="Picture 44">
              <a:extLst>
                <a:ext uri="{FF2B5EF4-FFF2-40B4-BE49-F238E27FC236}">
                  <a16:creationId xmlns:a16="http://schemas.microsoft.com/office/drawing/2014/main" id="{A2B3B60A-5F18-6D5D-718D-3B067DD528F8}"/>
                </a:ext>
              </a:extLst>
            </p:cNvPr>
            <p:cNvPicPr>
              <a:picLocks noChangeAspect="1"/>
            </p:cNvPicPr>
            <p:nvPr/>
          </p:nvPicPr>
          <p:blipFill>
            <a:blip r:embed="rId29"/>
            <a:stretch>
              <a:fillRect/>
            </a:stretch>
          </p:blipFill>
          <p:spPr>
            <a:xfrm>
              <a:off x="867238" y="3523343"/>
              <a:ext cx="4122871" cy="1392168"/>
            </a:xfrm>
            <a:prstGeom prst="rect">
              <a:avLst/>
            </a:prstGeom>
          </p:spPr>
        </p:pic>
        <p:sp>
          <p:nvSpPr>
            <p:cNvPr id="46" name="TextBox 45">
              <a:extLst>
                <a:ext uri="{FF2B5EF4-FFF2-40B4-BE49-F238E27FC236}">
                  <a16:creationId xmlns:a16="http://schemas.microsoft.com/office/drawing/2014/main" id="{7535B52F-CA27-66B7-1439-7DBE2547E6D7}"/>
                </a:ext>
              </a:extLst>
            </p:cNvPr>
            <p:cNvSpPr txBox="1"/>
            <p:nvPr/>
          </p:nvSpPr>
          <p:spPr>
            <a:xfrm>
              <a:off x="1274752" y="3820396"/>
              <a:ext cx="3642204" cy="913632"/>
            </a:xfrm>
            <a:prstGeom prst="rect">
              <a:avLst/>
            </a:prstGeom>
            <a:noFill/>
          </p:spPr>
          <p:txBody>
            <a:bodyPr wrap="square">
              <a:spAutoFit/>
            </a:bodyPr>
            <a:lstStyle/>
            <a:p>
              <a:pPr algn="ctr"/>
              <a:r>
                <a:rPr lang="en-US" sz="3600" dirty="0">
                  <a:solidFill>
                    <a:srgbClr val="000000"/>
                  </a:solidFill>
                  <a:latin typeface="Cambria" panose="02040503050406030204" pitchFamily="18" charset="0"/>
                  <a:ea typeface="Cambria" panose="02040503050406030204" pitchFamily="18" charset="0"/>
                </a:rPr>
                <a:t>Liu-xi-a</a:t>
              </a:r>
              <a:endParaRPr lang="vi-VN" sz="3600"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119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4D94DA4B-48D2-0A91-9DA4-4C1B76809DF4}"/>
              </a:ext>
            </a:extLst>
          </p:cNvPr>
          <p:cNvGrpSpPr/>
          <p:nvPr/>
        </p:nvGrpSpPr>
        <p:grpSpPr>
          <a:xfrm>
            <a:off x="3469795" y="0"/>
            <a:ext cx="5684838" cy="1093351"/>
            <a:chOff x="3469795" y="0"/>
            <a:chExt cx="5157787" cy="1093351"/>
          </a:xfrm>
        </p:grpSpPr>
        <p:sp>
          <p:nvSpPr>
            <p:cNvPr id="25" name="Rounded Rectangle 3">
              <a:extLst>
                <a:ext uri="{FF2B5EF4-FFF2-40B4-BE49-F238E27FC236}">
                  <a16:creationId xmlns:a16="http://schemas.microsoft.com/office/drawing/2014/main" id="{43FC0628-0DC8-189F-5896-87C305D14E44}"/>
                </a:ext>
              </a:extLst>
            </p:cNvPr>
            <p:cNvSpPr/>
            <p:nvPr/>
          </p:nvSpPr>
          <p:spPr>
            <a:xfrm>
              <a:off x="3469795" y="36292"/>
              <a:ext cx="5157787" cy="1057059"/>
            </a:xfrm>
            <a:custGeom>
              <a:avLst/>
              <a:gdLst>
                <a:gd name="connsiteX0" fmla="*/ 0 w 4843462"/>
                <a:gd name="connsiteY0" fmla="*/ 202410 h 1214438"/>
                <a:gd name="connsiteX1" fmla="*/ 202410 w 4843462"/>
                <a:gd name="connsiteY1" fmla="*/ 0 h 1214438"/>
                <a:gd name="connsiteX2" fmla="*/ 4641052 w 4843462"/>
                <a:gd name="connsiteY2" fmla="*/ 0 h 1214438"/>
                <a:gd name="connsiteX3" fmla="*/ 4843462 w 4843462"/>
                <a:gd name="connsiteY3" fmla="*/ 202410 h 1214438"/>
                <a:gd name="connsiteX4" fmla="*/ 4843462 w 4843462"/>
                <a:gd name="connsiteY4" fmla="*/ 1012028 h 1214438"/>
                <a:gd name="connsiteX5" fmla="*/ 4641052 w 4843462"/>
                <a:gd name="connsiteY5" fmla="*/ 1214438 h 1214438"/>
                <a:gd name="connsiteX6" fmla="*/ 202410 w 4843462"/>
                <a:gd name="connsiteY6" fmla="*/ 1214438 h 1214438"/>
                <a:gd name="connsiteX7" fmla="*/ 0 w 4843462"/>
                <a:gd name="connsiteY7" fmla="*/ 1012028 h 1214438"/>
                <a:gd name="connsiteX8" fmla="*/ 0 w 4843462"/>
                <a:gd name="connsiteY8" fmla="*/ 202410 h 1214438"/>
                <a:gd name="connsiteX0" fmla="*/ 0 w 4843462"/>
                <a:gd name="connsiteY0" fmla="*/ 202416 h 1214444"/>
                <a:gd name="connsiteX1" fmla="*/ 202410 w 4843462"/>
                <a:gd name="connsiteY1" fmla="*/ 6 h 1214444"/>
                <a:gd name="connsiteX2" fmla="*/ 1945168 w 4843462"/>
                <a:gd name="connsiteY2" fmla="*/ 97337 h 1214444"/>
                <a:gd name="connsiteX3" fmla="*/ 4641052 w 4843462"/>
                <a:gd name="connsiteY3" fmla="*/ 6 h 1214444"/>
                <a:gd name="connsiteX4" fmla="*/ 4843462 w 4843462"/>
                <a:gd name="connsiteY4" fmla="*/ 202416 h 1214444"/>
                <a:gd name="connsiteX5" fmla="*/ 4843462 w 4843462"/>
                <a:gd name="connsiteY5" fmla="*/ 1012034 h 1214444"/>
                <a:gd name="connsiteX6" fmla="*/ 4641052 w 4843462"/>
                <a:gd name="connsiteY6" fmla="*/ 1214444 h 1214444"/>
                <a:gd name="connsiteX7" fmla="*/ 202410 w 4843462"/>
                <a:gd name="connsiteY7" fmla="*/ 1214444 h 1214444"/>
                <a:gd name="connsiteX8" fmla="*/ 0 w 4843462"/>
                <a:gd name="connsiteY8" fmla="*/ 1012034 h 1214444"/>
                <a:gd name="connsiteX9" fmla="*/ 0 w 4843462"/>
                <a:gd name="connsiteY9" fmla="*/ 202416 h 1214444"/>
                <a:gd name="connsiteX0" fmla="*/ 0 w 4843462"/>
                <a:gd name="connsiteY0" fmla="*/ 202416 h 1426179"/>
                <a:gd name="connsiteX1" fmla="*/ 202410 w 4843462"/>
                <a:gd name="connsiteY1" fmla="*/ 6 h 1426179"/>
                <a:gd name="connsiteX2" fmla="*/ 1945168 w 4843462"/>
                <a:gd name="connsiteY2" fmla="*/ 97337 h 1426179"/>
                <a:gd name="connsiteX3" fmla="*/ 4641052 w 4843462"/>
                <a:gd name="connsiteY3" fmla="*/ 6 h 1426179"/>
                <a:gd name="connsiteX4" fmla="*/ 4843462 w 4843462"/>
                <a:gd name="connsiteY4" fmla="*/ 202416 h 1426179"/>
                <a:gd name="connsiteX5" fmla="*/ 4843462 w 4843462"/>
                <a:gd name="connsiteY5" fmla="*/ 1012034 h 1426179"/>
                <a:gd name="connsiteX6" fmla="*/ 4641052 w 4843462"/>
                <a:gd name="connsiteY6" fmla="*/ 1214444 h 1426179"/>
                <a:gd name="connsiteX7" fmla="*/ 2145193 w 4843462"/>
                <a:gd name="connsiteY7" fmla="*/ 1426074 h 1426179"/>
                <a:gd name="connsiteX8" fmla="*/ 202410 w 4843462"/>
                <a:gd name="connsiteY8" fmla="*/ 1214444 h 1426179"/>
                <a:gd name="connsiteX9" fmla="*/ 0 w 4843462"/>
                <a:gd name="connsiteY9" fmla="*/ 1012034 h 1426179"/>
                <a:gd name="connsiteX10" fmla="*/ 0 w 4843462"/>
                <a:gd name="connsiteY10" fmla="*/ 202416 h 1426179"/>
                <a:gd name="connsiteX0" fmla="*/ 0 w 4843462"/>
                <a:gd name="connsiteY0" fmla="*/ 202416 h 1426111"/>
                <a:gd name="connsiteX1" fmla="*/ 202410 w 4843462"/>
                <a:gd name="connsiteY1" fmla="*/ 6 h 1426111"/>
                <a:gd name="connsiteX2" fmla="*/ 1945168 w 4843462"/>
                <a:gd name="connsiteY2" fmla="*/ 97337 h 1426111"/>
                <a:gd name="connsiteX3" fmla="*/ 4641052 w 4843462"/>
                <a:gd name="connsiteY3" fmla="*/ 6 h 1426111"/>
                <a:gd name="connsiteX4" fmla="*/ 4843462 w 4843462"/>
                <a:gd name="connsiteY4" fmla="*/ 202416 h 1426111"/>
                <a:gd name="connsiteX5" fmla="*/ 4843462 w 4843462"/>
                <a:gd name="connsiteY5" fmla="*/ 1012034 h 1426111"/>
                <a:gd name="connsiteX6" fmla="*/ 4641052 w 4843462"/>
                <a:gd name="connsiteY6" fmla="*/ 1214444 h 1426111"/>
                <a:gd name="connsiteX7" fmla="*/ 4416906 w 4843462"/>
                <a:gd name="connsiteY7" fmla="*/ 1285659 h 1426111"/>
                <a:gd name="connsiteX8" fmla="*/ 2145193 w 4843462"/>
                <a:gd name="connsiteY8" fmla="*/ 1426074 h 1426111"/>
                <a:gd name="connsiteX9" fmla="*/ 202410 w 4843462"/>
                <a:gd name="connsiteY9" fmla="*/ 1214444 h 1426111"/>
                <a:gd name="connsiteX10" fmla="*/ 0 w 4843462"/>
                <a:gd name="connsiteY10" fmla="*/ 1012034 h 1426111"/>
                <a:gd name="connsiteX11" fmla="*/ 0 w 4843462"/>
                <a:gd name="connsiteY11" fmla="*/ 202416 h 1426111"/>
                <a:gd name="connsiteX0" fmla="*/ 0 w 5074131"/>
                <a:gd name="connsiteY0" fmla="*/ 202416 h 1426111"/>
                <a:gd name="connsiteX1" fmla="*/ 202410 w 5074131"/>
                <a:gd name="connsiteY1" fmla="*/ 6 h 1426111"/>
                <a:gd name="connsiteX2" fmla="*/ 1945168 w 5074131"/>
                <a:gd name="connsiteY2" fmla="*/ 97337 h 1426111"/>
                <a:gd name="connsiteX3" fmla="*/ 4641052 w 5074131"/>
                <a:gd name="connsiteY3" fmla="*/ 6 h 1426111"/>
                <a:gd name="connsiteX4" fmla="*/ 4843462 w 5074131"/>
                <a:gd name="connsiteY4" fmla="*/ 202416 h 1426111"/>
                <a:gd name="connsiteX5" fmla="*/ 5074131 w 5074131"/>
                <a:gd name="connsiteY5" fmla="*/ 371259 h 1426111"/>
                <a:gd name="connsiteX6" fmla="*/ 4843462 w 5074131"/>
                <a:gd name="connsiteY6" fmla="*/ 1012034 h 1426111"/>
                <a:gd name="connsiteX7" fmla="*/ 4641052 w 5074131"/>
                <a:gd name="connsiteY7" fmla="*/ 1214444 h 1426111"/>
                <a:gd name="connsiteX8" fmla="*/ 4416906 w 5074131"/>
                <a:gd name="connsiteY8" fmla="*/ 1285659 h 1426111"/>
                <a:gd name="connsiteX9" fmla="*/ 2145193 w 5074131"/>
                <a:gd name="connsiteY9" fmla="*/ 1426074 h 1426111"/>
                <a:gd name="connsiteX10" fmla="*/ 202410 w 5074131"/>
                <a:gd name="connsiteY10" fmla="*/ 1214444 h 1426111"/>
                <a:gd name="connsiteX11" fmla="*/ 0 w 5074131"/>
                <a:gd name="connsiteY11" fmla="*/ 1012034 h 1426111"/>
                <a:gd name="connsiteX12" fmla="*/ 0 w 5074131"/>
                <a:gd name="connsiteY12" fmla="*/ 202416 h 1426111"/>
                <a:gd name="connsiteX0" fmla="*/ 183669 w 5257800"/>
                <a:gd name="connsiteY0" fmla="*/ 202416 h 1426111"/>
                <a:gd name="connsiteX1" fmla="*/ 386079 w 5257800"/>
                <a:gd name="connsiteY1" fmla="*/ 6 h 1426111"/>
                <a:gd name="connsiteX2" fmla="*/ 2128837 w 5257800"/>
                <a:gd name="connsiteY2" fmla="*/ 97337 h 1426111"/>
                <a:gd name="connsiteX3" fmla="*/ 4824721 w 5257800"/>
                <a:gd name="connsiteY3" fmla="*/ 6 h 1426111"/>
                <a:gd name="connsiteX4" fmla="*/ 5027131 w 5257800"/>
                <a:gd name="connsiteY4" fmla="*/ 202416 h 1426111"/>
                <a:gd name="connsiteX5" fmla="*/ 5257800 w 5257800"/>
                <a:gd name="connsiteY5" fmla="*/ 371259 h 1426111"/>
                <a:gd name="connsiteX6" fmla="*/ 5027131 w 5257800"/>
                <a:gd name="connsiteY6" fmla="*/ 1012034 h 1426111"/>
                <a:gd name="connsiteX7" fmla="*/ 4824721 w 5257800"/>
                <a:gd name="connsiteY7" fmla="*/ 1214444 h 1426111"/>
                <a:gd name="connsiteX8" fmla="*/ 4600575 w 5257800"/>
                <a:gd name="connsiteY8" fmla="*/ 1285659 h 1426111"/>
                <a:gd name="connsiteX9" fmla="*/ 2328862 w 5257800"/>
                <a:gd name="connsiteY9" fmla="*/ 1426074 h 1426111"/>
                <a:gd name="connsiteX10" fmla="*/ 386079 w 5257800"/>
                <a:gd name="connsiteY10" fmla="*/ 1214444 h 1426111"/>
                <a:gd name="connsiteX11" fmla="*/ 183669 w 5257800"/>
                <a:gd name="connsiteY11" fmla="*/ 1012034 h 1426111"/>
                <a:gd name="connsiteX12" fmla="*/ 0 w 5257800"/>
                <a:gd name="connsiteY12" fmla="*/ 585571 h 1426111"/>
                <a:gd name="connsiteX13" fmla="*/ 183669 w 5257800"/>
                <a:gd name="connsiteY13" fmla="*/ 202416 h 14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7800" h="1426111">
                  <a:moveTo>
                    <a:pt x="183669" y="202416"/>
                  </a:moveTo>
                  <a:cubicBezTo>
                    <a:pt x="183669" y="90628"/>
                    <a:pt x="274291" y="6"/>
                    <a:pt x="386079" y="6"/>
                  </a:cubicBezTo>
                  <a:cubicBezTo>
                    <a:pt x="1095586" y="-888"/>
                    <a:pt x="1419330" y="98231"/>
                    <a:pt x="2128837" y="97337"/>
                  </a:cubicBezTo>
                  <a:cubicBezTo>
                    <a:pt x="2898877" y="98231"/>
                    <a:pt x="4054681" y="-888"/>
                    <a:pt x="4824721" y="6"/>
                  </a:cubicBezTo>
                  <a:cubicBezTo>
                    <a:pt x="4936509" y="6"/>
                    <a:pt x="5027131" y="90628"/>
                    <a:pt x="5027131" y="202416"/>
                  </a:cubicBezTo>
                  <a:cubicBezTo>
                    <a:pt x="5027821" y="287272"/>
                    <a:pt x="5257110" y="286403"/>
                    <a:pt x="5257800" y="371259"/>
                  </a:cubicBezTo>
                  <a:lnTo>
                    <a:pt x="5027131" y="1012034"/>
                  </a:lnTo>
                  <a:cubicBezTo>
                    <a:pt x="5027131" y="1123822"/>
                    <a:pt x="4936509" y="1214444"/>
                    <a:pt x="4824721" y="1214444"/>
                  </a:cubicBezTo>
                  <a:cubicBezTo>
                    <a:pt x="4746485" y="1250523"/>
                    <a:pt x="5016552" y="1250387"/>
                    <a:pt x="4600575" y="1285659"/>
                  </a:cubicBezTo>
                  <a:cubicBezTo>
                    <a:pt x="4184599" y="1320931"/>
                    <a:pt x="3024134" y="1428418"/>
                    <a:pt x="2328862" y="1426074"/>
                  </a:cubicBezTo>
                  <a:lnTo>
                    <a:pt x="386079" y="1214444"/>
                  </a:lnTo>
                  <a:cubicBezTo>
                    <a:pt x="274291" y="1214444"/>
                    <a:pt x="183669" y="1123822"/>
                    <a:pt x="183669" y="1012034"/>
                  </a:cubicBezTo>
                  <a:cubicBezTo>
                    <a:pt x="179596" y="855592"/>
                    <a:pt x="4073" y="742013"/>
                    <a:pt x="0" y="585571"/>
                  </a:cubicBezTo>
                  <a:lnTo>
                    <a:pt x="183669" y="202416"/>
                  </a:lnTo>
                  <a:close/>
                </a:path>
              </a:pathLst>
            </a:custGeom>
            <a:solidFill>
              <a:schemeClr val="bg1"/>
            </a:solidFill>
            <a:ln>
              <a:solidFill>
                <a:srgbClr val="D94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5BD9BD2-ABB5-C4CD-8B9C-DE4F356C0963}"/>
                </a:ext>
              </a:extLst>
            </p:cNvPr>
            <p:cNvSpPr txBox="1"/>
            <p:nvPr/>
          </p:nvSpPr>
          <p:spPr>
            <a:xfrm>
              <a:off x="3681656" y="0"/>
              <a:ext cx="4734063" cy="1034421"/>
            </a:xfrm>
            <a:prstGeom prst="rect">
              <a:avLst/>
            </a:prstGeom>
            <a:noFill/>
          </p:spPr>
          <p:txBody>
            <a:bodyPr wrap="square" lIns="72000" tIns="0" bIns="0" rtlCol="0">
              <a:noAutofit/>
            </a:bodyPr>
            <a:lstStyle/>
            <a:p>
              <a:pPr algn="ct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Luyện</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đọc</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câu</a:t>
              </a:r>
              <a:r>
                <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 </a:t>
              </a:r>
              <a:r>
                <a:rPr lang="en-GB" sz="4800" b="1" dirty="0" err="1">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rPr>
                <a:t>dài</a:t>
              </a:r>
              <a:endParaRPr lang="en-GB" sz="4800" b="1" dirty="0">
                <a:gradFill>
                  <a:gsLst>
                    <a:gs pos="0">
                      <a:schemeClr val="accent6">
                        <a:lumMod val="50000"/>
                      </a:schemeClr>
                    </a:gs>
                    <a:gs pos="64000">
                      <a:schemeClr val="accent6"/>
                    </a:gs>
                    <a:gs pos="40000">
                      <a:schemeClr val="tx1"/>
                    </a:gs>
                    <a:gs pos="80000">
                      <a:schemeClr val="tx1"/>
                    </a:gs>
                  </a:gsLst>
                  <a:lin ang="5400000" scaled="1"/>
                </a:gradFill>
                <a:latin typeface="Cambria" panose="02040503050406030204" pitchFamily="18" charset="0"/>
                <a:ea typeface="Cambria" panose="02040503050406030204" pitchFamily="18" charset="0"/>
              </a:endParaRPr>
            </a:p>
          </p:txBody>
        </p:sp>
      </p:grpSp>
      <p:sp>
        <p:nvSpPr>
          <p:cNvPr id="27" name="Rectangle 26">
            <a:extLst>
              <a:ext uri="{FF2B5EF4-FFF2-40B4-BE49-F238E27FC236}">
                <a16:creationId xmlns:a16="http://schemas.microsoft.com/office/drawing/2014/main" id="{8FE9DFEB-525A-FB42-08FB-8AA695CA6F06}"/>
              </a:ext>
            </a:extLst>
          </p:cNvPr>
          <p:cNvSpPr/>
          <p:nvPr/>
        </p:nvSpPr>
        <p:spPr>
          <a:xfrm>
            <a:off x="1244009" y="1926238"/>
            <a:ext cx="9856382" cy="3170099"/>
          </a:xfrm>
          <a:prstGeom prst="rect">
            <a:avLst/>
          </a:prstGeom>
        </p:spPr>
        <p:txBody>
          <a:bodyPr wrap="square">
            <a:spAutoFit/>
          </a:bodyPr>
          <a:lstStyle/>
          <a:p>
            <a:pPr indent="361950" algn="just"/>
            <a:r>
              <a:rPr lang="en-US" sz="4000" i="1" dirty="0" err="1">
                <a:solidFill>
                  <a:srgbClr val="002060"/>
                </a:solidFill>
                <a:latin typeface="Cambria" panose="02040503050406030204" pitchFamily="18" charset="0"/>
                <a:ea typeface="Cambria" panose="02040503050406030204" pitchFamily="18" charset="0"/>
              </a:rPr>
              <a:t>Thỉnh</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thoảng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mẹ</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bận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định</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bảo</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giúp</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này</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kia,/ </a:t>
            </a:r>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thấy</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đang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học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mẹ</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lại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thôi</a:t>
            </a:r>
            <a:r>
              <a:rPr lang="en-US" sz="4000" i="1" dirty="0">
                <a:solidFill>
                  <a:srgbClr val="002060"/>
                </a:solidFill>
                <a:latin typeface="Cambria" panose="02040503050406030204" pitchFamily="18" charset="0"/>
                <a:ea typeface="Cambria" panose="02040503050406030204" pitchFamily="18" charset="0"/>
              </a:rPr>
              <a:t>;</a:t>
            </a:r>
          </a:p>
          <a:p>
            <a:pPr indent="361950" algn="just"/>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rồi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vui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vẻ</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nhận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lời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vì</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đó</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việc</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làm</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mà</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tôi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đã</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nói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trong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bài</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tập</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làm</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văn</a:t>
            </a:r>
            <a:r>
              <a:rPr lang="en-US" sz="4000" i="1" dirty="0">
                <a:solidFill>
                  <a:srgbClr val="002060"/>
                </a:solidFill>
                <a:latin typeface="Cambria" panose="02040503050406030204" pitchFamily="18" charset="0"/>
                <a:ea typeface="Cambria" panose="02040503050406030204" pitchFamily="18" charset="0"/>
              </a:rPr>
              <a:t>.</a:t>
            </a:r>
            <a:endParaRPr lang="en-GB"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76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图片 1" descr="图片包含 浅色, 天空&#10;&#10;描述已自动生成">
            <a:extLst>
              <a:ext uri="{FF2B5EF4-FFF2-40B4-BE49-F238E27FC236}">
                <a16:creationId xmlns:a16="http://schemas.microsoft.com/office/drawing/2014/main" id="{85CC975E-6590-77EF-E5DC-B92B7F59A82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7697" t="-1676" r="-236" b="75904"/>
          <a:stretch/>
        </p:blipFill>
        <p:spPr>
          <a:xfrm>
            <a:off x="406148" y="-508961"/>
            <a:ext cx="7858680" cy="1380281"/>
          </a:xfrm>
          <a:prstGeom prst="rect">
            <a:avLst/>
          </a:prstGeom>
        </p:spPr>
      </p:pic>
      <p:sp>
        <p:nvSpPr>
          <p:cNvPr id="5" name="Rectangle 4">
            <a:extLst>
              <a:ext uri="{FF2B5EF4-FFF2-40B4-BE49-F238E27FC236}">
                <a16:creationId xmlns:a16="http://schemas.microsoft.com/office/drawing/2014/main" id="{642153D1-ABB4-A77A-6386-6B6C76CA1443}"/>
              </a:ext>
            </a:extLst>
          </p:cNvPr>
          <p:cNvSpPr/>
          <p:nvPr/>
        </p:nvSpPr>
        <p:spPr>
          <a:xfrm>
            <a:off x="2143411" y="2232508"/>
            <a:ext cx="2000869" cy="707886"/>
          </a:xfrm>
          <a:prstGeom prst="rect">
            <a:avLst/>
          </a:prstGeom>
        </p:spPr>
        <p:txBody>
          <a:bodyPr wrap="none">
            <a:spAutoFit/>
          </a:bodyPr>
          <a:lstStyle/>
          <a:p>
            <a:pPr algn="ctr" defTabSz="1219170" fontAlgn="base">
              <a:spcBef>
                <a:spcPct val="0"/>
              </a:spcBef>
              <a:spcAft>
                <a:spcPct val="0"/>
              </a:spcAft>
              <a:defRPr/>
            </a:pPr>
            <a:r>
              <a:rPr 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Mùi</a:t>
            </a:r>
            <a:r>
              <a:rPr lang="en-US"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soa</a:t>
            </a:r>
            <a:endParaRPr lang="en-US" sz="4000" b="1" kern="0"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 name="Rounded Rectangle 32">
            <a:extLst>
              <a:ext uri="{FF2B5EF4-FFF2-40B4-BE49-F238E27FC236}">
                <a16:creationId xmlns:a16="http://schemas.microsoft.com/office/drawing/2014/main" id="{851C2109-3FD6-85E9-F7E2-433FFE0DCF74}"/>
              </a:ext>
            </a:extLst>
          </p:cNvPr>
          <p:cNvSpPr/>
          <p:nvPr/>
        </p:nvSpPr>
        <p:spPr>
          <a:xfrm>
            <a:off x="5520864" y="1816108"/>
            <a:ext cx="6026089" cy="2145268"/>
          </a:xfrm>
          <a:prstGeom prst="roundRect">
            <a:avLst/>
          </a:prstGeom>
          <a:solidFill>
            <a:schemeClr val="bg2">
              <a:lumMod val="20000"/>
              <a:lumOff val="80000"/>
            </a:schemeClr>
          </a:solid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algn="ctr" defTabSz="1219170" fontAlgn="base">
              <a:spcBef>
                <a:spcPct val="0"/>
              </a:spcBef>
              <a:spcAft>
                <a:spcPct val="0"/>
              </a:spcAft>
            </a:pPr>
            <a:r>
              <a:rPr lang="en-US" sz="4000" dirty="0">
                <a:solidFill>
                  <a:srgbClr val="000000"/>
                </a:solidFill>
                <a:latin typeface="Cambria" panose="02040503050406030204" pitchFamily="18" charset="0"/>
                <a:ea typeface="Cambria" panose="02040503050406030204" pitchFamily="18" charset="0"/>
              </a:rPr>
              <a:t>K</a:t>
            </a:r>
            <a:r>
              <a:rPr lang="vi-VN" sz="4000" dirty="0">
                <a:solidFill>
                  <a:srgbClr val="000000"/>
                </a:solidFill>
                <a:latin typeface="Cambria" panose="02040503050406030204" pitchFamily="18" charset="0"/>
                <a:ea typeface="Cambria" panose="02040503050406030204" pitchFamily="18" charset="0"/>
              </a:rPr>
              <a:t>hăn nhỏ và mỏng, thường bỏ túi, dùng để lau mặt, lau tay</a:t>
            </a:r>
          </a:p>
        </p:txBody>
      </p:sp>
      <p:grpSp>
        <p:nvGrpSpPr>
          <p:cNvPr id="8" name="Group 7">
            <a:extLst>
              <a:ext uri="{FF2B5EF4-FFF2-40B4-BE49-F238E27FC236}">
                <a16:creationId xmlns:a16="http://schemas.microsoft.com/office/drawing/2014/main" id="{2FB5EE38-DEA3-BDDE-1ED5-7F22A9CFDA42}"/>
              </a:ext>
            </a:extLst>
          </p:cNvPr>
          <p:cNvGrpSpPr/>
          <p:nvPr/>
        </p:nvGrpSpPr>
        <p:grpSpPr>
          <a:xfrm>
            <a:off x="821847" y="738239"/>
            <a:ext cx="4149637" cy="879288"/>
            <a:chOff x="7876269" y="59722"/>
            <a:chExt cx="4236232" cy="930546"/>
          </a:xfrm>
        </p:grpSpPr>
        <p:sp>
          <p:nvSpPr>
            <p:cNvPr id="13" name="Rectangle: Rounded Corners 43">
              <a:extLst>
                <a:ext uri="{FF2B5EF4-FFF2-40B4-BE49-F238E27FC236}">
                  <a16:creationId xmlns:a16="http://schemas.microsoft.com/office/drawing/2014/main" id="{F1102EB5-B14B-0B57-23B2-04D3B48FF250}"/>
                </a:ext>
              </a:extLst>
            </p:cNvPr>
            <p:cNvSpPr/>
            <p:nvPr/>
          </p:nvSpPr>
          <p:spPr>
            <a:xfrm>
              <a:off x="7876269" y="104148"/>
              <a:ext cx="4236232" cy="886120"/>
            </a:xfrm>
            <a:custGeom>
              <a:avLst/>
              <a:gdLst>
                <a:gd name="csX0" fmla="*/ 0 w 4236232"/>
                <a:gd name="csY0" fmla="*/ 147690 h 886120"/>
                <a:gd name="csX1" fmla="*/ 147690 w 4236232"/>
                <a:gd name="csY1" fmla="*/ 0 h 886120"/>
                <a:gd name="csX2" fmla="*/ 750077 w 4236232"/>
                <a:gd name="csY2" fmla="*/ 0 h 886120"/>
                <a:gd name="csX3" fmla="*/ 1194831 w 4236232"/>
                <a:gd name="csY3" fmla="*/ 0 h 886120"/>
                <a:gd name="csX4" fmla="*/ 1678992 w 4236232"/>
                <a:gd name="csY4" fmla="*/ 0 h 886120"/>
                <a:gd name="csX5" fmla="*/ 2123746 w 4236232"/>
                <a:gd name="csY5" fmla="*/ 0 h 886120"/>
                <a:gd name="csX6" fmla="*/ 2607908 w 4236232"/>
                <a:gd name="csY6" fmla="*/ 0 h 886120"/>
                <a:gd name="csX7" fmla="*/ 3210295 w 4236232"/>
                <a:gd name="csY7" fmla="*/ 0 h 886120"/>
                <a:gd name="csX8" fmla="*/ 4088542 w 4236232"/>
                <a:gd name="csY8" fmla="*/ 0 h 886120"/>
                <a:gd name="csX9" fmla="*/ 4236232 w 4236232"/>
                <a:gd name="csY9" fmla="*/ 147690 h 886120"/>
                <a:gd name="csX10" fmla="*/ 4236232 w 4236232"/>
                <a:gd name="csY10" fmla="*/ 738430 h 886120"/>
                <a:gd name="csX11" fmla="*/ 4088542 w 4236232"/>
                <a:gd name="csY11" fmla="*/ 886120 h 886120"/>
                <a:gd name="csX12" fmla="*/ 3486155 w 4236232"/>
                <a:gd name="csY12" fmla="*/ 886120 h 886120"/>
                <a:gd name="csX13" fmla="*/ 3001993 w 4236232"/>
                <a:gd name="csY13" fmla="*/ 886120 h 886120"/>
                <a:gd name="csX14" fmla="*/ 2517831 w 4236232"/>
                <a:gd name="csY14" fmla="*/ 886120 h 886120"/>
                <a:gd name="csX15" fmla="*/ 1876035 w 4236232"/>
                <a:gd name="csY15" fmla="*/ 886120 h 886120"/>
                <a:gd name="csX16" fmla="*/ 1273648 w 4236232"/>
                <a:gd name="csY16" fmla="*/ 886120 h 886120"/>
                <a:gd name="csX17" fmla="*/ 828894 w 4236232"/>
                <a:gd name="csY17" fmla="*/ 886120 h 886120"/>
                <a:gd name="csX18" fmla="*/ 147690 w 4236232"/>
                <a:gd name="csY18" fmla="*/ 886120 h 886120"/>
                <a:gd name="csX19" fmla="*/ 0 w 4236232"/>
                <a:gd name="csY19" fmla="*/ 738430 h 886120"/>
                <a:gd name="csX20" fmla="*/ 0 w 4236232"/>
                <a:gd name="csY20" fmla="*/ 147690 h 886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236232" h="886120" fill="none" extrusionOk="0">
                  <a:moveTo>
                    <a:pt x="0" y="147690"/>
                  </a:moveTo>
                  <a:cubicBezTo>
                    <a:pt x="-10737" y="83314"/>
                    <a:pt x="68827" y="3356"/>
                    <a:pt x="147690" y="0"/>
                  </a:cubicBezTo>
                  <a:cubicBezTo>
                    <a:pt x="398578" y="-27198"/>
                    <a:pt x="538231" y="21485"/>
                    <a:pt x="750077" y="0"/>
                  </a:cubicBezTo>
                  <a:cubicBezTo>
                    <a:pt x="961923" y="-21485"/>
                    <a:pt x="1074787" y="41677"/>
                    <a:pt x="1194831" y="0"/>
                  </a:cubicBezTo>
                  <a:cubicBezTo>
                    <a:pt x="1314875" y="-41677"/>
                    <a:pt x="1488355" y="25102"/>
                    <a:pt x="1678992" y="0"/>
                  </a:cubicBezTo>
                  <a:cubicBezTo>
                    <a:pt x="1869629" y="-25102"/>
                    <a:pt x="1960852" y="25465"/>
                    <a:pt x="2123746" y="0"/>
                  </a:cubicBezTo>
                  <a:cubicBezTo>
                    <a:pt x="2286640" y="-25465"/>
                    <a:pt x="2506978" y="21594"/>
                    <a:pt x="2607908" y="0"/>
                  </a:cubicBezTo>
                  <a:cubicBezTo>
                    <a:pt x="2708838" y="-21594"/>
                    <a:pt x="3024116" y="70153"/>
                    <a:pt x="3210295" y="0"/>
                  </a:cubicBezTo>
                  <a:cubicBezTo>
                    <a:pt x="3396474" y="-70153"/>
                    <a:pt x="3792912" y="14573"/>
                    <a:pt x="4088542" y="0"/>
                  </a:cubicBezTo>
                  <a:cubicBezTo>
                    <a:pt x="4182789" y="-9038"/>
                    <a:pt x="4246971" y="58799"/>
                    <a:pt x="4236232" y="147690"/>
                  </a:cubicBezTo>
                  <a:cubicBezTo>
                    <a:pt x="4269470" y="441276"/>
                    <a:pt x="4230422" y="577579"/>
                    <a:pt x="4236232" y="738430"/>
                  </a:cubicBezTo>
                  <a:cubicBezTo>
                    <a:pt x="4246229" y="824488"/>
                    <a:pt x="4184364" y="885654"/>
                    <a:pt x="4088542" y="886120"/>
                  </a:cubicBezTo>
                  <a:cubicBezTo>
                    <a:pt x="3891020" y="920728"/>
                    <a:pt x="3712634" y="837388"/>
                    <a:pt x="3486155" y="886120"/>
                  </a:cubicBezTo>
                  <a:cubicBezTo>
                    <a:pt x="3259676" y="934852"/>
                    <a:pt x="3243111" y="871730"/>
                    <a:pt x="3001993" y="886120"/>
                  </a:cubicBezTo>
                  <a:cubicBezTo>
                    <a:pt x="2760875" y="900510"/>
                    <a:pt x="2672080" y="853195"/>
                    <a:pt x="2517831" y="886120"/>
                  </a:cubicBezTo>
                  <a:cubicBezTo>
                    <a:pt x="2363582" y="919045"/>
                    <a:pt x="2183328" y="836188"/>
                    <a:pt x="1876035" y="886120"/>
                  </a:cubicBezTo>
                  <a:cubicBezTo>
                    <a:pt x="1568742" y="936052"/>
                    <a:pt x="1565181" y="873644"/>
                    <a:pt x="1273648" y="886120"/>
                  </a:cubicBezTo>
                  <a:cubicBezTo>
                    <a:pt x="982115" y="898596"/>
                    <a:pt x="1012195" y="836787"/>
                    <a:pt x="828894" y="886120"/>
                  </a:cubicBezTo>
                  <a:cubicBezTo>
                    <a:pt x="645593" y="935453"/>
                    <a:pt x="465823" y="849324"/>
                    <a:pt x="147690" y="886120"/>
                  </a:cubicBezTo>
                  <a:cubicBezTo>
                    <a:pt x="71372" y="906213"/>
                    <a:pt x="2419" y="833631"/>
                    <a:pt x="0" y="738430"/>
                  </a:cubicBezTo>
                  <a:cubicBezTo>
                    <a:pt x="-1979" y="476459"/>
                    <a:pt x="48620" y="403374"/>
                    <a:pt x="0" y="147690"/>
                  </a:cubicBezTo>
                  <a:close/>
                </a:path>
                <a:path w="4236232" h="886120" stroke="0" extrusionOk="0">
                  <a:moveTo>
                    <a:pt x="0" y="147690"/>
                  </a:moveTo>
                  <a:cubicBezTo>
                    <a:pt x="-5552" y="64483"/>
                    <a:pt x="84185" y="13750"/>
                    <a:pt x="147690" y="0"/>
                  </a:cubicBezTo>
                  <a:cubicBezTo>
                    <a:pt x="307741" y="-57966"/>
                    <a:pt x="526000" y="7787"/>
                    <a:pt x="750077" y="0"/>
                  </a:cubicBezTo>
                  <a:cubicBezTo>
                    <a:pt x="974154" y="-7787"/>
                    <a:pt x="1218131" y="5824"/>
                    <a:pt x="1352465" y="0"/>
                  </a:cubicBezTo>
                  <a:cubicBezTo>
                    <a:pt x="1486799" y="-5824"/>
                    <a:pt x="1674407" y="1639"/>
                    <a:pt x="1954852" y="0"/>
                  </a:cubicBezTo>
                  <a:cubicBezTo>
                    <a:pt x="2235297" y="-1639"/>
                    <a:pt x="2349316" y="43143"/>
                    <a:pt x="2596648" y="0"/>
                  </a:cubicBezTo>
                  <a:cubicBezTo>
                    <a:pt x="2843980" y="-43143"/>
                    <a:pt x="2897689" y="7850"/>
                    <a:pt x="3080810" y="0"/>
                  </a:cubicBezTo>
                  <a:cubicBezTo>
                    <a:pt x="3263931" y="-7850"/>
                    <a:pt x="3819148" y="29242"/>
                    <a:pt x="4088542" y="0"/>
                  </a:cubicBezTo>
                  <a:cubicBezTo>
                    <a:pt x="4176792" y="1364"/>
                    <a:pt x="4218033" y="57090"/>
                    <a:pt x="4236232" y="147690"/>
                  </a:cubicBezTo>
                  <a:cubicBezTo>
                    <a:pt x="4244194" y="348145"/>
                    <a:pt x="4203774" y="459743"/>
                    <a:pt x="4236232" y="738430"/>
                  </a:cubicBezTo>
                  <a:cubicBezTo>
                    <a:pt x="4239414" y="828089"/>
                    <a:pt x="4172165" y="887587"/>
                    <a:pt x="4088542" y="886120"/>
                  </a:cubicBezTo>
                  <a:cubicBezTo>
                    <a:pt x="3886801" y="909520"/>
                    <a:pt x="3737659" y="873048"/>
                    <a:pt x="3486155" y="886120"/>
                  </a:cubicBezTo>
                  <a:cubicBezTo>
                    <a:pt x="3234651" y="899192"/>
                    <a:pt x="3227673" y="842561"/>
                    <a:pt x="3001993" y="886120"/>
                  </a:cubicBezTo>
                  <a:cubicBezTo>
                    <a:pt x="2776313" y="929679"/>
                    <a:pt x="2679770" y="862575"/>
                    <a:pt x="2517831" y="886120"/>
                  </a:cubicBezTo>
                  <a:cubicBezTo>
                    <a:pt x="2355892" y="909665"/>
                    <a:pt x="2128980" y="833097"/>
                    <a:pt x="1876035" y="886120"/>
                  </a:cubicBezTo>
                  <a:cubicBezTo>
                    <a:pt x="1623090" y="939143"/>
                    <a:pt x="1446369" y="824873"/>
                    <a:pt x="1234239" y="886120"/>
                  </a:cubicBezTo>
                  <a:cubicBezTo>
                    <a:pt x="1022109" y="947367"/>
                    <a:pt x="855427" y="834914"/>
                    <a:pt x="710669" y="886120"/>
                  </a:cubicBezTo>
                  <a:cubicBezTo>
                    <a:pt x="565911" y="937326"/>
                    <a:pt x="291434" y="845650"/>
                    <a:pt x="147690" y="886120"/>
                  </a:cubicBezTo>
                  <a:cubicBezTo>
                    <a:pt x="77672" y="880230"/>
                    <a:pt x="-1500" y="795738"/>
                    <a:pt x="0" y="738430"/>
                  </a:cubicBezTo>
                  <a:cubicBezTo>
                    <a:pt x="-32811" y="554663"/>
                    <a:pt x="45380" y="422975"/>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000" kern="0">
                <a:solidFill>
                  <a:prstClr val="white"/>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B048CA87-2038-FA5B-15ED-08FCFC42809B}"/>
                </a:ext>
              </a:extLst>
            </p:cNvPr>
            <p:cNvSpPr/>
            <p:nvPr/>
          </p:nvSpPr>
          <p:spPr>
            <a:xfrm>
              <a:off x="7876270" y="59722"/>
              <a:ext cx="4188368" cy="879440"/>
            </a:xfrm>
            <a:prstGeom prst="rect">
              <a:avLst/>
            </a:prstGeom>
          </p:spPr>
          <p:txBody>
            <a:bodyPr wrap="square">
              <a:spAutoFit/>
            </a:bodyPr>
            <a:lstStyle/>
            <a:p>
              <a:pPr algn="ctr" defTabSz="1219170" fontAlgn="base">
                <a:spcBef>
                  <a:spcPct val="0"/>
                </a:spcBef>
                <a:spcAft>
                  <a:spcPct val="0"/>
                </a:spcAft>
                <a:defRPr/>
              </a:pP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Giải</a:t>
              </a:r>
              <a:r>
                <a:rPr lang="en-US" altLang="zh-CN" sz="4800" b="1" kern="0" dirty="0">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nghĩa</a:t>
              </a:r>
              <a:r>
                <a:rPr lang="en-US" altLang="zh-CN" sz="4800" b="1" kern="0" dirty="0">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800" b="1" kern="0" dirty="0" err="1">
                  <a:solidFill>
                    <a:srgbClr val="080808">
                      <a:lumMod val="50000"/>
                    </a:srgbClr>
                  </a:solidFill>
                  <a:latin typeface="Cambria" panose="02040503050406030204" pitchFamily="18" charset="0"/>
                  <a:ea typeface="Cambria" panose="02040503050406030204" pitchFamily="18" charset="0"/>
                  <a:cs typeface="Calibri" panose="020F0502020204030204" pitchFamily="34" charset="0"/>
                </a:rPr>
                <a:t>từ</a:t>
              </a:r>
              <a:endParaRPr lang="zh-CN" altLang="en-US" sz="4800" b="1" kern="0" dirty="0">
                <a:solidFill>
                  <a:srgbClr val="080808">
                    <a:lumMod val="50000"/>
                  </a:srgbClr>
                </a:solidFill>
                <a:latin typeface="Cambria" panose="02040503050406030204" pitchFamily="18" charset="0"/>
                <a:ea typeface="inpin heiti" charset="-122"/>
                <a:cs typeface="Calibri" panose="020F0502020204030204" pitchFamily="34" charset="0"/>
              </a:endParaRPr>
            </a:p>
          </p:txBody>
        </p:sp>
      </p:grpSp>
      <p:grpSp>
        <p:nvGrpSpPr>
          <p:cNvPr id="23" name="Group 22">
            <a:extLst>
              <a:ext uri="{FF2B5EF4-FFF2-40B4-BE49-F238E27FC236}">
                <a16:creationId xmlns:a16="http://schemas.microsoft.com/office/drawing/2014/main" id="{7AAA7A03-C55B-B7DB-9047-2C4DB9CB1CE5}"/>
              </a:ext>
            </a:extLst>
          </p:cNvPr>
          <p:cNvGrpSpPr/>
          <p:nvPr/>
        </p:nvGrpSpPr>
        <p:grpSpPr>
          <a:xfrm>
            <a:off x="593325" y="1707977"/>
            <a:ext cx="4948316" cy="1448656"/>
            <a:chOff x="6239376" y="567923"/>
            <a:chExt cx="3870840" cy="1083239"/>
          </a:xfrm>
        </p:grpSpPr>
        <p:sp>
          <p:nvSpPr>
            <p:cNvPr id="24" name="Freeform 34">
              <a:extLst>
                <a:ext uri="{FF2B5EF4-FFF2-40B4-BE49-F238E27FC236}">
                  <a16:creationId xmlns:a16="http://schemas.microsoft.com/office/drawing/2014/main" id="{EFF7E90E-64EC-D199-D9FD-1625B149948E}"/>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defTabSz="1219170">
                <a:defRPr/>
              </a:pPr>
              <a:endParaRPr lang="zh-CN" altLang="en-US" sz="2000" kern="0" dirty="0">
                <a:solidFill>
                  <a:prstClr val="black"/>
                </a:solidFill>
                <a:latin typeface="Cambria" panose="02040503050406030204" pitchFamily="18" charset="0"/>
                <a:ea typeface="微软雅黑" panose="020B0503020204020204" pitchFamily="34" charset="-122"/>
              </a:endParaRPr>
            </a:p>
          </p:txBody>
        </p:sp>
        <p:sp>
          <p:nvSpPr>
            <p:cNvPr id="28" name="任意多边形 18">
              <a:extLst>
                <a:ext uri="{FF2B5EF4-FFF2-40B4-BE49-F238E27FC236}">
                  <a16:creationId xmlns:a16="http://schemas.microsoft.com/office/drawing/2014/main" id="{CE0163CB-C038-AEBE-7C4D-3BD57F7B9C4F}"/>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algn="ctr" defTabSz="1219170">
                <a:defRPr/>
              </a:pPr>
              <a:endParaRPr lang="zh-CN" altLang="en-US" sz="2000" kern="0" dirty="0">
                <a:solidFill>
                  <a:prstClr val="white"/>
                </a:solidFill>
                <a:latin typeface="Cambria" panose="02040503050406030204" pitchFamily="18" charset="0"/>
                <a:ea typeface="微软雅黑" panose="020B0503020204020204" pitchFamily="34" charset="-122"/>
              </a:endParaRPr>
            </a:p>
          </p:txBody>
        </p:sp>
        <p:grpSp>
          <p:nvGrpSpPr>
            <p:cNvPr id="29" name="Group 4">
              <a:extLst>
                <a:ext uri="{FF2B5EF4-FFF2-40B4-BE49-F238E27FC236}">
                  <a16:creationId xmlns:a16="http://schemas.microsoft.com/office/drawing/2014/main" id="{59BFA485-B8FB-7C06-8CEF-0AF062BFE520}"/>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30" name="Freeform 5">
                <a:extLst>
                  <a:ext uri="{FF2B5EF4-FFF2-40B4-BE49-F238E27FC236}">
                    <a16:creationId xmlns:a16="http://schemas.microsoft.com/office/drawing/2014/main" id="{EE0F1109-6A27-69E9-A3E2-23F22CADE63D}"/>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1" name="Freeform 6">
                <a:extLst>
                  <a:ext uri="{FF2B5EF4-FFF2-40B4-BE49-F238E27FC236}">
                    <a16:creationId xmlns:a16="http://schemas.microsoft.com/office/drawing/2014/main" id="{D7F4B572-22EA-070A-2461-E2778E7A00E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2" name="Freeform 7">
                <a:extLst>
                  <a:ext uri="{FF2B5EF4-FFF2-40B4-BE49-F238E27FC236}">
                    <a16:creationId xmlns:a16="http://schemas.microsoft.com/office/drawing/2014/main" id="{B3E5D768-DF3B-B45B-077D-F2E40FC762D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3" name="Freeform 8">
                <a:extLst>
                  <a:ext uri="{FF2B5EF4-FFF2-40B4-BE49-F238E27FC236}">
                    <a16:creationId xmlns:a16="http://schemas.microsoft.com/office/drawing/2014/main" id="{9B727E7B-F89B-B360-2FBE-8E70D0BC83A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4" name="Freeform 9">
                <a:extLst>
                  <a:ext uri="{FF2B5EF4-FFF2-40B4-BE49-F238E27FC236}">
                    <a16:creationId xmlns:a16="http://schemas.microsoft.com/office/drawing/2014/main" id="{508E0055-28A0-187B-1B70-066A41BCC12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5" name="Freeform 10">
                <a:extLst>
                  <a:ext uri="{FF2B5EF4-FFF2-40B4-BE49-F238E27FC236}">
                    <a16:creationId xmlns:a16="http://schemas.microsoft.com/office/drawing/2014/main" id="{A09EA079-5ADD-D19A-CC01-7D4DBFFBEFE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6" name="Freeform 11">
                <a:extLst>
                  <a:ext uri="{FF2B5EF4-FFF2-40B4-BE49-F238E27FC236}">
                    <a16:creationId xmlns:a16="http://schemas.microsoft.com/office/drawing/2014/main" id="{3E74B619-EAE4-61C3-AD9F-A729184D48D8}"/>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7" name="Freeform 12">
                <a:extLst>
                  <a:ext uri="{FF2B5EF4-FFF2-40B4-BE49-F238E27FC236}">
                    <a16:creationId xmlns:a16="http://schemas.microsoft.com/office/drawing/2014/main" id="{A1E89B38-86C9-4E88-6B3C-8BB138155A7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sp>
            <p:nvSpPr>
              <p:cNvPr id="38" name="Freeform 13">
                <a:extLst>
                  <a:ext uri="{FF2B5EF4-FFF2-40B4-BE49-F238E27FC236}">
                    <a16:creationId xmlns:a16="http://schemas.microsoft.com/office/drawing/2014/main" id="{B1C1C076-27D0-5E39-544A-7189626E4656}"/>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defTabSz="1219170">
                  <a:defRPr/>
                </a:pPr>
                <a:endParaRPr lang="zh-CN" altLang="en-US" sz="2800" kern="0" dirty="0">
                  <a:solidFill>
                    <a:prstClr val="black"/>
                  </a:solidFill>
                  <a:latin typeface="Cambria" panose="02040503050406030204" pitchFamily="18" charset="0"/>
                  <a:ea typeface="微软雅黑" panose="020B0503020204020204" pitchFamily="34" charset="-122"/>
                </a:endParaRPr>
              </a:p>
            </p:txBody>
          </p:sp>
        </p:grpSp>
      </p:grpSp>
      <p:pic>
        <p:nvPicPr>
          <p:cNvPr id="39" name="Picture 2" descr="Khăn mùi xoa đẹp - mềm mại thấm hút mồ hôi giá tốt">
            <a:extLst>
              <a:ext uri="{FF2B5EF4-FFF2-40B4-BE49-F238E27FC236}">
                <a16:creationId xmlns:a16="http://schemas.microsoft.com/office/drawing/2014/main" id="{9DC987F1-CA50-BBBF-EFF9-5C50E3BFC32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45014" y="3562758"/>
            <a:ext cx="234315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23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4" name="图片 1" descr="图片包含 浅色, 天空&#10;&#10;描述已自动生成">
            <a:extLst>
              <a:ext uri="{FF2B5EF4-FFF2-40B4-BE49-F238E27FC236}">
                <a16:creationId xmlns:a16="http://schemas.microsoft.com/office/drawing/2014/main" id="{85CC975E-6590-77EF-E5DC-B92B7F59A829}"/>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l="17697" t="-1676" r="-236" b="75904"/>
          <a:stretch/>
        </p:blipFill>
        <p:spPr>
          <a:xfrm>
            <a:off x="406148" y="-508961"/>
            <a:ext cx="7858680" cy="1380281"/>
          </a:xfrm>
          <a:prstGeom prst="rect">
            <a:avLst/>
          </a:prstGeom>
        </p:spPr>
      </p:pic>
      <p:grpSp>
        <p:nvGrpSpPr>
          <p:cNvPr id="23" name="Group 22">
            <a:extLst>
              <a:ext uri="{FF2B5EF4-FFF2-40B4-BE49-F238E27FC236}">
                <a16:creationId xmlns:a16="http://schemas.microsoft.com/office/drawing/2014/main" id="{7AAA7A03-C55B-B7DB-9047-2C4DB9CB1CE5}"/>
              </a:ext>
            </a:extLst>
          </p:cNvPr>
          <p:cNvGrpSpPr/>
          <p:nvPr/>
        </p:nvGrpSpPr>
        <p:grpSpPr>
          <a:xfrm>
            <a:off x="593325" y="1707977"/>
            <a:ext cx="4948316" cy="1448656"/>
            <a:chOff x="6239376" y="567923"/>
            <a:chExt cx="3870840" cy="1083239"/>
          </a:xfrm>
        </p:grpSpPr>
        <p:sp>
          <p:nvSpPr>
            <p:cNvPr id="24" name="Freeform 34">
              <a:extLst>
                <a:ext uri="{FF2B5EF4-FFF2-40B4-BE49-F238E27FC236}">
                  <a16:creationId xmlns:a16="http://schemas.microsoft.com/office/drawing/2014/main" id="{EFF7E90E-64EC-D199-D9FD-1625B149948E}"/>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28" name="任意多边形 18">
              <a:extLst>
                <a:ext uri="{FF2B5EF4-FFF2-40B4-BE49-F238E27FC236}">
                  <a16:creationId xmlns:a16="http://schemas.microsoft.com/office/drawing/2014/main" id="{CE0163CB-C038-AEBE-7C4D-3BD57F7B9C4F}"/>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cs typeface="+mn-cs"/>
              </a:endParaRPr>
            </a:p>
          </p:txBody>
        </p:sp>
        <p:grpSp>
          <p:nvGrpSpPr>
            <p:cNvPr id="29" name="Group 4">
              <a:extLst>
                <a:ext uri="{FF2B5EF4-FFF2-40B4-BE49-F238E27FC236}">
                  <a16:creationId xmlns:a16="http://schemas.microsoft.com/office/drawing/2014/main" id="{59BFA485-B8FB-7C06-8CEF-0AF062BFE520}"/>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30" name="Freeform 5">
                <a:extLst>
                  <a:ext uri="{FF2B5EF4-FFF2-40B4-BE49-F238E27FC236}">
                    <a16:creationId xmlns:a16="http://schemas.microsoft.com/office/drawing/2014/main" id="{EE0F1109-6A27-69E9-A3E2-23F22CADE63D}"/>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1" name="Freeform 6">
                <a:extLst>
                  <a:ext uri="{FF2B5EF4-FFF2-40B4-BE49-F238E27FC236}">
                    <a16:creationId xmlns:a16="http://schemas.microsoft.com/office/drawing/2014/main" id="{D7F4B572-22EA-070A-2461-E2778E7A00E5}"/>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2" name="Freeform 7">
                <a:extLst>
                  <a:ext uri="{FF2B5EF4-FFF2-40B4-BE49-F238E27FC236}">
                    <a16:creationId xmlns:a16="http://schemas.microsoft.com/office/drawing/2014/main" id="{B3E5D768-DF3B-B45B-077D-F2E40FC762D9}"/>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3" name="Freeform 8">
                <a:extLst>
                  <a:ext uri="{FF2B5EF4-FFF2-40B4-BE49-F238E27FC236}">
                    <a16:creationId xmlns:a16="http://schemas.microsoft.com/office/drawing/2014/main" id="{9B727E7B-F89B-B360-2FBE-8E70D0BC83A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4" name="Freeform 9">
                <a:extLst>
                  <a:ext uri="{FF2B5EF4-FFF2-40B4-BE49-F238E27FC236}">
                    <a16:creationId xmlns:a16="http://schemas.microsoft.com/office/drawing/2014/main" id="{508E0055-28A0-187B-1B70-066A41BCC12A}"/>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5" name="Freeform 10">
                <a:extLst>
                  <a:ext uri="{FF2B5EF4-FFF2-40B4-BE49-F238E27FC236}">
                    <a16:creationId xmlns:a16="http://schemas.microsoft.com/office/drawing/2014/main" id="{A09EA079-5ADD-D19A-CC01-7D4DBFFBEFE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6" name="Freeform 11">
                <a:extLst>
                  <a:ext uri="{FF2B5EF4-FFF2-40B4-BE49-F238E27FC236}">
                    <a16:creationId xmlns:a16="http://schemas.microsoft.com/office/drawing/2014/main" id="{3E74B619-EAE4-61C3-AD9F-A729184D48D8}"/>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7" name="Freeform 12">
                <a:extLst>
                  <a:ext uri="{FF2B5EF4-FFF2-40B4-BE49-F238E27FC236}">
                    <a16:creationId xmlns:a16="http://schemas.microsoft.com/office/drawing/2014/main" id="{A1E89B38-86C9-4E88-6B3C-8BB138155A7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sp>
            <p:nvSpPr>
              <p:cNvPr id="38" name="Freeform 13">
                <a:extLst>
                  <a:ext uri="{FF2B5EF4-FFF2-40B4-BE49-F238E27FC236}">
                    <a16:creationId xmlns:a16="http://schemas.microsoft.com/office/drawing/2014/main" id="{B1C1C076-27D0-5E39-544A-7189626E4656}"/>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mn-cs"/>
                </a:endParaRPr>
              </a:p>
            </p:txBody>
          </p:sp>
        </p:grpSp>
      </p:grpSp>
      <p:sp>
        <p:nvSpPr>
          <p:cNvPr id="3" name="Rectangle 2">
            <a:extLst>
              <a:ext uri="{FF2B5EF4-FFF2-40B4-BE49-F238E27FC236}">
                <a16:creationId xmlns:a16="http://schemas.microsoft.com/office/drawing/2014/main" id="{5B5C213A-D046-B059-77F4-E9AC623651B9}"/>
              </a:ext>
            </a:extLst>
          </p:cNvPr>
          <p:cNvSpPr/>
          <p:nvPr/>
        </p:nvSpPr>
        <p:spPr>
          <a:xfrm>
            <a:off x="2491379" y="2384908"/>
            <a:ext cx="1609736" cy="707886"/>
          </a:xfrm>
          <a:prstGeom prst="rect">
            <a:avLst/>
          </a:prstGeom>
        </p:spPr>
        <p:txBody>
          <a:bodyPr wrap="non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Lia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lịa</a:t>
            </a:r>
            <a:endParaRPr kumimoji="0" lang="en-US" sz="40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5" name="Rounded Rectangle 32">
            <a:extLst>
              <a:ext uri="{FF2B5EF4-FFF2-40B4-BE49-F238E27FC236}">
                <a16:creationId xmlns:a16="http://schemas.microsoft.com/office/drawing/2014/main" id="{A1708431-1D22-C1CE-51C1-FDCB64A93180}"/>
              </a:ext>
            </a:extLst>
          </p:cNvPr>
          <p:cNvSpPr/>
          <p:nvPr/>
        </p:nvSpPr>
        <p:spPr>
          <a:xfrm>
            <a:off x="5673264" y="1968508"/>
            <a:ext cx="6026089" cy="2349579"/>
          </a:xfrm>
          <a:prstGeom prst="roundRect">
            <a:avLst/>
          </a:prstGeom>
          <a:solidFill>
            <a:schemeClr val="bg2">
              <a:lumMod val="20000"/>
              <a:lumOff val="80000"/>
            </a:schemeClr>
          </a:solidFill>
          <a:ln w="25400">
            <a:solidFill>
              <a:srgbClr val="EDD0B9"/>
            </a:solidFill>
          </a:ln>
          <a:effectLst>
            <a:glow rad="101600">
              <a:srgbClr val="E6D5F3">
                <a:alpha val="40000"/>
              </a:srgbClr>
            </a:glow>
            <a:outerShdw blurRad="50800" dist="50800" dir="5400000" algn="ctr" rotWithShape="0">
              <a:srgbClr val="EDD0B9"/>
            </a:outerShdw>
          </a:effectLst>
        </p:spPr>
        <p:txBody>
          <a:bodyPr wrap="square">
            <a:spAutoFit/>
          </a:bodyPr>
          <a:lstStyle/>
          <a:p>
            <a:pPr lvl="0" algn="ctr" defTabSz="1219170" fontAlgn="base">
              <a:spcBef>
                <a:spcPct val="0"/>
              </a:spcBef>
              <a:spcAft>
                <a:spcPct val="0"/>
              </a:spcAft>
            </a:pPr>
            <a:r>
              <a:rPr lang="en-US" sz="4400" dirty="0" err="1">
                <a:solidFill>
                  <a:srgbClr val="000000"/>
                </a:solidFill>
                <a:latin typeface="Cambria" panose="02040503050406030204" pitchFamily="18" charset="0"/>
                <a:ea typeface="Cambria" panose="02040503050406030204" pitchFamily="18" charset="0"/>
              </a:rPr>
              <a:t>Nhanh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và</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liên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tiếp</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không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ngừng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trong</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một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thời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gian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ngắn</a:t>
            </a:r>
            <a:endParaRPr lang="en-US" sz="4400" dirty="0">
              <a:solidFill>
                <a:srgbClr val="000000"/>
              </a:solidFill>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97B0D3EE-B600-84A3-F344-DEA1E452FB89}"/>
              </a:ext>
            </a:extLst>
          </p:cNvPr>
          <p:cNvGrpSpPr/>
          <p:nvPr/>
        </p:nvGrpSpPr>
        <p:grpSpPr>
          <a:xfrm>
            <a:off x="974247" y="890639"/>
            <a:ext cx="4149637" cy="879288"/>
            <a:chOff x="7876269" y="59722"/>
            <a:chExt cx="4236232" cy="930546"/>
          </a:xfrm>
        </p:grpSpPr>
        <p:sp>
          <p:nvSpPr>
            <p:cNvPr id="27" name="Rectangle: Rounded Corners 43">
              <a:extLst>
                <a:ext uri="{FF2B5EF4-FFF2-40B4-BE49-F238E27FC236}">
                  <a16:creationId xmlns:a16="http://schemas.microsoft.com/office/drawing/2014/main" id="{25ABC5D7-D4B1-D736-F342-2FD49F5DA2DA}"/>
                </a:ext>
              </a:extLst>
            </p:cNvPr>
            <p:cNvSpPr/>
            <p:nvPr/>
          </p:nvSpPr>
          <p:spPr>
            <a:xfrm>
              <a:off x="7876269" y="104148"/>
              <a:ext cx="4236232" cy="886120"/>
            </a:xfrm>
            <a:custGeom>
              <a:avLst/>
              <a:gdLst>
                <a:gd name="csX0" fmla="*/ 0 w 4236232"/>
                <a:gd name="csY0" fmla="*/ 147690 h 886120"/>
                <a:gd name="csX1" fmla="*/ 147690 w 4236232"/>
                <a:gd name="csY1" fmla="*/ 0 h 886120"/>
                <a:gd name="csX2" fmla="*/ 750077 w 4236232"/>
                <a:gd name="csY2" fmla="*/ 0 h 886120"/>
                <a:gd name="csX3" fmla="*/ 1194831 w 4236232"/>
                <a:gd name="csY3" fmla="*/ 0 h 886120"/>
                <a:gd name="csX4" fmla="*/ 1678992 w 4236232"/>
                <a:gd name="csY4" fmla="*/ 0 h 886120"/>
                <a:gd name="csX5" fmla="*/ 2123746 w 4236232"/>
                <a:gd name="csY5" fmla="*/ 0 h 886120"/>
                <a:gd name="csX6" fmla="*/ 2607908 w 4236232"/>
                <a:gd name="csY6" fmla="*/ 0 h 886120"/>
                <a:gd name="csX7" fmla="*/ 3210295 w 4236232"/>
                <a:gd name="csY7" fmla="*/ 0 h 886120"/>
                <a:gd name="csX8" fmla="*/ 4088542 w 4236232"/>
                <a:gd name="csY8" fmla="*/ 0 h 886120"/>
                <a:gd name="csX9" fmla="*/ 4236232 w 4236232"/>
                <a:gd name="csY9" fmla="*/ 147690 h 886120"/>
                <a:gd name="csX10" fmla="*/ 4236232 w 4236232"/>
                <a:gd name="csY10" fmla="*/ 738430 h 886120"/>
                <a:gd name="csX11" fmla="*/ 4088542 w 4236232"/>
                <a:gd name="csY11" fmla="*/ 886120 h 886120"/>
                <a:gd name="csX12" fmla="*/ 3486155 w 4236232"/>
                <a:gd name="csY12" fmla="*/ 886120 h 886120"/>
                <a:gd name="csX13" fmla="*/ 3001993 w 4236232"/>
                <a:gd name="csY13" fmla="*/ 886120 h 886120"/>
                <a:gd name="csX14" fmla="*/ 2517831 w 4236232"/>
                <a:gd name="csY14" fmla="*/ 886120 h 886120"/>
                <a:gd name="csX15" fmla="*/ 1876035 w 4236232"/>
                <a:gd name="csY15" fmla="*/ 886120 h 886120"/>
                <a:gd name="csX16" fmla="*/ 1273648 w 4236232"/>
                <a:gd name="csY16" fmla="*/ 886120 h 886120"/>
                <a:gd name="csX17" fmla="*/ 828894 w 4236232"/>
                <a:gd name="csY17" fmla="*/ 886120 h 886120"/>
                <a:gd name="csX18" fmla="*/ 147690 w 4236232"/>
                <a:gd name="csY18" fmla="*/ 886120 h 886120"/>
                <a:gd name="csX19" fmla="*/ 0 w 4236232"/>
                <a:gd name="csY19" fmla="*/ 738430 h 886120"/>
                <a:gd name="csX20" fmla="*/ 0 w 4236232"/>
                <a:gd name="csY20" fmla="*/ 147690 h 886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4236232" h="886120" fill="none" extrusionOk="0">
                  <a:moveTo>
                    <a:pt x="0" y="147690"/>
                  </a:moveTo>
                  <a:cubicBezTo>
                    <a:pt x="-10737" y="83314"/>
                    <a:pt x="68827" y="3356"/>
                    <a:pt x="147690" y="0"/>
                  </a:cubicBezTo>
                  <a:cubicBezTo>
                    <a:pt x="398578" y="-27198"/>
                    <a:pt x="538231" y="21485"/>
                    <a:pt x="750077" y="0"/>
                  </a:cubicBezTo>
                  <a:cubicBezTo>
                    <a:pt x="961923" y="-21485"/>
                    <a:pt x="1074787" y="41677"/>
                    <a:pt x="1194831" y="0"/>
                  </a:cubicBezTo>
                  <a:cubicBezTo>
                    <a:pt x="1314875" y="-41677"/>
                    <a:pt x="1488355" y="25102"/>
                    <a:pt x="1678992" y="0"/>
                  </a:cubicBezTo>
                  <a:cubicBezTo>
                    <a:pt x="1869629" y="-25102"/>
                    <a:pt x="1960852" y="25465"/>
                    <a:pt x="2123746" y="0"/>
                  </a:cubicBezTo>
                  <a:cubicBezTo>
                    <a:pt x="2286640" y="-25465"/>
                    <a:pt x="2506978" y="21594"/>
                    <a:pt x="2607908" y="0"/>
                  </a:cubicBezTo>
                  <a:cubicBezTo>
                    <a:pt x="2708838" y="-21594"/>
                    <a:pt x="3024116" y="70153"/>
                    <a:pt x="3210295" y="0"/>
                  </a:cubicBezTo>
                  <a:cubicBezTo>
                    <a:pt x="3396474" y="-70153"/>
                    <a:pt x="3792912" y="14573"/>
                    <a:pt x="4088542" y="0"/>
                  </a:cubicBezTo>
                  <a:cubicBezTo>
                    <a:pt x="4182789" y="-9038"/>
                    <a:pt x="4246971" y="58799"/>
                    <a:pt x="4236232" y="147690"/>
                  </a:cubicBezTo>
                  <a:cubicBezTo>
                    <a:pt x="4269470" y="441276"/>
                    <a:pt x="4230422" y="577579"/>
                    <a:pt x="4236232" y="738430"/>
                  </a:cubicBezTo>
                  <a:cubicBezTo>
                    <a:pt x="4246229" y="824488"/>
                    <a:pt x="4184364" y="885654"/>
                    <a:pt x="4088542" y="886120"/>
                  </a:cubicBezTo>
                  <a:cubicBezTo>
                    <a:pt x="3891020" y="920728"/>
                    <a:pt x="3712634" y="837388"/>
                    <a:pt x="3486155" y="886120"/>
                  </a:cubicBezTo>
                  <a:cubicBezTo>
                    <a:pt x="3259676" y="934852"/>
                    <a:pt x="3243111" y="871730"/>
                    <a:pt x="3001993" y="886120"/>
                  </a:cubicBezTo>
                  <a:cubicBezTo>
                    <a:pt x="2760875" y="900510"/>
                    <a:pt x="2672080" y="853195"/>
                    <a:pt x="2517831" y="886120"/>
                  </a:cubicBezTo>
                  <a:cubicBezTo>
                    <a:pt x="2363582" y="919045"/>
                    <a:pt x="2183328" y="836188"/>
                    <a:pt x="1876035" y="886120"/>
                  </a:cubicBezTo>
                  <a:cubicBezTo>
                    <a:pt x="1568742" y="936052"/>
                    <a:pt x="1565181" y="873644"/>
                    <a:pt x="1273648" y="886120"/>
                  </a:cubicBezTo>
                  <a:cubicBezTo>
                    <a:pt x="982115" y="898596"/>
                    <a:pt x="1012195" y="836787"/>
                    <a:pt x="828894" y="886120"/>
                  </a:cubicBezTo>
                  <a:cubicBezTo>
                    <a:pt x="645593" y="935453"/>
                    <a:pt x="465823" y="849324"/>
                    <a:pt x="147690" y="886120"/>
                  </a:cubicBezTo>
                  <a:cubicBezTo>
                    <a:pt x="71372" y="906213"/>
                    <a:pt x="2419" y="833631"/>
                    <a:pt x="0" y="738430"/>
                  </a:cubicBezTo>
                  <a:cubicBezTo>
                    <a:pt x="-1979" y="476459"/>
                    <a:pt x="48620" y="403374"/>
                    <a:pt x="0" y="147690"/>
                  </a:cubicBezTo>
                  <a:close/>
                </a:path>
                <a:path w="4236232" h="886120" stroke="0" extrusionOk="0">
                  <a:moveTo>
                    <a:pt x="0" y="147690"/>
                  </a:moveTo>
                  <a:cubicBezTo>
                    <a:pt x="-5552" y="64483"/>
                    <a:pt x="84185" y="13750"/>
                    <a:pt x="147690" y="0"/>
                  </a:cubicBezTo>
                  <a:cubicBezTo>
                    <a:pt x="307741" y="-57966"/>
                    <a:pt x="526000" y="7787"/>
                    <a:pt x="750077" y="0"/>
                  </a:cubicBezTo>
                  <a:cubicBezTo>
                    <a:pt x="974154" y="-7787"/>
                    <a:pt x="1218131" y="5824"/>
                    <a:pt x="1352465" y="0"/>
                  </a:cubicBezTo>
                  <a:cubicBezTo>
                    <a:pt x="1486799" y="-5824"/>
                    <a:pt x="1674407" y="1639"/>
                    <a:pt x="1954852" y="0"/>
                  </a:cubicBezTo>
                  <a:cubicBezTo>
                    <a:pt x="2235297" y="-1639"/>
                    <a:pt x="2349316" y="43143"/>
                    <a:pt x="2596648" y="0"/>
                  </a:cubicBezTo>
                  <a:cubicBezTo>
                    <a:pt x="2843980" y="-43143"/>
                    <a:pt x="2897689" y="7850"/>
                    <a:pt x="3080810" y="0"/>
                  </a:cubicBezTo>
                  <a:cubicBezTo>
                    <a:pt x="3263931" y="-7850"/>
                    <a:pt x="3819148" y="29242"/>
                    <a:pt x="4088542" y="0"/>
                  </a:cubicBezTo>
                  <a:cubicBezTo>
                    <a:pt x="4176792" y="1364"/>
                    <a:pt x="4218033" y="57090"/>
                    <a:pt x="4236232" y="147690"/>
                  </a:cubicBezTo>
                  <a:cubicBezTo>
                    <a:pt x="4244194" y="348145"/>
                    <a:pt x="4203774" y="459743"/>
                    <a:pt x="4236232" y="738430"/>
                  </a:cubicBezTo>
                  <a:cubicBezTo>
                    <a:pt x="4239414" y="828089"/>
                    <a:pt x="4172165" y="887587"/>
                    <a:pt x="4088542" y="886120"/>
                  </a:cubicBezTo>
                  <a:cubicBezTo>
                    <a:pt x="3886801" y="909520"/>
                    <a:pt x="3737659" y="873048"/>
                    <a:pt x="3486155" y="886120"/>
                  </a:cubicBezTo>
                  <a:cubicBezTo>
                    <a:pt x="3234651" y="899192"/>
                    <a:pt x="3227673" y="842561"/>
                    <a:pt x="3001993" y="886120"/>
                  </a:cubicBezTo>
                  <a:cubicBezTo>
                    <a:pt x="2776313" y="929679"/>
                    <a:pt x="2679770" y="862575"/>
                    <a:pt x="2517831" y="886120"/>
                  </a:cubicBezTo>
                  <a:cubicBezTo>
                    <a:pt x="2355892" y="909665"/>
                    <a:pt x="2128980" y="833097"/>
                    <a:pt x="1876035" y="886120"/>
                  </a:cubicBezTo>
                  <a:cubicBezTo>
                    <a:pt x="1623090" y="939143"/>
                    <a:pt x="1446369" y="824873"/>
                    <a:pt x="1234239" y="886120"/>
                  </a:cubicBezTo>
                  <a:cubicBezTo>
                    <a:pt x="1022109" y="947367"/>
                    <a:pt x="855427" y="834914"/>
                    <a:pt x="710669" y="886120"/>
                  </a:cubicBezTo>
                  <a:cubicBezTo>
                    <a:pt x="565911" y="937326"/>
                    <a:pt x="291434" y="845650"/>
                    <a:pt x="147690" y="886120"/>
                  </a:cubicBezTo>
                  <a:cubicBezTo>
                    <a:pt x="77672" y="880230"/>
                    <a:pt x="-1500" y="795738"/>
                    <a:pt x="0" y="738430"/>
                  </a:cubicBezTo>
                  <a:cubicBezTo>
                    <a:pt x="-32811" y="554663"/>
                    <a:pt x="45380" y="422975"/>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1D2B5107-25F1-420C-DDF5-5D8537342B52}"/>
                </a:ext>
              </a:extLst>
            </p:cNvPr>
            <p:cNvSpPr/>
            <p:nvPr/>
          </p:nvSpPr>
          <p:spPr>
            <a:xfrm>
              <a:off x="7876270" y="59722"/>
              <a:ext cx="4188368" cy="879440"/>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altLang="zh-CN"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altLang="zh-CN"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4800" b="1" i="0" u="none" strike="noStrike" kern="0" cap="none" spc="0" normalizeH="0" baseline="0" noProof="0" dirty="0" err="1">
                  <a:ln>
                    <a:noFill/>
                  </a:ln>
                  <a:solidFill>
                    <a:srgbClr val="08080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từ</a:t>
              </a:r>
              <a:endParaRPr kumimoji="0" lang="zh-CN" altLang="en-US" sz="4800" b="1" i="0" u="none" strike="noStrike" kern="0" cap="none" spc="0" normalizeH="0" baseline="0" noProof="0" dirty="0">
                <a:ln>
                  <a:noFill/>
                </a:ln>
                <a:solidFill>
                  <a:srgbClr val="080808">
                    <a:lumMod val="50000"/>
                  </a:srgbClr>
                </a:solidFill>
                <a:effectLst/>
                <a:uLnTx/>
                <a:uFillTx/>
                <a:latin typeface="Cambria" panose="02040503050406030204" pitchFamily="18" charset="0"/>
                <a:ea typeface="inpin heiti" charset="-122"/>
                <a:cs typeface="Calibri" panose="020F0502020204030204" pitchFamily="34" charset="0"/>
              </a:endParaRPr>
            </a:p>
          </p:txBody>
        </p:sp>
      </p:grpSp>
      <p:grpSp>
        <p:nvGrpSpPr>
          <p:cNvPr id="41" name="Group 40">
            <a:extLst>
              <a:ext uri="{FF2B5EF4-FFF2-40B4-BE49-F238E27FC236}">
                <a16:creationId xmlns:a16="http://schemas.microsoft.com/office/drawing/2014/main" id="{A0B939EC-947F-8629-458E-7896B3B5639F}"/>
              </a:ext>
            </a:extLst>
          </p:cNvPr>
          <p:cNvGrpSpPr/>
          <p:nvPr/>
        </p:nvGrpSpPr>
        <p:grpSpPr>
          <a:xfrm>
            <a:off x="745725" y="1860377"/>
            <a:ext cx="4948316" cy="1448656"/>
            <a:chOff x="6239376" y="567923"/>
            <a:chExt cx="3870840" cy="1083239"/>
          </a:xfrm>
        </p:grpSpPr>
        <p:sp>
          <p:nvSpPr>
            <p:cNvPr id="42" name="Freeform 34">
              <a:extLst>
                <a:ext uri="{FF2B5EF4-FFF2-40B4-BE49-F238E27FC236}">
                  <a16:creationId xmlns:a16="http://schemas.microsoft.com/office/drawing/2014/main" id="{F710F243-E4AA-F50F-8BBA-B93F3048496C}"/>
                </a:ext>
              </a:extLst>
            </p:cNvPr>
            <p:cNvSpPr>
              <a:spLocks noEditPoints="1"/>
            </p:cNvSpPr>
            <p:nvPr/>
          </p:nvSpPr>
          <p:spPr bwMode="auto">
            <a:xfrm>
              <a:off x="9524410" y="1258347"/>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2">
                <a:lumMod val="40000"/>
                <a:lumOff val="60000"/>
              </a:schemeClr>
            </a:solidFill>
            <a:ln>
              <a:solidFill>
                <a:schemeClr val="bg2">
                  <a:lumMod val="60000"/>
                  <a:lumOff val="40000"/>
                </a:schemeClr>
              </a:solid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3" name="任意多边形 18">
              <a:extLst>
                <a:ext uri="{FF2B5EF4-FFF2-40B4-BE49-F238E27FC236}">
                  <a16:creationId xmlns:a16="http://schemas.microsoft.com/office/drawing/2014/main" id="{6BEDE64D-4345-9B93-9126-D5B384BE3A46}"/>
                </a:ext>
              </a:extLst>
            </p:cNvPr>
            <p:cNvSpPr/>
            <p:nvPr/>
          </p:nvSpPr>
          <p:spPr>
            <a:xfrm>
              <a:off x="6381476" y="1298808"/>
              <a:ext cx="3171407"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bg2">
                  <a:lumMod val="60000"/>
                  <a:lumOff val="40000"/>
                </a:schemeClr>
              </a:solidFill>
              <a:prstDash val="dash"/>
              <a:roun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white"/>
                </a:solidFill>
                <a:effectLst/>
                <a:uLnTx/>
                <a:uFillTx/>
                <a:latin typeface="Cambria" panose="02040503050406030204" pitchFamily="18" charset="0"/>
                <a:ea typeface="微软雅黑" panose="020B0503020204020204" pitchFamily="34" charset="-122"/>
              </a:endParaRPr>
            </a:p>
          </p:txBody>
        </p:sp>
        <p:grpSp>
          <p:nvGrpSpPr>
            <p:cNvPr id="44" name="Group 4">
              <a:extLst>
                <a:ext uri="{FF2B5EF4-FFF2-40B4-BE49-F238E27FC236}">
                  <a16:creationId xmlns:a16="http://schemas.microsoft.com/office/drawing/2014/main" id="{3AE2F757-49A9-E19B-5A03-F7549BC31CA2}"/>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45" name="Freeform 5">
                <a:extLst>
                  <a:ext uri="{FF2B5EF4-FFF2-40B4-BE49-F238E27FC236}">
                    <a16:creationId xmlns:a16="http://schemas.microsoft.com/office/drawing/2014/main" id="{25D66C22-60B9-76DF-EAFF-511842B1E3AB}"/>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6" name="Freeform 6">
                <a:extLst>
                  <a:ext uri="{FF2B5EF4-FFF2-40B4-BE49-F238E27FC236}">
                    <a16:creationId xmlns:a16="http://schemas.microsoft.com/office/drawing/2014/main" id="{B11D3262-3EC8-1324-79DA-777C49FD9E4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7" name="Freeform 7">
                <a:extLst>
                  <a:ext uri="{FF2B5EF4-FFF2-40B4-BE49-F238E27FC236}">
                    <a16:creationId xmlns:a16="http://schemas.microsoft.com/office/drawing/2014/main" id="{E28A59EB-0A4F-5FDE-D175-7D26EFB4563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8" name="Freeform 8">
                <a:extLst>
                  <a:ext uri="{FF2B5EF4-FFF2-40B4-BE49-F238E27FC236}">
                    <a16:creationId xmlns:a16="http://schemas.microsoft.com/office/drawing/2014/main" id="{0E318176-1FF8-DF1E-92FF-A29BA9AFFD76}"/>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49" name="Freeform 9">
                <a:extLst>
                  <a:ext uri="{FF2B5EF4-FFF2-40B4-BE49-F238E27FC236}">
                    <a16:creationId xmlns:a16="http://schemas.microsoft.com/office/drawing/2014/main" id="{0A106644-E3A6-DFFF-F753-CC099DDC2C12}"/>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0" name="Freeform 10">
                <a:extLst>
                  <a:ext uri="{FF2B5EF4-FFF2-40B4-BE49-F238E27FC236}">
                    <a16:creationId xmlns:a16="http://schemas.microsoft.com/office/drawing/2014/main" id="{84B7F5D0-9E91-7A6D-824E-EE7721809F7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1" name="Freeform 11">
                <a:extLst>
                  <a:ext uri="{FF2B5EF4-FFF2-40B4-BE49-F238E27FC236}">
                    <a16:creationId xmlns:a16="http://schemas.microsoft.com/office/drawing/2014/main" id="{CD9244F3-8243-EAE2-FC69-B9C944BAC36C}"/>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2" name="Freeform 12">
                <a:extLst>
                  <a:ext uri="{FF2B5EF4-FFF2-40B4-BE49-F238E27FC236}">
                    <a16:creationId xmlns:a16="http://schemas.microsoft.com/office/drawing/2014/main" id="{54FD63E8-165D-AE59-57C3-25FD4DBE9111}"/>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sp>
            <p:nvSpPr>
              <p:cNvPr id="53" name="Freeform 13">
                <a:extLst>
                  <a:ext uri="{FF2B5EF4-FFF2-40B4-BE49-F238E27FC236}">
                    <a16:creationId xmlns:a16="http://schemas.microsoft.com/office/drawing/2014/main" id="{7AA9300C-2477-0E52-ADE2-A561EC6337F0}"/>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bg2">
                  <a:lumMod val="40000"/>
                  <a:lumOff val="60000"/>
                </a:schemeClr>
              </a:solidFill>
              <a:ln w="9525">
                <a:solidFill>
                  <a:schemeClr val="bg2">
                    <a:lumMod val="60000"/>
                    <a:lumOff val="40000"/>
                  </a:schemeClr>
                </a:solidFill>
                <a:round/>
              </a:ln>
            </p:spPr>
            <p:txBody>
              <a:bodyPr vert="horz" wrap="square" lIns="162560" tIns="81280" rIns="162560" bIns="8128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endParaRPr>
              </a:p>
            </p:txBody>
          </p:sp>
        </p:grpSp>
      </p:grpSp>
    </p:spTree>
    <p:extLst>
      <p:ext uri="{BB962C8B-B14F-4D97-AF65-F5344CB8AC3E}">
        <p14:creationId xmlns:p14="http://schemas.microsoft.com/office/powerpoint/2010/main" val="169895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42"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anim calcmode="lin" valueType="num">
                                      <p:cBhvr>
                                        <p:cTn id="11" dur="500" fill="hold"/>
                                        <p:tgtEl>
                                          <p:spTgt spid="26"/>
                                        </p:tgtEl>
                                        <p:attrNameLst>
                                          <p:attrName>ppt_x</p:attrName>
                                        </p:attrNameLst>
                                      </p:cBhvr>
                                      <p:tavLst>
                                        <p:tav tm="0">
                                          <p:val>
                                            <p:strVal val="#ppt_x"/>
                                          </p:val>
                                        </p:tav>
                                        <p:tav tm="100000">
                                          <p:val>
                                            <p:strVal val="#ppt_x"/>
                                          </p:val>
                                        </p:tav>
                                      </p:tavLst>
                                    </p:anim>
                                    <p:anim calcmode="lin" valueType="num">
                                      <p:cBhvr>
                                        <p:cTn id="12"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lef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sX0" fmla="*/ 0 w 5432196"/>
                <a:gd name="csY0" fmla="*/ 454959 h 2255399"/>
                <a:gd name="csX1" fmla="*/ 458518 w 5432196"/>
                <a:gd name="csY1" fmla="*/ 0 h 2255399"/>
                <a:gd name="csX2" fmla="*/ 1068065 w 5432196"/>
                <a:gd name="csY2" fmla="*/ 0 h 2255399"/>
                <a:gd name="csX3" fmla="*/ 1677611 w 5432196"/>
                <a:gd name="csY3" fmla="*/ 0 h 2255399"/>
                <a:gd name="csX4" fmla="*/ 2106551 w 5432196"/>
                <a:gd name="csY4" fmla="*/ 0 h 2255399"/>
                <a:gd name="csX5" fmla="*/ 2580642 w 5432196"/>
                <a:gd name="csY5" fmla="*/ 0 h 2255399"/>
                <a:gd name="csX6" fmla="*/ 3235340 w 5432196"/>
                <a:gd name="csY6" fmla="*/ 0 h 2255399"/>
                <a:gd name="csX7" fmla="*/ 3664281 w 5432196"/>
                <a:gd name="csY7" fmla="*/ 0 h 2255399"/>
                <a:gd name="csX8" fmla="*/ 4093221 w 5432196"/>
                <a:gd name="csY8" fmla="*/ 0 h 2255399"/>
                <a:gd name="csX9" fmla="*/ 4973677 w 5432196"/>
                <a:gd name="csY9" fmla="*/ 0 h 2255399"/>
                <a:gd name="csX10" fmla="*/ 5432196 w 5432196"/>
                <a:gd name="csY10" fmla="*/ 454959 h 2255399"/>
                <a:gd name="csX11" fmla="*/ 5432196 w 5432196"/>
                <a:gd name="csY11" fmla="*/ 863088 h 2255399"/>
                <a:gd name="csX12" fmla="*/ 5432196 w 5432196"/>
                <a:gd name="csY12" fmla="*/ 1338491 h 2255399"/>
                <a:gd name="csX13" fmla="*/ 5432196 w 5432196"/>
                <a:gd name="csY13" fmla="*/ 1800439 h 2255399"/>
                <a:gd name="csX14" fmla="*/ 4973677 w 5432196"/>
                <a:gd name="csY14" fmla="*/ 2255399 h 2255399"/>
                <a:gd name="csX15" fmla="*/ 4499585 w 5432196"/>
                <a:gd name="csY15" fmla="*/ 2255399 h 2255399"/>
                <a:gd name="csX16" fmla="*/ 3980342 w 5432196"/>
                <a:gd name="csY16" fmla="*/ 2255399 h 2255399"/>
                <a:gd name="csX17" fmla="*/ 3461098 w 5432196"/>
                <a:gd name="csY17" fmla="*/ 2255399 h 2255399"/>
                <a:gd name="csX18" fmla="*/ 3032159 w 5432196"/>
                <a:gd name="csY18" fmla="*/ 2255399 h 2255399"/>
                <a:gd name="csX19" fmla="*/ 2512915 w 5432196"/>
                <a:gd name="csY19" fmla="*/ 2255399 h 2255399"/>
                <a:gd name="csX20" fmla="*/ 2038824 w 5432196"/>
                <a:gd name="csY20" fmla="*/ 2255399 h 2255399"/>
                <a:gd name="csX21" fmla="*/ 1609883 w 5432196"/>
                <a:gd name="csY21" fmla="*/ 2255399 h 2255399"/>
                <a:gd name="csX22" fmla="*/ 955185 w 5432196"/>
                <a:gd name="csY22" fmla="*/ 2255399 h 2255399"/>
                <a:gd name="csX23" fmla="*/ 458518 w 5432196"/>
                <a:gd name="csY23" fmla="*/ 2255399 h 2255399"/>
                <a:gd name="csX24" fmla="*/ 0 w 5432196"/>
                <a:gd name="csY24" fmla="*/ 1800439 h 2255399"/>
                <a:gd name="csX25" fmla="*/ 0 w 5432196"/>
                <a:gd name="csY25" fmla="*/ 1351946 h 2255399"/>
                <a:gd name="csX26" fmla="*/ 0 w 5432196"/>
                <a:gd name="csY26" fmla="*/ 916907 h 2255399"/>
                <a:gd name="csX27" fmla="*/ 0 w 5432196"/>
                <a:gd name="csY27" fmla="*/ 454959 h 2255399"/>
                <a:gd name="csX0" fmla="*/ 0 w 5432196"/>
                <a:gd name="csY0" fmla="*/ 454959 h 2255399"/>
                <a:gd name="csX1" fmla="*/ 458518 w 5432196"/>
                <a:gd name="csY1" fmla="*/ 0 h 2255399"/>
                <a:gd name="csX2" fmla="*/ 1068065 w 5432196"/>
                <a:gd name="csY2" fmla="*/ 0 h 2255399"/>
                <a:gd name="csX3" fmla="*/ 1542156 w 5432196"/>
                <a:gd name="csY3" fmla="*/ 0 h 2255399"/>
                <a:gd name="csX4" fmla="*/ 2016248 w 5432196"/>
                <a:gd name="csY4" fmla="*/ 0 h 2255399"/>
                <a:gd name="csX5" fmla="*/ 2625794 w 5432196"/>
                <a:gd name="csY5" fmla="*/ 0 h 2255399"/>
                <a:gd name="csX6" fmla="*/ 3145037 w 5432196"/>
                <a:gd name="csY6" fmla="*/ 0 h 2255399"/>
                <a:gd name="csX7" fmla="*/ 3799735 w 5432196"/>
                <a:gd name="csY7" fmla="*/ 0 h 2255399"/>
                <a:gd name="csX8" fmla="*/ 4454434 w 5432196"/>
                <a:gd name="csY8" fmla="*/ 0 h 2255399"/>
                <a:gd name="csX9" fmla="*/ 4973677 w 5432196"/>
                <a:gd name="csY9" fmla="*/ 0 h 2255399"/>
                <a:gd name="csX10" fmla="*/ 5432196 w 5432196"/>
                <a:gd name="csY10" fmla="*/ 454959 h 2255399"/>
                <a:gd name="csX11" fmla="*/ 5432196 w 5432196"/>
                <a:gd name="csY11" fmla="*/ 903452 h 2255399"/>
                <a:gd name="csX12" fmla="*/ 5432196 w 5432196"/>
                <a:gd name="csY12" fmla="*/ 1351946 h 2255399"/>
                <a:gd name="csX13" fmla="*/ 5432196 w 5432196"/>
                <a:gd name="csY13" fmla="*/ 1800439 h 2255399"/>
                <a:gd name="csX14" fmla="*/ 4973677 w 5432196"/>
                <a:gd name="csY14" fmla="*/ 2255399 h 2255399"/>
                <a:gd name="csX15" fmla="*/ 4364130 w 5432196"/>
                <a:gd name="csY15" fmla="*/ 2255399 h 2255399"/>
                <a:gd name="csX16" fmla="*/ 3844887 w 5432196"/>
                <a:gd name="csY16" fmla="*/ 2255399 h 2255399"/>
                <a:gd name="csX17" fmla="*/ 3325644 w 5432196"/>
                <a:gd name="csY17" fmla="*/ 2255399 h 2255399"/>
                <a:gd name="csX18" fmla="*/ 2670946 w 5432196"/>
                <a:gd name="csY18" fmla="*/ 2255399 h 2255399"/>
                <a:gd name="csX19" fmla="*/ 2061400 w 5432196"/>
                <a:gd name="csY19" fmla="*/ 2255399 h 2255399"/>
                <a:gd name="csX20" fmla="*/ 1542156 w 5432196"/>
                <a:gd name="csY20" fmla="*/ 2255399 h 2255399"/>
                <a:gd name="csX21" fmla="*/ 1068065 w 5432196"/>
                <a:gd name="csY21" fmla="*/ 2255399 h 2255399"/>
                <a:gd name="csX22" fmla="*/ 458518 w 5432196"/>
                <a:gd name="csY22" fmla="*/ 2255399 h 2255399"/>
                <a:gd name="csX23" fmla="*/ 0 w 5432196"/>
                <a:gd name="csY23" fmla="*/ 1800439 h 2255399"/>
                <a:gd name="csX24" fmla="*/ 0 w 5432196"/>
                <a:gd name="csY24" fmla="*/ 1325036 h 2255399"/>
                <a:gd name="csX25" fmla="*/ 0 w 5432196"/>
                <a:gd name="csY25" fmla="*/ 849633 h 2255399"/>
                <a:gd name="csX26" fmla="*/ 0 w 5432196"/>
                <a:gd name="csY26" fmla="*/ 454959 h 2255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sX0" fmla="*/ 0 w 7073839"/>
                  <a:gd name="csY0" fmla="*/ 478892 h 2374045"/>
                  <a:gd name="csX1" fmla="*/ 478892 w 7073839"/>
                  <a:gd name="csY1" fmla="*/ 0 h 2374045"/>
                  <a:gd name="csX2" fmla="*/ 1097293 w 7073839"/>
                  <a:gd name="csY2" fmla="*/ 0 h 2374045"/>
                  <a:gd name="csX3" fmla="*/ 1593373 w 7073839"/>
                  <a:gd name="csY3" fmla="*/ 0 h 2374045"/>
                  <a:gd name="csX4" fmla="*/ 2150614 w 7073839"/>
                  <a:gd name="csY4" fmla="*/ 0 h 2374045"/>
                  <a:gd name="csX5" fmla="*/ 2952496 w 7073839"/>
                  <a:gd name="csY5" fmla="*/ 0 h 2374045"/>
                  <a:gd name="csX6" fmla="*/ 3448576 w 7073839"/>
                  <a:gd name="csY6" fmla="*/ 0 h 2374045"/>
                  <a:gd name="csX7" fmla="*/ 3944657 w 7073839"/>
                  <a:gd name="csY7" fmla="*/ 0 h 2374045"/>
                  <a:gd name="csX8" fmla="*/ 4440737 w 7073839"/>
                  <a:gd name="csY8" fmla="*/ 0 h 2374045"/>
                  <a:gd name="csX9" fmla="*/ 5120298 w 7073839"/>
                  <a:gd name="csY9" fmla="*/ 0 h 2374045"/>
                  <a:gd name="csX10" fmla="*/ 5799860 w 7073839"/>
                  <a:gd name="csY10" fmla="*/ 0 h 2374045"/>
                  <a:gd name="csX11" fmla="*/ 6594947 w 7073839"/>
                  <a:gd name="csY11" fmla="*/ 0 h 2374045"/>
                  <a:gd name="csX12" fmla="*/ 7073839 w 7073839"/>
                  <a:gd name="csY12" fmla="*/ 478892 h 2374045"/>
                  <a:gd name="csX13" fmla="*/ 7073839 w 7073839"/>
                  <a:gd name="csY13" fmla="*/ 922654 h 2374045"/>
                  <a:gd name="csX14" fmla="*/ 7073839 w 7073839"/>
                  <a:gd name="csY14" fmla="*/ 1408903 h 2374045"/>
                  <a:gd name="csX15" fmla="*/ 7073839 w 7073839"/>
                  <a:gd name="csY15" fmla="*/ 1895153 h 2374045"/>
                  <a:gd name="csX16" fmla="*/ 6594947 w 7073839"/>
                  <a:gd name="csY16" fmla="*/ 2374045 h 2374045"/>
                  <a:gd name="csX17" fmla="*/ 5854225 w 7073839"/>
                  <a:gd name="csY17" fmla="*/ 2374045 h 2374045"/>
                  <a:gd name="csX18" fmla="*/ 5235824 w 7073839"/>
                  <a:gd name="csY18" fmla="*/ 2374045 h 2374045"/>
                  <a:gd name="csX19" fmla="*/ 4678583 w 7073839"/>
                  <a:gd name="csY19" fmla="*/ 2374045 h 2374045"/>
                  <a:gd name="csX20" fmla="*/ 4182503 w 7073839"/>
                  <a:gd name="csY20" fmla="*/ 2374045 h 2374045"/>
                  <a:gd name="csX21" fmla="*/ 3380620 w 7073839"/>
                  <a:gd name="csY21" fmla="*/ 2374045 h 2374045"/>
                  <a:gd name="csX22" fmla="*/ 2701059 w 7073839"/>
                  <a:gd name="csY22" fmla="*/ 2374045 h 2374045"/>
                  <a:gd name="csX23" fmla="*/ 2082658 w 7073839"/>
                  <a:gd name="csY23" fmla="*/ 2374045 h 2374045"/>
                  <a:gd name="csX24" fmla="*/ 1341935 w 7073839"/>
                  <a:gd name="csY24" fmla="*/ 2374045 h 2374045"/>
                  <a:gd name="csX25" fmla="*/ 478892 w 7073839"/>
                  <a:gd name="csY25" fmla="*/ 2374045 h 2374045"/>
                  <a:gd name="csX26" fmla="*/ 0 w 7073839"/>
                  <a:gd name="csY26" fmla="*/ 1895153 h 2374045"/>
                  <a:gd name="csX27" fmla="*/ 0 w 7073839"/>
                  <a:gd name="csY27" fmla="*/ 1451391 h 2374045"/>
                  <a:gd name="csX28" fmla="*/ 0 w 7073839"/>
                  <a:gd name="csY28" fmla="*/ 993467 h 2374045"/>
                  <a:gd name="csX29" fmla="*/ 0 w 7073839"/>
                  <a:gd name="csY29" fmla="*/ 478892 h 23740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623378" y="2354787"/>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DF56F263-D43B-4D32-B836-F7AD6CD653CA}"/>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31" name="Rectangle: Rounded Corners 43">
            <a:extLst>
              <a:ext uri="{FF2B5EF4-FFF2-40B4-BE49-F238E27FC236}">
                <a16:creationId xmlns:a16="http://schemas.microsoft.com/office/drawing/2014/main" id="{E2DEFBE1-71D5-463C-96F2-243CAF1955CF}"/>
              </a:ext>
            </a:extLst>
          </p:cNvPr>
          <p:cNvSpPr/>
          <p:nvPr/>
        </p:nvSpPr>
        <p:spPr>
          <a:xfrm>
            <a:off x="1525723" y="3401041"/>
            <a:ext cx="10517262" cy="970934"/>
          </a:xfrm>
          <a:custGeom>
            <a:avLst/>
            <a:gdLst>
              <a:gd name="csX0" fmla="*/ 0 w 10517262"/>
              <a:gd name="csY0" fmla="*/ 161826 h 970934"/>
              <a:gd name="csX1" fmla="*/ 161826 w 10517262"/>
              <a:gd name="csY1" fmla="*/ 0 h 970934"/>
              <a:gd name="csX2" fmla="*/ 455642 w 10517262"/>
              <a:gd name="csY2" fmla="*/ 0 h 970934"/>
              <a:gd name="csX3" fmla="*/ 953330 w 10517262"/>
              <a:gd name="csY3" fmla="*/ 0 h 970934"/>
              <a:gd name="csX4" fmla="*/ 1349082 w 10517262"/>
              <a:gd name="csY4" fmla="*/ 0 h 970934"/>
              <a:gd name="csX5" fmla="*/ 1846770 w 10517262"/>
              <a:gd name="csY5" fmla="*/ 0 h 970934"/>
              <a:gd name="csX6" fmla="*/ 2242522 w 10517262"/>
              <a:gd name="csY6" fmla="*/ 0 h 970934"/>
              <a:gd name="csX7" fmla="*/ 2842146 w 10517262"/>
              <a:gd name="csY7" fmla="*/ 0 h 970934"/>
              <a:gd name="csX8" fmla="*/ 3237898 w 10517262"/>
              <a:gd name="csY8" fmla="*/ 0 h 970934"/>
              <a:gd name="csX9" fmla="*/ 3735586 w 10517262"/>
              <a:gd name="csY9" fmla="*/ 0 h 970934"/>
              <a:gd name="csX10" fmla="*/ 4335210 w 10517262"/>
              <a:gd name="csY10" fmla="*/ 0 h 970934"/>
              <a:gd name="csX11" fmla="*/ 4934834 w 10517262"/>
              <a:gd name="csY11" fmla="*/ 0 h 970934"/>
              <a:gd name="csX12" fmla="*/ 5738330 w 10517262"/>
              <a:gd name="csY12" fmla="*/ 0 h 970934"/>
              <a:gd name="csX13" fmla="*/ 6439891 w 10517262"/>
              <a:gd name="csY13" fmla="*/ 0 h 970934"/>
              <a:gd name="csX14" fmla="*/ 6733706 w 10517262"/>
              <a:gd name="csY14" fmla="*/ 0 h 970934"/>
              <a:gd name="csX15" fmla="*/ 7537203 w 10517262"/>
              <a:gd name="csY15" fmla="*/ 0 h 970934"/>
              <a:gd name="csX16" fmla="*/ 8340699 w 10517262"/>
              <a:gd name="csY16" fmla="*/ 0 h 970934"/>
              <a:gd name="csX17" fmla="*/ 8736451 w 10517262"/>
              <a:gd name="csY17" fmla="*/ 0 h 970934"/>
              <a:gd name="csX18" fmla="*/ 9539947 w 10517262"/>
              <a:gd name="csY18" fmla="*/ 0 h 970934"/>
              <a:gd name="csX19" fmla="*/ 10355436 w 10517262"/>
              <a:gd name="csY19" fmla="*/ 0 h 970934"/>
              <a:gd name="csX20" fmla="*/ 10517262 w 10517262"/>
              <a:gd name="csY20" fmla="*/ 161826 h 970934"/>
              <a:gd name="csX21" fmla="*/ 10517262 w 10517262"/>
              <a:gd name="csY21" fmla="*/ 472521 h 970934"/>
              <a:gd name="csX22" fmla="*/ 10517262 w 10517262"/>
              <a:gd name="csY22" fmla="*/ 809108 h 970934"/>
              <a:gd name="csX23" fmla="*/ 10355436 w 10517262"/>
              <a:gd name="csY23" fmla="*/ 970934 h 970934"/>
              <a:gd name="csX24" fmla="*/ 9653876 w 10517262"/>
              <a:gd name="csY24" fmla="*/ 970934 h 970934"/>
              <a:gd name="csX25" fmla="*/ 9156188 w 10517262"/>
              <a:gd name="csY25" fmla="*/ 970934 h 970934"/>
              <a:gd name="csX26" fmla="*/ 8862372 w 10517262"/>
              <a:gd name="csY26" fmla="*/ 970934 h 970934"/>
              <a:gd name="csX27" fmla="*/ 8568556 w 10517262"/>
              <a:gd name="csY27" fmla="*/ 970934 h 970934"/>
              <a:gd name="csX28" fmla="*/ 8172804 w 10517262"/>
              <a:gd name="csY28" fmla="*/ 970934 h 970934"/>
              <a:gd name="csX29" fmla="*/ 7777052 w 10517262"/>
              <a:gd name="csY29" fmla="*/ 970934 h 970934"/>
              <a:gd name="csX30" fmla="*/ 7381300 w 10517262"/>
              <a:gd name="csY30" fmla="*/ 970934 h 970934"/>
              <a:gd name="csX31" fmla="*/ 6577804 w 10517262"/>
              <a:gd name="csY31" fmla="*/ 970934 h 970934"/>
              <a:gd name="csX32" fmla="*/ 5876244 w 10517262"/>
              <a:gd name="csY32" fmla="*/ 970934 h 970934"/>
              <a:gd name="csX33" fmla="*/ 5378556 w 10517262"/>
              <a:gd name="csY33" fmla="*/ 970934 h 970934"/>
              <a:gd name="csX34" fmla="*/ 4880868 w 10517262"/>
              <a:gd name="csY34" fmla="*/ 970934 h 970934"/>
              <a:gd name="csX35" fmla="*/ 4587052 w 10517262"/>
              <a:gd name="csY35" fmla="*/ 970934 h 970934"/>
              <a:gd name="csX36" fmla="*/ 3885492 w 10517262"/>
              <a:gd name="csY36" fmla="*/ 970934 h 970934"/>
              <a:gd name="csX37" fmla="*/ 3183932 w 10517262"/>
              <a:gd name="csY37" fmla="*/ 970934 h 970934"/>
              <a:gd name="csX38" fmla="*/ 2482371 w 10517262"/>
              <a:gd name="csY38" fmla="*/ 970934 h 970934"/>
              <a:gd name="csX39" fmla="*/ 1780811 w 10517262"/>
              <a:gd name="csY39" fmla="*/ 970934 h 970934"/>
              <a:gd name="csX40" fmla="*/ 1079251 w 10517262"/>
              <a:gd name="csY40" fmla="*/ 970934 h 970934"/>
              <a:gd name="csX41" fmla="*/ 161826 w 10517262"/>
              <a:gd name="csY41" fmla="*/ 970934 h 970934"/>
              <a:gd name="csX42" fmla="*/ 0 w 10517262"/>
              <a:gd name="csY42" fmla="*/ 809108 h 970934"/>
              <a:gd name="csX43" fmla="*/ 0 w 10517262"/>
              <a:gd name="csY43" fmla="*/ 478994 h 970934"/>
              <a:gd name="csX44" fmla="*/ 0 w 10517262"/>
              <a:gd name="csY44" fmla="*/ 161826 h 970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Cambria" panose="02040503050406030204" pitchFamily="18" charset="0"/>
              <a:ea typeface="Cambria" panose="02040503050406030204" pitchFamily="18" charset="0"/>
              <a:cs typeface="Arial-Rounded" panose="020B0500000000000000" pitchFamily="34" charset="0"/>
            </a:endParaRPr>
          </a:p>
        </p:txBody>
      </p:sp>
      <p:sp>
        <p:nvSpPr>
          <p:cNvPr id="32" name="Rectangle: Rounded Corners 43">
            <a:extLst>
              <a:ext uri="{FF2B5EF4-FFF2-40B4-BE49-F238E27FC236}">
                <a16:creationId xmlns:a16="http://schemas.microsoft.com/office/drawing/2014/main" id="{1AF7ABA3-1300-40CD-880A-F19AB6C6523E}"/>
              </a:ext>
            </a:extLst>
          </p:cNvPr>
          <p:cNvSpPr/>
          <p:nvPr/>
        </p:nvSpPr>
        <p:spPr>
          <a:xfrm>
            <a:off x="1471959" y="2265642"/>
            <a:ext cx="10571026" cy="880597"/>
          </a:xfrm>
          <a:custGeom>
            <a:avLst/>
            <a:gdLst>
              <a:gd name="csX0" fmla="*/ 0 w 10571026"/>
              <a:gd name="csY0" fmla="*/ 146769 h 880597"/>
              <a:gd name="csX1" fmla="*/ 146769 w 10571026"/>
              <a:gd name="csY1" fmla="*/ 0 h 880597"/>
              <a:gd name="csX2" fmla="*/ 409416 w 10571026"/>
              <a:gd name="csY2" fmla="*/ 0 h 880597"/>
              <a:gd name="csX3" fmla="*/ 877613 w 10571026"/>
              <a:gd name="csY3" fmla="*/ 0 h 880597"/>
              <a:gd name="csX4" fmla="*/ 1243034 w 10571026"/>
              <a:gd name="csY4" fmla="*/ 0 h 880597"/>
              <a:gd name="csX5" fmla="*/ 1711231 w 10571026"/>
              <a:gd name="csY5" fmla="*/ 0 h 880597"/>
              <a:gd name="csX6" fmla="*/ 2076653 w 10571026"/>
              <a:gd name="csY6" fmla="*/ 0 h 880597"/>
              <a:gd name="csX7" fmla="*/ 2647624 w 10571026"/>
              <a:gd name="csY7" fmla="*/ 0 h 880597"/>
              <a:gd name="csX8" fmla="*/ 3013046 w 10571026"/>
              <a:gd name="csY8" fmla="*/ 0 h 880597"/>
              <a:gd name="csX9" fmla="*/ 3481243 w 10571026"/>
              <a:gd name="csY9" fmla="*/ 0 h 880597"/>
              <a:gd name="csX10" fmla="*/ 4052214 w 10571026"/>
              <a:gd name="csY10" fmla="*/ 0 h 880597"/>
              <a:gd name="csX11" fmla="*/ 4623186 w 10571026"/>
              <a:gd name="csY11" fmla="*/ 0 h 880597"/>
              <a:gd name="csX12" fmla="*/ 5399707 w 10571026"/>
              <a:gd name="csY12" fmla="*/ 0 h 880597"/>
              <a:gd name="csX13" fmla="*/ 6073454 w 10571026"/>
              <a:gd name="csY13" fmla="*/ 0 h 880597"/>
              <a:gd name="csX14" fmla="*/ 6336101 w 10571026"/>
              <a:gd name="csY14" fmla="*/ 0 h 880597"/>
              <a:gd name="csX15" fmla="*/ 7112622 w 10571026"/>
              <a:gd name="csY15" fmla="*/ 0 h 880597"/>
              <a:gd name="csX16" fmla="*/ 7889143 w 10571026"/>
              <a:gd name="csY16" fmla="*/ 0 h 880597"/>
              <a:gd name="csX17" fmla="*/ 8254565 w 10571026"/>
              <a:gd name="csY17" fmla="*/ 0 h 880597"/>
              <a:gd name="csX18" fmla="*/ 9031086 w 10571026"/>
              <a:gd name="csY18" fmla="*/ 0 h 880597"/>
              <a:gd name="csX19" fmla="*/ 9602058 w 10571026"/>
              <a:gd name="csY19" fmla="*/ 0 h 880597"/>
              <a:gd name="csX20" fmla="*/ 9864705 w 10571026"/>
              <a:gd name="csY20" fmla="*/ 0 h 880597"/>
              <a:gd name="csX21" fmla="*/ 10424257 w 10571026"/>
              <a:gd name="csY21" fmla="*/ 0 h 880597"/>
              <a:gd name="csX22" fmla="*/ 10571026 w 10571026"/>
              <a:gd name="csY22" fmla="*/ 146769 h 880597"/>
              <a:gd name="csX23" fmla="*/ 10571026 w 10571026"/>
              <a:gd name="csY23" fmla="*/ 733828 h 880597"/>
              <a:gd name="csX24" fmla="*/ 10424257 w 10571026"/>
              <a:gd name="csY24" fmla="*/ 880597 h 880597"/>
              <a:gd name="csX25" fmla="*/ 9750511 w 10571026"/>
              <a:gd name="csY25" fmla="*/ 880597 h 880597"/>
              <a:gd name="csX26" fmla="*/ 9487864 w 10571026"/>
              <a:gd name="csY26" fmla="*/ 880597 h 880597"/>
              <a:gd name="csX27" fmla="*/ 9225217 w 10571026"/>
              <a:gd name="csY27" fmla="*/ 880597 h 880597"/>
              <a:gd name="csX28" fmla="*/ 8859795 w 10571026"/>
              <a:gd name="csY28" fmla="*/ 880597 h 880597"/>
              <a:gd name="csX29" fmla="*/ 8494373 w 10571026"/>
              <a:gd name="csY29" fmla="*/ 880597 h 880597"/>
              <a:gd name="csX30" fmla="*/ 8128951 w 10571026"/>
              <a:gd name="csY30" fmla="*/ 880597 h 880597"/>
              <a:gd name="csX31" fmla="*/ 7352430 w 10571026"/>
              <a:gd name="csY31" fmla="*/ 880597 h 880597"/>
              <a:gd name="csX32" fmla="*/ 6678684 w 10571026"/>
              <a:gd name="csY32" fmla="*/ 880597 h 880597"/>
              <a:gd name="csX33" fmla="*/ 6210487 w 10571026"/>
              <a:gd name="csY33" fmla="*/ 880597 h 880597"/>
              <a:gd name="csX34" fmla="*/ 5742290 w 10571026"/>
              <a:gd name="csY34" fmla="*/ 880597 h 880597"/>
              <a:gd name="csX35" fmla="*/ 5479643 w 10571026"/>
              <a:gd name="csY35" fmla="*/ 880597 h 880597"/>
              <a:gd name="csX36" fmla="*/ 4805897 w 10571026"/>
              <a:gd name="csY36" fmla="*/ 880597 h 880597"/>
              <a:gd name="csX37" fmla="*/ 4132150 w 10571026"/>
              <a:gd name="csY37" fmla="*/ 880597 h 880597"/>
              <a:gd name="csX38" fmla="*/ 3458404 w 10571026"/>
              <a:gd name="csY38" fmla="*/ 880597 h 880597"/>
              <a:gd name="csX39" fmla="*/ 2784658 w 10571026"/>
              <a:gd name="csY39" fmla="*/ 880597 h 880597"/>
              <a:gd name="csX40" fmla="*/ 2110911 w 10571026"/>
              <a:gd name="csY40" fmla="*/ 880597 h 880597"/>
              <a:gd name="csX41" fmla="*/ 1334390 w 10571026"/>
              <a:gd name="csY41" fmla="*/ 880597 h 880597"/>
              <a:gd name="csX42" fmla="*/ 660643 w 10571026"/>
              <a:gd name="csY42" fmla="*/ 880597 h 880597"/>
              <a:gd name="csX43" fmla="*/ 146769 w 10571026"/>
              <a:gd name="csY43" fmla="*/ 880597 h 880597"/>
              <a:gd name="csX44" fmla="*/ 0 w 10571026"/>
              <a:gd name="csY44" fmla="*/ 733828 h 880597"/>
              <a:gd name="csX45" fmla="*/ 0 w 10571026"/>
              <a:gd name="csY45" fmla="*/ 146769 h 8805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33" name="Rectangle: Rounded Corners 43">
            <a:extLst>
              <a:ext uri="{FF2B5EF4-FFF2-40B4-BE49-F238E27FC236}">
                <a16:creationId xmlns:a16="http://schemas.microsoft.com/office/drawing/2014/main" id="{412583AF-3F85-4235-A155-A592FD8748D2}"/>
              </a:ext>
            </a:extLst>
          </p:cNvPr>
          <p:cNvSpPr/>
          <p:nvPr/>
        </p:nvSpPr>
        <p:spPr>
          <a:xfrm>
            <a:off x="1525724" y="1396227"/>
            <a:ext cx="10571026" cy="747573"/>
          </a:xfrm>
          <a:custGeom>
            <a:avLst/>
            <a:gdLst>
              <a:gd name="csX0" fmla="*/ 0 w 10571026"/>
              <a:gd name="csY0" fmla="*/ 124598 h 747573"/>
              <a:gd name="csX1" fmla="*/ 124598 w 10571026"/>
              <a:gd name="csY1" fmla="*/ 0 h 747573"/>
              <a:gd name="csX2" fmla="*/ 388378 w 10571026"/>
              <a:gd name="csY2" fmla="*/ 0 h 747573"/>
              <a:gd name="csX3" fmla="*/ 858595 w 10571026"/>
              <a:gd name="csY3" fmla="*/ 0 h 747573"/>
              <a:gd name="csX4" fmla="*/ 1225593 w 10571026"/>
              <a:gd name="csY4" fmla="*/ 0 h 747573"/>
              <a:gd name="csX5" fmla="*/ 1695810 w 10571026"/>
              <a:gd name="csY5" fmla="*/ 0 h 747573"/>
              <a:gd name="csX6" fmla="*/ 2062808 w 10571026"/>
              <a:gd name="csY6" fmla="*/ 0 h 747573"/>
              <a:gd name="csX7" fmla="*/ 2636243 w 10571026"/>
              <a:gd name="csY7" fmla="*/ 0 h 747573"/>
              <a:gd name="csX8" fmla="*/ 3003242 w 10571026"/>
              <a:gd name="csY8" fmla="*/ 0 h 747573"/>
              <a:gd name="csX9" fmla="*/ 3473458 w 10571026"/>
              <a:gd name="csY9" fmla="*/ 0 h 747573"/>
              <a:gd name="csX10" fmla="*/ 4046893 w 10571026"/>
              <a:gd name="csY10" fmla="*/ 0 h 747573"/>
              <a:gd name="csX11" fmla="*/ 4620328 w 10571026"/>
              <a:gd name="csY11" fmla="*/ 0 h 747573"/>
              <a:gd name="csX12" fmla="*/ 5400200 w 10571026"/>
              <a:gd name="csY12" fmla="*/ 0 h 747573"/>
              <a:gd name="csX13" fmla="*/ 6076853 w 10571026"/>
              <a:gd name="csY13" fmla="*/ 0 h 747573"/>
              <a:gd name="csX14" fmla="*/ 6340633 w 10571026"/>
              <a:gd name="csY14" fmla="*/ 0 h 747573"/>
              <a:gd name="csX15" fmla="*/ 7120505 w 10571026"/>
              <a:gd name="csY15" fmla="*/ 0 h 747573"/>
              <a:gd name="csX16" fmla="*/ 7900377 w 10571026"/>
              <a:gd name="csY16" fmla="*/ 0 h 747573"/>
              <a:gd name="csX17" fmla="*/ 8267375 w 10571026"/>
              <a:gd name="csY17" fmla="*/ 0 h 747573"/>
              <a:gd name="csX18" fmla="*/ 9047247 w 10571026"/>
              <a:gd name="csY18" fmla="*/ 0 h 747573"/>
              <a:gd name="csX19" fmla="*/ 9620682 w 10571026"/>
              <a:gd name="csY19" fmla="*/ 0 h 747573"/>
              <a:gd name="csX20" fmla="*/ 9884462 w 10571026"/>
              <a:gd name="csY20" fmla="*/ 0 h 747573"/>
              <a:gd name="csX21" fmla="*/ 10446428 w 10571026"/>
              <a:gd name="csY21" fmla="*/ 0 h 747573"/>
              <a:gd name="csX22" fmla="*/ 10571026 w 10571026"/>
              <a:gd name="csY22" fmla="*/ 124598 h 747573"/>
              <a:gd name="csX23" fmla="*/ 10571026 w 10571026"/>
              <a:gd name="csY23" fmla="*/ 622975 h 747573"/>
              <a:gd name="csX24" fmla="*/ 10446428 w 10571026"/>
              <a:gd name="csY24" fmla="*/ 747573 h 747573"/>
              <a:gd name="csX25" fmla="*/ 9769775 w 10571026"/>
              <a:gd name="csY25" fmla="*/ 747573 h 747573"/>
              <a:gd name="csX26" fmla="*/ 9505995 w 10571026"/>
              <a:gd name="csY26" fmla="*/ 747573 h 747573"/>
              <a:gd name="csX27" fmla="*/ 9242215 w 10571026"/>
              <a:gd name="csY27" fmla="*/ 747573 h 747573"/>
              <a:gd name="csX28" fmla="*/ 8875216 w 10571026"/>
              <a:gd name="csY28" fmla="*/ 747573 h 747573"/>
              <a:gd name="csX29" fmla="*/ 8508218 w 10571026"/>
              <a:gd name="csY29" fmla="*/ 747573 h 747573"/>
              <a:gd name="csX30" fmla="*/ 8141219 w 10571026"/>
              <a:gd name="csY30" fmla="*/ 747573 h 747573"/>
              <a:gd name="csX31" fmla="*/ 7361348 w 10571026"/>
              <a:gd name="csY31" fmla="*/ 747573 h 747573"/>
              <a:gd name="csX32" fmla="*/ 6684694 w 10571026"/>
              <a:gd name="csY32" fmla="*/ 747573 h 747573"/>
              <a:gd name="csX33" fmla="*/ 6214478 w 10571026"/>
              <a:gd name="csY33" fmla="*/ 747573 h 747573"/>
              <a:gd name="csX34" fmla="*/ 5744261 w 10571026"/>
              <a:gd name="csY34" fmla="*/ 747573 h 747573"/>
              <a:gd name="csX35" fmla="*/ 5480481 w 10571026"/>
              <a:gd name="csY35" fmla="*/ 747573 h 747573"/>
              <a:gd name="csX36" fmla="*/ 4803828 w 10571026"/>
              <a:gd name="csY36" fmla="*/ 747573 h 747573"/>
              <a:gd name="csX37" fmla="*/ 4127174 w 10571026"/>
              <a:gd name="csY37" fmla="*/ 747573 h 747573"/>
              <a:gd name="csX38" fmla="*/ 3450521 w 10571026"/>
              <a:gd name="csY38" fmla="*/ 747573 h 747573"/>
              <a:gd name="csX39" fmla="*/ 2773868 w 10571026"/>
              <a:gd name="csY39" fmla="*/ 747573 h 747573"/>
              <a:gd name="csX40" fmla="*/ 2097214 w 10571026"/>
              <a:gd name="csY40" fmla="*/ 747573 h 747573"/>
              <a:gd name="csX41" fmla="*/ 1317343 w 10571026"/>
              <a:gd name="csY41" fmla="*/ 747573 h 747573"/>
              <a:gd name="csX42" fmla="*/ 640689 w 10571026"/>
              <a:gd name="csY42" fmla="*/ 747573 h 747573"/>
              <a:gd name="csX43" fmla="*/ 124598 w 10571026"/>
              <a:gd name="csY43" fmla="*/ 747573 h 747573"/>
              <a:gd name="csX44" fmla="*/ 0 w 10571026"/>
              <a:gd name="csY44" fmla="*/ 622975 h 747573"/>
              <a:gd name="csX45" fmla="*/ 0 w 10571026"/>
              <a:gd name="csY45" fmla="*/ 124598 h 747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34" name="Rectangle 33">
            <a:extLst>
              <a:ext uri="{FF2B5EF4-FFF2-40B4-BE49-F238E27FC236}">
                <a16:creationId xmlns:a16="http://schemas.microsoft.com/office/drawing/2014/main" id="{F8C5B692-59A4-499D-BF35-CB0CF4952DD5}"/>
              </a:ext>
            </a:extLst>
          </p:cNvPr>
          <p:cNvSpPr/>
          <p:nvPr/>
        </p:nvSpPr>
        <p:spPr>
          <a:xfrm>
            <a:off x="4320228" y="207524"/>
            <a:ext cx="3437159"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Cùng</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tìm</a:t>
            </a:r>
            <a:r>
              <a:rPr lang="en-US" altLang="zh-CN" sz="4000" b="1" kern="0" dirty="0">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 </a:t>
            </a:r>
            <a:r>
              <a:rPr lang="en-US" altLang="zh-CN" sz="4000" b="1" kern="0" dirty="0" err="1">
                <a:solidFill>
                  <a:srgbClr val="663F0D">
                    <a:lumMod val="50000"/>
                  </a:srgbClr>
                </a:solidFill>
                <a:latin typeface="Cambria" panose="02040503050406030204" pitchFamily="18" charset="0"/>
                <a:ea typeface="Cambria" panose="02040503050406030204" pitchFamily="18" charset="0"/>
                <a:cs typeface="Calibri" panose="020F0502020204030204" pitchFamily="34" charset="0"/>
              </a:rPr>
              <a:t>hiểu</a:t>
            </a:r>
            <a:endParaRPr lang="zh-CN" altLang="en-US" sz="4000" b="1" kern="0" dirty="0">
              <a:solidFill>
                <a:srgbClr val="663F0D">
                  <a:lumMod val="50000"/>
                </a:srgbClr>
              </a:solidFill>
              <a:latin typeface="Cambria" panose="02040503050406030204" pitchFamily="18" charset="0"/>
              <a:ea typeface="inpin heiti" charset="-122"/>
              <a:cs typeface="Calibri" panose="020F0502020204030204" pitchFamily="34" charset="0"/>
            </a:endParaRPr>
          </a:p>
        </p:txBody>
      </p:sp>
      <p:sp>
        <p:nvSpPr>
          <p:cNvPr id="35" name="Rectangle 34">
            <a:extLst>
              <a:ext uri="{FF2B5EF4-FFF2-40B4-BE49-F238E27FC236}">
                <a16:creationId xmlns:a16="http://schemas.microsoft.com/office/drawing/2014/main" id="{974C2522-DC6C-479F-9EBA-75DFCE803A99}"/>
              </a:ext>
            </a:extLst>
          </p:cNvPr>
          <p:cNvSpPr/>
          <p:nvPr/>
        </p:nvSpPr>
        <p:spPr>
          <a:xfrm>
            <a:off x="1525723" y="1500022"/>
            <a:ext cx="10916647" cy="523220"/>
          </a:xfrm>
          <a:prstGeom prst="rect">
            <a:avLst/>
          </a:prstGeom>
        </p:spPr>
        <p:txBody>
          <a:bodyPr wrap="square">
            <a:spAutoFit/>
          </a:bodyPr>
          <a:lstStyle/>
          <a:p>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Nhắc lại đề văn mà cô giáo đã giao cho lớp.</a:t>
            </a:r>
          </a:p>
        </p:txBody>
      </p:sp>
      <p:sp>
        <p:nvSpPr>
          <p:cNvPr id="36" name="Rectangle 35">
            <a:extLst>
              <a:ext uri="{FF2B5EF4-FFF2-40B4-BE49-F238E27FC236}">
                <a16:creationId xmlns:a16="http://schemas.microsoft.com/office/drawing/2014/main" id="{B09A6FD4-8554-4B26-88FA-68F8CC429533}"/>
              </a:ext>
            </a:extLst>
          </p:cNvPr>
          <p:cNvSpPr/>
          <p:nvPr/>
        </p:nvSpPr>
        <p:spPr>
          <a:xfrm>
            <a:off x="1687003" y="2404002"/>
            <a:ext cx="10136529" cy="523220"/>
          </a:xfrm>
          <a:prstGeom prst="rect">
            <a:avLst/>
          </a:prstGeom>
        </p:spPr>
        <p:txBody>
          <a:bodyPr wrap="square">
            <a:spAutoFit/>
          </a:bodyPr>
          <a:lstStyle/>
          <a:p>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Vì sao Cô-li-a gặp khó khăn với đề văn này?</a:t>
            </a:r>
          </a:p>
        </p:txBody>
      </p:sp>
      <p:sp>
        <p:nvSpPr>
          <p:cNvPr id="37" name="Rectangle 36">
            <a:extLst>
              <a:ext uri="{FF2B5EF4-FFF2-40B4-BE49-F238E27FC236}">
                <a16:creationId xmlns:a16="http://schemas.microsoft.com/office/drawing/2014/main" id="{579F84E8-EF12-4EE6-BA23-2898EDFB4B58}"/>
              </a:ext>
            </a:extLst>
          </p:cNvPr>
          <p:cNvSpPr/>
          <p:nvPr/>
        </p:nvSpPr>
        <p:spPr>
          <a:xfrm>
            <a:off x="1533884" y="3584066"/>
            <a:ext cx="10770723" cy="523220"/>
          </a:xfrm>
          <a:prstGeom prst="rect">
            <a:avLst/>
          </a:prstGeom>
        </p:spPr>
        <p:txBody>
          <a:bodyPr wrap="square">
            <a:spAutoFit/>
          </a:bodyPr>
          <a:lstStyle/>
          <a:p>
            <a:pPr>
              <a:defRPr/>
            </a:pPr>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Để bài văn dài hơn, Cô-li-a đã làm gì?</a:t>
            </a:r>
          </a:p>
        </p:txBody>
      </p:sp>
      <p:grpSp>
        <p:nvGrpSpPr>
          <p:cNvPr id="38" name="Group 37">
            <a:extLst>
              <a:ext uri="{FF2B5EF4-FFF2-40B4-BE49-F238E27FC236}">
                <a16:creationId xmlns:a16="http://schemas.microsoft.com/office/drawing/2014/main" id="{76A0D191-2A83-4162-805C-7AC4CAC85C03}"/>
              </a:ext>
            </a:extLst>
          </p:cNvPr>
          <p:cNvGrpSpPr/>
          <p:nvPr/>
        </p:nvGrpSpPr>
        <p:grpSpPr>
          <a:xfrm>
            <a:off x="1387286" y="4515952"/>
            <a:ext cx="10436246" cy="880597"/>
            <a:chOff x="1526400" y="4536707"/>
            <a:chExt cx="8221971" cy="693635"/>
          </a:xfrm>
        </p:grpSpPr>
        <p:sp>
          <p:nvSpPr>
            <p:cNvPr id="39" name="Rectangle: Rounded Corners 43">
              <a:extLst>
                <a:ext uri="{FF2B5EF4-FFF2-40B4-BE49-F238E27FC236}">
                  <a16:creationId xmlns:a16="http://schemas.microsoft.com/office/drawing/2014/main" id="{535358CE-114B-4631-B243-E9B341496EED}"/>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663F0D">
                    <a:lumMod val="50000"/>
                  </a:srgb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40" name="Rectangle 39">
              <a:extLst>
                <a:ext uri="{FF2B5EF4-FFF2-40B4-BE49-F238E27FC236}">
                  <a16:creationId xmlns:a16="http://schemas.microsoft.com/office/drawing/2014/main" id="{13E15892-A073-46E7-8415-FE13A00AB5BD}"/>
                </a:ext>
              </a:extLst>
            </p:cNvPr>
            <p:cNvSpPr/>
            <p:nvPr/>
          </p:nvSpPr>
          <p:spPr>
            <a:xfrm>
              <a:off x="1526400" y="4646940"/>
              <a:ext cx="8103315" cy="412134"/>
            </a:xfrm>
            <a:prstGeom prst="rect">
              <a:avLst/>
            </a:prstGeom>
          </p:spPr>
          <p:txBody>
            <a:bodyPr wrap="square">
              <a:spAutoFit/>
            </a:bodyPr>
            <a:lstStyle/>
            <a:p>
              <a:pPr>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Em hãy giải thích vì sao Cô-li-a vui vẻ nhận lời mẹ làm việc nhà.</a:t>
              </a:r>
            </a:p>
          </p:txBody>
        </p:sp>
      </p:grpSp>
      <p:pic>
        <p:nvPicPr>
          <p:cNvPr id="41" name="Picture 40">
            <a:extLst>
              <a:ext uri="{FF2B5EF4-FFF2-40B4-BE49-F238E27FC236}">
                <a16:creationId xmlns:a16="http://schemas.microsoft.com/office/drawing/2014/main" id="{9E936CF2-5D09-459D-951D-A25FCA022E8A}"/>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2" name="Picture 41">
            <a:extLst>
              <a:ext uri="{FF2B5EF4-FFF2-40B4-BE49-F238E27FC236}">
                <a16:creationId xmlns:a16="http://schemas.microsoft.com/office/drawing/2014/main" id="{CB0C3F8F-B70D-4EA0-93AF-F97679288284}"/>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3" name="Picture 42">
            <a:extLst>
              <a:ext uri="{FF2B5EF4-FFF2-40B4-BE49-F238E27FC236}">
                <a16:creationId xmlns:a16="http://schemas.microsoft.com/office/drawing/2014/main" id="{600B4EF7-5DA9-4161-8528-4E93BF12DD19}"/>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4" name="Picture 43">
            <a:extLst>
              <a:ext uri="{FF2B5EF4-FFF2-40B4-BE49-F238E27FC236}">
                <a16:creationId xmlns:a16="http://schemas.microsoft.com/office/drawing/2014/main" id="{60FDB850-C8EA-4F30-98AF-1133F23746A5}"/>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45" name="Freeform 197">
            <a:extLst>
              <a:ext uri="{FF2B5EF4-FFF2-40B4-BE49-F238E27FC236}">
                <a16:creationId xmlns:a16="http://schemas.microsoft.com/office/drawing/2014/main" id="{F7A0A665-1171-4BC8-9A6E-E897FC6C1585}"/>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46" name="Picture 45" descr="Logo&#10;&#10;Description automatically generated">
            <a:extLst>
              <a:ext uri="{FF2B5EF4-FFF2-40B4-BE49-F238E27FC236}">
                <a16:creationId xmlns:a16="http://schemas.microsoft.com/office/drawing/2014/main" id="{BA638512-53C1-42C5-ACAC-578382642D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47" name="Group 46">
            <a:extLst>
              <a:ext uri="{FF2B5EF4-FFF2-40B4-BE49-F238E27FC236}">
                <a16:creationId xmlns:a16="http://schemas.microsoft.com/office/drawing/2014/main" id="{0FFA519F-8F41-4E67-AC0D-32177ADFAB12}"/>
              </a:ext>
            </a:extLst>
          </p:cNvPr>
          <p:cNvGrpSpPr/>
          <p:nvPr/>
        </p:nvGrpSpPr>
        <p:grpSpPr>
          <a:xfrm>
            <a:off x="1395024" y="5591210"/>
            <a:ext cx="10427629" cy="858171"/>
            <a:chOff x="1532497" y="4536707"/>
            <a:chExt cx="8215874" cy="693635"/>
          </a:xfrm>
        </p:grpSpPr>
        <p:sp>
          <p:nvSpPr>
            <p:cNvPr id="48" name="Rectangle: Rounded Corners 43">
              <a:extLst>
                <a:ext uri="{FF2B5EF4-FFF2-40B4-BE49-F238E27FC236}">
                  <a16:creationId xmlns:a16="http://schemas.microsoft.com/office/drawing/2014/main" id="{D8F3800E-93F2-49FB-A472-BCA5973997F1}"/>
                </a:ext>
              </a:extLst>
            </p:cNvPr>
            <p:cNvSpPr/>
            <p:nvPr/>
          </p:nvSpPr>
          <p:spPr>
            <a:xfrm>
              <a:off x="1532497" y="4536707"/>
              <a:ext cx="8215874" cy="693635"/>
            </a:xfrm>
            <a:custGeom>
              <a:avLst/>
              <a:gdLst>
                <a:gd name="csX0" fmla="*/ 0 w 8215874"/>
                <a:gd name="csY0" fmla="*/ 115608 h 693635"/>
                <a:gd name="csX1" fmla="*/ 115608 w 8215874"/>
                <a:gd name="csY1" fmla="*/ 0 h 693635"/>
                <a:gd name="csX2" fmla="*/ 685941 w 8215874"/>
                <a:gd name="csY2" fmla="*/ 0 h 693635"/>
                <a:gd name="csX3" fmla="*/ 1336120 w 8215874"/>
                <a:gd name="csY3" fmla="*/ 0 h 693635"/>
                <a:gd name="csX4" fmla="*/ 1986299 w 8215874"/>
                <a:gd name="csY4" fmla="*/ 0 h 693635"/>
                <a:gd name="csX5" fmla="*/ 2317092 w 8215874"/>
                <a:gd name="csY5" fmla="*/ 0 h 693635"/>
                <a:gd name="csX6" fmla="*/ 2647885 w 8215874"/>
                <a:gd name="csY6" fmla="*/ 0 h 693635"/>
                <a:gd name="csX7" fmla="*/ 2978678 w 8215874"/>
                <a:gd name="csY7" fmla="*/ 0 h 693635"/>
                <a:gd name="csX8" fmla="*/ 3389318 w 8215874"/>
                <a:gd name="csY8" fmla="*/ 0 h 693635"/>
                <a:gd name="csX9" fmla="*/ 4039497 w 8215874"/>
                <a:gd name="csY9" fmla="*/ 0 h 693635"/>
                <a:gd name="csX10" fmla="*/ 4370290 w 8215874"/>
                <a:gd name="csY10" fmla="*/ 0 h 693635"/>
                <a:gd name="csX11" fmla="*/ 4860776 w 8215874"/>
                <a:gd name="csY11" fmla="*/ 0 h 693635"/>
                <a:gd name="csX12" fmla="*/ 5271416 w 8215874"/>
                <a:gd name="csY12" fmla="*/ 0 h 693635"/>
                <a:gd name="csX13" fmla="*/ 5761902 w 8215874"/>
                <a:gd name="csY13" fmla="*/ 0 h 693635"/>
                <a:gd name="csX14" fmla="*/ 6172541 w 8215874"/>
                <a:gd name="csY14" fmla="*/ 0 h 693635"/>
                <a:gd name="csX15" fmla="*/ 6742874 w 8215874"/>
                <a:gd name="csY15" fmla="*/ 0 h 693635"/>
                <a:gd name="csX16" fmla="*/ 7153514 w 8215874"/>
                <a:gd name="csY16" fmla="*/ 0 h 693635"/>
                <a:gd name="csX17" fmla="*/ 8100266 w 8215874"/>
                <a:gd name="csY17" fmla="*/ 0 h 693635"/>
                <a:gd name="csX18" fmla="*/ 8215874 w 8215874"/>
                <a:gd name="csY18" fmla="*/ 115608 h 693635"/>
                <a:gd name="csX19" fmla="*/ 8215874 w 8215874"/>
                <a:gd name="csY19" fmla="*/ 578027 h 693635"/>
                <a:gd name="csX20" fmla="*/ 8100266 w 8215874"/>
                <a:gd name="csY20" fmla="*/ 693635 h 693635"/>
                <a:gd name="csX21" fmla="*/ 7769473 w 8215874"/>
                <a:gd name="csY21" fmla="*/ 693635 h 693635"/>
                <a:gd name="csX22" fmla="*/ 7039447 w 8215874"/>
                <a:gd name="csY22" fmla="*/ 693635 h 693635"/>
                <a:gd name="csX23" fmla="*/ 6628808 w 8215874"/>
                <a:gd name="csY23" fmla="*/ 693635 h 693635"/>
                <a:gd name="csX24" fmla="*/ 5898782 w 8215874"/>
                <a:gd name="csY24" fmla="*/ 693635 h 693635"/>
                <a:gd name="csX25" fmla="*/ 5328449 w 8215874"/>
                <a:gd name="csY25" fmla="*/ 693635 h 693635"/>
                <a:gd name="csX26" fmla="*/ 4997656 w 8215874"/>
                <a:gd name="csY26" fmla="*/ 693635 h 693635"/>
                <a:gd name="csX27" fmla="*/ 4267630 w 8215874"/>
                <a:gd name="csY27" fmla="*/ 693635 h 693635"/>
                <a:gd name="csX28" fmla="*/ 3537604 w 8215874"/>
                <a:gd name="csY28" fmla="*/ 693635 h 693635"/>
                <a:gd name="csX29" fmla="*/ 2887425 w 8215874"/>
                <a:gd name="csY29" fmla="*/ 693635 h 693635"/>
                <a:gd name="csX30" fmla="*/ 2157399 w 8215874"/>
                <a:gd name="csY30" fmla="*/ 693635 h 693635"/>
                <a:gd name="csX31" fmla="*/ 1587066 w 8215874"/>
                <a:gd name="csY31" fmla="*/ 693635 h 693635"/>
                <a:gd name="csX32" fmla="*/ 936887 w 8215874"/>
                <a:gd name="csY32" fmla="*/ 693635 h 693635"/>
                <a:gd name="csX33" fmla="*/ 115608 w 8215874"/>
                <a:gd name="csY33" fmla="*/ 693635 h 693635"/>
                <a:gd name="csX34" fmla="*/ 0 w 8215874"/>
                <a:gd name="csY34" fmla="*/ 578027 h 693635"/>
                <a:gd name="csX35" fmla="*/ 0 w 8215874"/>
                <a:gd name="csY35" fmla="*/ 115608 h 6936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9" name="Rectangle 48">
              <a:extLst>
                <a:ext uri="{FF2B5EF4-FFF2-40B4-BE49-F238E27FC236}">
                  <a16:creationId xmlns:a16="http://schemas.microsoft.com/office/drawing/2014/main" id="{9815D1C8-E8EA-468E-B5D3-0FCD57D461A0}"/>
                </a:ext>
              </a:extLst>
            </p:cNvPr>
            <p:cNvSpPr/>
            <p:nvPr/>
          </p:nvSpPr>
          <p:spPr>
            <a:xfrm>
              <a:off x="1546146" y="4643710"/>
              <a:ext cx="8169634" cy="42290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Em có nhận xét gì về Cô-li-a?</a:t>
              </a:r>
              <a:endParaRPr kumimoji="0" lang="vi-VN" sz="2800" b="0" i="0" u="none" strike="noStrike" kern="0" cap="none" spc="0" normalizeH="0" baseline="0" noProof="0" dirty="0">
                <a:ln>
                  <a:noFill/>
                </a:ln>
                <a:solidFill>
                  <a:srgbClr val="663F0D">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15494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0-#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0-#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0-#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6" grpId="0"/>
      <p:bldP spid="37" grpId="0"/>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3" name="Group 12">
            <a:extLst>
              <a:ext uri="{FF2B5EF4-FFF2-40B4-BE49-F238E27FC236}">
                <a16:creationId xmlns:a16="http://schemas.microsoft.com/office/drawing/2014/main" id="{DEF8769D-F0C9-6213-0226-1C72B14B04EB}"/>
              </a:ext>
            </a:extLst>
          </p:cNvPr>
          <p:cNvGrpSpPr/>
          <p:nvPr/>
        </p:nvGrpSpPr>
        <p:grpSpPr>
          <a:xfrm>
            <a:off x="267186" y="1455241"/>
            <a:ext cx="11388366" cy="1295032"/>
            <a:chOff x="267186" y="1455241"/>
            <a:chExt cx="11388366" cy="1295032"/>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548C650B-E0FA-750F-0CB5-A2D1290C145C}"/>
                </a:ext>
              </a:extLst>
            </p:cNvPr>
            <p:cNvPicPr>
              <a:picLocks noChangeAspect="1"/>
            </p:cNvPicPr>
            <p:nvPr/>
          </p:nvPicPr>
          <p:blipFill>
            <a:blip r:embed="rId4"/>
            <a:stretch>
              <a:fillRect/>
            </a:stretch>
          </p:blipFill>
          <p:spPr>
            <a:xfrm>
              <a:off x="267186" y="1455241"/>
              <a:ext cx="766600" cy="1295032"/>
            </a:xfrm>
            <a:prstGeom prst="rect">
              <a:avLst/>
            </a:prstGeom>
          </p:spPr>
        </p:pic>
        <p:sp>
          <p:nvSpPr>
            <p:cNvPr id="9" name="TextBox 8">
              <a:extLst>
                <a:ext uri="{FF2B5EF4-FFF2-40B4-BE49-F238E27FC236}">
                  <a16:creationId xmlns:a16="http://schemas.microsoft.com/office/drawing/2014/main" id="{0EA5E4C3-B019-6740-E819-9DC79B10CFC3}"/>
                </a:ext>
              </a:extLst>
            </p:cNvPr>
            <p:cNvSpPr txBox="1"/>
            <p:nvPr/>
          </p:nvSpPr>
          <p:spPr>
            <a:xfrm>
              <a:off x="1223245" y="1807193"/>
              <a:ext cx="10264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Nhắc lại đề văn mà cô giáo đã giao cho lớp.</a:t>
              </a:r>
            </a:p>
          </p:txBody>
        </p:sp>
      </p:grpSp>
      <p:sp>
        <p:nvSpPr>
          <p:cNvPr id="15" name="TextBox 14">
            <a:extLst>
              <a:ext uri="{FF2B5EF4-FFF2-40B4-BE49-F238E27FC236}">
                <a16:creationId xmlns:a16="http://schemas.microsoft.com/office/drawing/2014/main" id="{B5D25D58-EE0A-C734-34A8-0D557FCCC82E}"/>
              </a:ext>
            </a:extLst>
          </p:cNvPr>
          <p:cNvSpPr txBox="1"/>
          <p:nvPr/>
        </p:nvSpPr>
        <p:spPr>
          <a:xfrm>
            <a:off x="963943" y="3188351"/>
            <a:ext cx="10264113" cy="1446550"/>
          </a:xfrm>
          <a:prstGeom prst="rect">
            <a:avLst/>
          </a:prstGeom>
          <a:noFill/>
        </p:spPr>
        <p:txBody>
          <a:bodyPr wrap="square">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Đề văn cô giáo đã giao cho cả lớp là: “Em đã làm gì để giúp đỡ mẹ.”</a:t>
            </a:r>
          </a:p>
        </p:txBody>
      </p:sp>
      <p:sp>
        <p:nvSpPr>
          <p:cNvPr id="3" name="Arrow: Left 2">
            <a:hlinkClick r:id="rId5" action="ppaction://hlinksldjump"/>
            <a:extLst>
              <a:ext uri="{FF2B5EF4-FFF2-40B4-BE49-F238E27FC236}">
                <a16:creationId xmlns:a16="http://schemas.microsoft.com/office/drawing/2014/main" id="{792BB821-56A0-A8F4-EC09-873F71A16417}"/>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31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46256" y="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68346" y="1106422"/>
            <a:ext cx="11213237" cy="1149633"/>
            <a:chOff x="536448" y="1563623"/>
            <a:chExt cx="11213237"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592987" y="1872943"/>
              <a:ext cx="101566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sao Cô-li-a gặp khó khăn với đề văn này?</a:t>
              </a:r>
            </a:p>
          </p:txBody>
        </p:sp>
        <p:pic>
          <p:nvPicPr>
            <p:cNvPr id="10" name="Picture 9">
              <a:extLst>
                <a:ext uri="{FF2B5EF4-FFF2-40B4-BE49-F238E27FC236}">
                  <a16:creationId xmlns:a16="http://schemas.microsoft.com/office/drawing/2014/main" id="{EDC25D94-75AD-F622-466E-30C633CF4D35}"/>
                </a:ext>
              </a:extLst>
            </p:cNvPr>
            <p:cNvPicPr>
              <a:picLocks noChangeAspect="1"/>
            </p:cNvPicPr>
            <p:nvPr/>
          </p:nvPicPr>
          <p:blipFill>
            <a:blip r:embed="rId6"/>
            <a:stretch>
              <a:fillRect/>
            </a:stretch>
          </p:blipFill>
          <p:spPr>
            <a:xfrm rot="475881">
              <a:off x="632367" y="1657862"/>
              <a:ext cx="717662" cy="928739"/>
            </a:xfrm>
            <a:prstGeom prst="rect">
              <a:avLst/>
            </a:prstGeom>
          </p:spPr>
        </p:pic>
      </p:grpSp>
      <p:grpSp>
        <p:nvGrpSpPr>
          <p:cNvPr id="3" name="Group 2">
            <a:extLst>
              <a:ext uri="{FF2B5EF4-FFF2-40B4-BE49-F238E27FC236}">
                <a16:creationId xmlns:a16="http://schemas.microsoft.com/office/drawing/2014/main" id="{81890466-B48C-D427-5BFD-081A7E6B4C79}"/>
              </a:ext>
            </a:extLst>
          </p:cNvPr>
          <p:cNvGrpSpPr/>
          <p:nvPr/>
        </p:nvGrpSpPr>
        <p:grpSpPr>
          <a:xfrm>
            <a:off x="4377513" y="1795010"/>
            <a:ext cx="4982616" cy="2209658"/>
            <a:chOff x="5990312" y="1174016"/>
            <a:chExt cx="4982616" cy="2209658"/>
          </a:xfrm>
        </p:grpSpPr>
        <p:grpSp>
          <p:nvGrpSpPr>
            <p:cNvPr id="7" name="Group 6">
              <a:extLst>
                <a:ext uri="{FF2B5EF4-FFF2-40B4-BE49-F238E27FC236}">
                  <a16:creationId xmlns:a16="http://schemas.microsoft.com/office/drawing/2014/main" id="{B40FE2EC-9EAB-2EBD-DE53-695C58E05710}"/>
                </a:ext>
              </a:extLst>
            </p:cNvPr>
            <p:cNvGrpSpPr/>
            <p:nvPr/>
          </p:nvGrpSpPr>
          <p:grpSpPr>
            <a:xfrm>
              <a:off x="5990312" y="1174016"/>
              <a:ext cx="4982616" cy="2209658"/>
              <a:chOff x="5990312" y="1174016"/>
              <a:chExt cx="4982616" cy="2209658"/>
            </a:xfrm>
          </p:grpSpPr>
          <p:grpSp>
            <p:nvGrpSpPr>
              <p:cNvPr id="12" name="Group 11">
                <a:extLst>
                  <a:ext uri="{FF2B5EF4-FFF2-40B4-BE49-F238E27FC236}">
                    <a16:creationId xmlns:a16="http://schemas.microsoft.com/office/drawing/2014/main" id="{D06B5A37-6D2D-6746-3A2B-15705E15476A}"/>
                  </a:ext>
                </a:extLst>
              </p:cNvPr>
              <p:cNvGrpSpPr/>
              <p:nvPr/>
            </p:nvGrpSpPr>
            <p:grpSpPr>
              <a:xfrm>
                <a:off x="6434909" y="1623421"/>
                <a:ext cx="4538019" cy="1442491"/>
                <a:chOff x="6434909" y="1623421"/>
                <a:chExt cx="4538019" cy="1442491"/>
              </a:xfrm>
            </p:grpSpPr>
            <p:sp>
              <p:nvSpPr>
                <p:cNvPr id="15" name="Rounded Rectangle 3">
                  <a:extLst>
                    <a:ext uri="{FF2B5EF4-FFF2-40B4-BE49-F238E27FC236}">
                      <a16:creationId xmlns:a16="http://schemas.microsoft.com/office/drawing/2014/main" id="{ACB192A0-AE26-1A4D-7000-1A03C75702CB}"/>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16" name="Rounded Rectangle 3">
                  <a:extLst>
                    <a:ext uri="{FF2B5EF4-FFF2-40B4-BE49-F238E27FC236}">
                      <a16:creationId xmlns:a16="http://schemas.microsoft.com/office/drawing/2014/main" id="{04672462-41E9-2A7A-E803-0BDD44E1236A}"/>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50B7BD92-339F-9029-37D4-A9F1FF3C18E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367" b="26578" l="18851" r="45348">
                            <a14:foregroundMark x1="20469" y1="10133" x2="24312" y2="13350"/>
                            <a14:foregroundMark x1="34506" y1="6189" x2="33333" y2="14320"/>
                            <a14:backgroundMark x1="28155" y1="7160" x2="28155" y2="7160"/>
                            <a14:backgroundMark x1="29328" y1="11529" x2="28439" y2="12136"/>
                            <a14:backgroundMark x1="28034" y1="7767" x2="27346" y2="7342"/>
                            <a14:backgroundMark x1="24919" y1="6007" x2="31392" y2="15352"/>
                            <a14:backgroundMark x1="33252" y1="6007" x2="38309" y2="15170"/>
                            <a14:backgroundMark x1="28883" y1="4248" x2="38714" y2="18932"/>
                            <a14:backgroundMark x1="39361" y1="3823" x2="28074" y2="15170"/>
                            <a14:backgroundMark x1="29531" y1="9223" x2="35801" y2="17961"/>
                            <a14:backgroundMark x1="33778" y1="17536" x2="34183" y2="5036"/>
                            <a14:backgroundMark x1="34871" y1="6614" x2="33131" y2="7221"/>
                          </a14:backgroundRemoval>
                        </a14:imgEffect>
                      </a14:imgLayer>
                    </a14:imgProps>
                  </a:ext>
                  <a:ext uri="{28A0092B-C50C-407E-A947-70E740481C1C}">
                    <a14:useLocalDpi xmlns:a14="http://schemas.microsoft.com/office/drawing/2010/main" val="0"/>
                  </a:ext>
                </a:extLst>
              </a:blip>
              <a:srcRect l="17938" t="1194" r="72311" b="75920"/>
              <a:stretch/>
            </p:blipFill>
            <p:spPr>
              <a:xfrm>
                <a:off x="5990312" y="1174016"/>
                <a:ext cx="1412188" cy="2209658"/>
              </a:xfrm>
              <a:prstGeom prst="rect">
                <a:avLst/>
              </a:prstGeom>
            </p:spPr>
          </p:pic>
        </p:grpSp>
        <p:sp>
          <p:nvSpPr>
            <p:cNvPr id="9" name="Rectangle 8">
              <a:extLst>
                <a:ext uri="{FF2B5EF4-FFF2-40B4-BE49-F238E27FC236}">
                  <a16:creationId xmlns:a16="http://schemas.microsoft.com/office/drawing/2014/main" id="{6F0FF01B-B003-1C7D-ACC7-44813AF30C9C}"/>
                </a:ext>
              </a:extLst>
            </p:cNvPr>
            <p:cNvSpPr/>
            <p:nvPr/>
          </p:nvSpPr>
          <p:spPr>
            <a:xfrm>
              <a:off x="6996167" y="1766132"/>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6ECC835B-BA1D-89B6-69DF-C2E3A16058D0}"/>
              </a:ext>
            </a:extLst>
          </p:cNvPr>
          <p:cNvGrpSpPr/>
          <p:nvPr/>
        </p:nvGrpSpPr>
        <p:grpSpPr>
          <a:xfrm>
            <a:off x="3928608" y="3609156"/>
            <a:ext cx="5371434" cy="1732887"/>
            <a:chOff x="5634024" y="2882851"/>
            <a:chExt cx="5371434" cy="1732887"/>
          </a:xfrm>
        </p:grpSpPr>
        <p:grpSp>
          <p:nvGrpSpPr>
            <p:cNvPr id="18" name="Group 17">
              <a:extLst>
                <a:ext uri="{FF2B5EF4-FFF2-40B4-BE49-F238E27FC236}">
                  <a16:creationId xmlns:a16="http://schemas.microsoft.com/office/drawing/2014/main" id="{332192C7-CE4C-41E7-6A11-A18548A3DE82}"/>
                </a:ext>
              </a:extLst>
            </p:cNvPr>
            <p:cNvGrpSpPr/>
            <p:nvPr/>
          </p:nvGrpSpPr>
          <p:grpSpPr>
            <a:xfrm>
              <a:off x="6048687" y="3173247"/>
              <a:ext cx="4956771" cy="1442491"/>
              <a:chOff x="6434909" y="1623421"/>
              <a:chExt cx="4538019" cy="1442491"/>
            </a:xfrm>
          </p:grpSpPr>
          <p:sp>
            <p:nvSpPr>
              <p:cNvPr id="21" name="Rounded Rectangle 3">
                <a:extLst>
                  <a:ext uri="{FF2B5EF4-FFF2-40B4-BE49-F238E27FC236}">
                    <a16:creationId xmlns:a16="http://schemas.microsoft.com/office/drawing/2014/main" id="{DCD0928A-4C4F-E038-D80F-2C7211040ADD}"/>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2" name="Rounded Rectangle 3">
                <a:extLst>
                  <a:ext uri="{FF2B5EF4-FFF2-40B4-BE49-F238E27FC236}">
                    <a16:creationId xmlns:a16="http://schemas.microsoft.com/office/drawing/2014/main" id="{09FF9846-B7B1-404B-B28F-5C2274777150}"/>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12F7FDB8-001B-CC51-19DD-A0E57EF2F573}"/>
                </a:ext>
              </a:extLst>
            </p:cNvPr>
            <p:cNvPicPr>
              <a:picLocks noChangeAspect="1"/>
            </p:cNvPicPr>
            <p:nvPr/>
          </p:nvPicPr>
          <p:blipFill rotWithShape="1">
            <a:blip r:embed="rId9" cstate="print">
              <a:extLst>
                <a:ext uri="{BEBA8EAE-BF5A-486C-A8C5-ECC9F3942E4B}">
                  <a14:imgProps xmlns:a14="http://schemas.microsoft.com/office/drawing/2010/main">
                    <a14:imgLayer r:embed="rId8">
                      <a14:imgEffect>
                        <a14:backgroundRemoval t="2367" b="26578" l="23989" r="34102">
                          <a14:foregroundMark x1="20469" y1="10133" x2="24312" y2="13350"/>
                          <a14:foregroundMark x1="34506" y1="6189" x2="33333" y2="14320"/>
                          <a14:backgroundMark x1="28155" y1="7160" x2="28155" y2="7160"/>
                          <a14:backgroundMark x1="29328" y1="11529" x2="28439" y2="12136"/>
                          <a14:backgroundMark x1="28034" y1="7767" x2="27346" y2="7342"/>
                          <a14:backgroundMark x1="31068" y1="5461" x2="37702" y2="14867"/>
                          <a14:backgroundMark x1="31189" y1="16444" x2="33455" y2="8252"/>
                          <a14:backgroundMark x1="35963" y1="4915" x2="32403" y2="17051"/>
                          <a14:backgroundMark x1="37581" y1="15655" x2="33981" y2="6068"/>
                          <a14:backgroundMark x1="22856" y1="10437" x2="26942" y2="20206"/>
                        </a14:backgroundRemoval>
                      </a14:imgEffect>
                    </a14:imgLayer>
                  </a14:imgProps>
                </a:ext>
                <a:ext uri="{28A0092B-C50C-407E-A947-70E740481C1C}">
                  <a14:useLocalDpi xmlns:a14="http://schemas.microsoft.com/office/drawing/2010/main" val="0"/>
                </a:ext>
              </a:extLst>
            </a:blip>
            <a:srcRect l="24701" t="1194" r="66808" b="83373"/>
            <a:stretch/>
          </p:blipFill>
          <p:spPr>
            <a:xfrm>
              <a:off x="5634024" y="2882851"/>
              <a:ext cx="1393459" cy="1688507"/>
            </a:xfrm>
            <a:prstGeom prst="rect">
              <a:avLst/>
            </a:prstGeom>
          </p:spPr>
        </p:pic>
        <p:sp>
          <p:nvSpPr>
            <p:cNvPr id="20" name="Rectangle 19">
              <a:extLst>
                <a:ext uri="{FF2B5EF4-FFF2-40B4-BE49-F238E27FC236}">
                  <a16:creationId xmlns:a16="http://schemas.microsoft.com/office/drawing/2014/main" id="{673B229A-9BC7-4918-51A1-1F31D2F8F1F2}"/>
                </a:ext>
              </a:extLst>
            </p:cNvPr>
            <p:cNvSpPr/>
            <p:nvPr/>
          </p:nvSpPr>
          <p:spPr>
            <a:xfrm>
              <a:off x="6660828" y="3389736"/>
              <a:ext cx="4296223" cy="954107"/>
            </a:xfrm>
            <a:prstGeom prst="rect">
              <a:avLst/>
            </a:prstGeom>
          </p:spPr>
          <p:txBody>
            <a:bodyPr wrap="square">
              <a:spAutoFit/>
            </a:bodyPr>
            <a:lstStyle/>
            <a:p>
              <a:pPr algn="ct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những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việc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làm</a:t>
              </a:r>
              <a:r>
                <a:rPr lang="en-US" sz="2800" dirty="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3D90E7F5-6C95-AAE2-C6EE-5FC37E1DF42B}"/>
              </a:ext>
            </a:extLst>
          </p:cNvPr>
          <p:cNvGrpSpPr/>
          <p:nvPr/>
        </p:nvGrpSpPr>
        <p:grpSpPr>
          <a:xfrm>
            <a:off x="2996401" y="5203431"/>
            <a:ext cx="5190659" cy="1654569"/>
            <a:chOff x="4908801" y="4491303"/>
            <a:chExt cx="5190659" cy="1654569"/>
          </a:xfrm>
        </p:grpSpPr>
        <p:grpSp>
          <p:nvGrpSpPr>
            <p:cNvPr id="24" name="Group 23">
              <a:extLst>
                <a:ext uri="{FF2B5EF4-FFF2-40B4-BE49-F238E27FC236}">
                  <a16:creationId xmlns:a16="http://schemas.microsoft.com/office/drawing/2014/main" id="{6B302B9D-5D01-72A5-9D8F-85EB08F6F42B}"/>
                </a:ext>
              </a:extLst>
            </p:cNvPr>
            <p:cNvGrpSpPr/>
            <p:nvPr/>
          </p:nvGrpSpPr>
          <p:grpSpPr>
            <a:xfrm>
              <a:off x="5561441" y="4703381"/>
              <a:ext cx="4538019" cy="1442491"/>
              <a:chOff x="6434909" y="1623421"/>
              <a:chExt cx="4538019" cy="1442491"/>
            </a:xfrm>
          </p:grpSpPr>
          <p:sp>
            <p:nvSpPr>
              <p:cNvPr id="27" name="Rounded Rectangle 3">
                <a:extLst>
                  <a:ext uri="{FF2B5EF4-FFF2-40B4-BE49-F238E27FC236}">
                    <a16:creationId xmlns:a16="http://schemas.microsoft.com/office/drawing/2014/main" id="{A8DB2C9C-F2DC-3CA2-754A-EB68EFB02D18}"/>
                  </a:ext>
                </a:extLst>
              </p:cNvPr>
              <p:cNvSpPr/>
              <p:nvPr/>
            </p:nvSpPr>
            <p:spPr>
              <a:xfrm>
                <a:off x="6434909" y="1755064"/>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sp>
            <p:nvSpPr>
              <p:cNvPr id="28" name="Rounded Rectangle 3">
                <a:extLst>
                  <a:ext uri="{FF2B5EF4-FFF2-40B4-BE49-F238E27FC236}">
                    <a16:creationId xmlns:a16="http://schemas.microsoft.com/office/drawing/2014/main" id="{02D2FF18-E406-E554-FDB9-F332EB283C98}"/>
                  </a:ext>
                </a:extLst>
              </p:cNvPr>
              <p:cNvSpPr/>
              <p:nvPr/>
            </p:nvSpPr>
            <p:spPr>
              <a:xfrm>
                <a:off x="6441744" y="1623421"/>
                <a:ext cx="4531184" cy="1310848"/>
              </a:xfrm>
              <a:custGeom>
                <a:avLst/>
                <a:gdLst>
                  <a:gd name="connsiteX0" fmla="*/ 0 w 4421875"/>
                  <a:gd name="connsiteY0" fmla="*/ 181475 h 1088829"/>
                  <a:gd name="connsiteX1" fmla="*/ 181475 w 4421875"/>
                  <a:gd name="connsiteY1" fmla="*/ 0 h 1088829"/>
                  <a:gd name="connsiteX2" fmla="*/ 4240400 w 4421875"/>
                  <a:gd name="connsiteY2" fmla="*/ 0 h 1088829"/>
                  <a:gd name="connsiteX3" fmla="*/ 4421875 w 4421875"/>
                  <a:gd name="connsiteY3" fmla="*/ 181475 h 1088829"/>
                  <a:gd name="connsiteX4" fmla="*/ 4421875 w 4421875"/>
                  <a:gd name="connsiteY4" fmla="*/ 907354 h 1088829"/>
                  <a:gd name="connsiteX5" fmla="*/ 4240400 w 4421875"/>
                  <a:gd name="connsiteY5" fmla="*/ 1088829 h 1088829"/>
                  <a:gd name="connsiteX6" fmla="*/ 181475 w 4421875"/>
                  <a:gd name="connsiteY6" fmla="*/ 1088829 h 1088829"/>
                  <a:gd name="connsiteX7" fmla="*/ 0 w 4421875"/>
                  <a:gd name="connsiteY7" fmla="*/ 907354 h 1088829"/>
                  <a:gd name="connsiteX8" fmla="*/ 0 w 4421875"/>
                  <a:gd name="connsiteY8" fmla="*/ 181475 h 1088829"/>
                  <a:gd name="connsiteX0" fmla="*/ 0 w 4421875"/>
                  <a:gd name="connsiteY0" fmla="*/ 263361 h 1170715"/>
                  <a:gd name="connsiteX1" fmla="*/ 181475 w 4421875"/>
                  <a:gd name="connsiteY1" fmla="*/ 81886 h 1170715"/>
                  <a:gd name="connsiteX2" fmla="*/ 2442950 w 4421875"/>
                  <a:gd name="connsiteY2" fmla="*/ 0 h 1170715"/>
                  <a:gd name="connsiteX3" fmla="*/ 4240400 w 4421875"/>
                  <a:gd name="connsiteY3" fmla="*/ 81886 h 1170715"/>
                  <a:gd name="connsiteX4" fmla="*/ 4421875 w 4421875"/>
                  <a:gd name="connsiteY4" fmla="*/ 263361 h 1170715"/>
                  <a:gd name="connsiteX5" fmla="*/ 4421875 w 4421875"/>
                  <a:gd name="connsiteY5" fmla="*/ 989240 h 1170715"/>
                  <a:gd name="connsiteX6" fmla="*/ 4240400 w 4421875"/>
                  <a:gd name="connsiteY6" fmla="*/ 1170715 h 1170715"/>
                  <a:gd name="connsiteX7" fmla="*/ 181475 w 4421875"/>
                  <a:gd name="connsiteY7" fmla="*/ 1170715 h 1170715"/>
                  <a:gd name="connsiteX8" fmla="*/ 0 w 4421875"/>
                  <a:gd name="connsiteY8" fmla="*/ 989240 h 1170715"/>
                  <a:gd name="connsiteX9" fmla="*/ 0 w 4421875"/>
                  <a:gd name="connsiteY9" fmla="*/ 263361 h 1170715"/>
                  <a:gd name="connsiteX0" fmla="*/ 0 w 4421875"/>
                  <a:gd name="connsiteY0" fmla="*/ 263361 h 1170719"/>
                  <a:gd name="connsiteX1" fmla="*/ 181475 w 4421875"/>
                  <a:gd name="connsiteY1" fmla="*/ 81886 h 1170719"/>
                  <a:gd name="connsiteX2" fmla="*/ 2442950 w 4421875"/>
                  <a:gd name="connsiteY2" fmla="*/ 0 h 1170719"/>
                  <a:gd name="connsiteX3" fmla="*/ 4240400 w 4421875"/>
                  <a:gd name="connsiteY3" fmla="*/ 81886 h 1170719"/>
                  <a:gd name="connsiteX4" fmla="*/ 4421875 w 4421875"/>
                  <a:gd name="connsiteY4" fmla="*/ 263361 h 1170719"/>
                  <a:gd name="connsiteX5" fmla="*/ 4421875 w 4421875"/>
                  <a:gd name="connsiteY5" fmla="*/ 989240 h 1170719"/>
                  <a:gd name="connsiteX6" fmla="*/ 4240400 w 4421875"/>
                  <a:gd name="connsiteY6" fmla="*/ 1170715 h 1170719"/>
                  <a:gd name="connsiteX7" fmla="*/ 2374711 w 4421875"/>
                  <a:gd name="connsiteY7" fmla="*/ 1023582 h 1170719"/>
                  <a:gd name="connsiteX8" fmla="*/ 181475 w 4421875"/>
                  <a:gd name="connsiteY8" fmla="*/ 1170715 h 1170719"/>
                  <a:gd name="connsiteX9" fmla="*/ 0 w 4421875"/>
                  <a:gd name="connsiteY9" fmla="*/ 989240 h 1170719"/>
                  <a:gd name="connsiteX10" fmla="*/ 0 w 4421875"/>
                  <a:gd name="connsiteY10" fmla="*/ 263361 h 1170719"/>
                  <a:gd name="connsiteX0" fmla="*/ 0 w 4421875"/>
                  <a:gd name="connsiteY0" fmla="*/ 306654 h 1214012"/>
                  <a:gd name="connsiteX1" fmla="*/ 181475 w 4421875"/>
                  <a:gd name="connsiteY1" fmla="*/ 125179 h 1214012"/>
                  <a:gd name="connsiteX2" fmla="*/ 532263 w 4421875"/>
                  <a:gd name="connsiteY2" fmla="*/ 2350 h 1214012"/>
                  <a:gd name="connsiteX3" fmla="*/ 2442950 w 4421875"/>
                  <a:gd name="connsiteY3" fmla="*/ 43293 h 1214012"/>
                  <a:gd name="connsiteX4" fmla="*/ 4240400 w 4421875"/>
                  <a:gd name="connsiteY4" fmla="*/ 125179 h 1214012"/>
                  <a:gd name="connsiteX5" fmla="*/ 4421875 w 4421875"/>
                  <a:gd name="connsiteY5" fmla="*/ 306654 h 1214012"/>
                  <a:gd name="connsiteX6" fmla="*/ 4421875 w 4421875"/>
                  <a:gd name="connsiteY6" fmla="*/ 1032533 h 1214012"/>
                  <a:gd name="connsiteX7" fmla="*/ 4240400 w 4421875"/>
                  <a:gd name="connsiteY7" fmla="*/ 1214008 h 1214012"/>
                  <a:gd name="connsiteX8" fmla="*/ 2374711 w 4421875"/>
                  <a:gd name="connsiteY8" fmla="*/ 1066875 h 1214012"/>
                  <a:gd name="connsiteX9" fmla="*/ 181475 w 4421875"/>
                  <a:gd name="connsiteY9" fmla="*/ 1214008 h 1214012"/>
                  <a:gd name="connsiteX10" fmla="*/ 0 w 4421875"/>
                  <a:gd name="connsiteY10" fmla="*/ 1032533 h 1214012"/>
                  <a:gd name="connsiteX11" fmla="*/ 0 w 4421875"/>
                  <a:gd name="connsiteY11" fmla="*/ 306654 h 1214012"/>
                  <a:gd name="connsiteX0" fmla="*/ 0 w 4421875"/>
                  <a:gd name="connsiteY0" fmla="*/ 307298 h 1214656"/>
                  <a:gd name="connsiteX1" fmla="*/ 181475 w 4421875"/>
                  <a:gd name="connsiteY1" fmla="*/ 125823 h 1214656"/>
                  <a:gd name="connsiteX2" fmla="*/ 532263 w 4421875"/>
                  <a:gd name="connsiteY2" fmla="*/ 2994 h 1214656"/>
                  <a:gd name="connsiteX3" fmla="*/ 2442950 w 4421875"/>
                  <a:gd name="connsiteY3" fmla="*/ 43937 h 1214656"/>
                  <a:gd name="connsiteX4" fmla="*/ 3753135 w 4421875"/>
                  <a:gd name="connsiteY4" fmla="*/ 16641 h 1214656"/>
                  <a:gd name="connsiteX5" fmla="*/ 4240400 w 4421875"/>
                  <a:gd name="connsiteY5" fmla="*/ 125823 h 1214656"/>
                  <a:gd name="connsiteX6" fmla="*/ 4421875 w 4421875"/>
                  <a:gd name="connsiteY6" fmla="*/ 307298 h 1214656"/>
                  <a:gd name="connsiteX7" fmla="*/ 4421875 w 4421875"/>
                  <a:gd name="connsiteY7" fmla="*/ 1033177 h 1214656"/>
                  <a:gd name="connsiteX8" fmla="*/ 4240400 w 4421875"/>
                  <a:gd name="connsiteY8" fmla="*/ 1214652 h 1214656"/>
                  <a:gd name="connsiteX9" fmla="*/ 2374711 w 4421875"/>
                  <a:gd name="connsiteY9" fmla="*/ 1067519 h 1214656"/>
                  <a:gd name="connsiteX10" fmla="*/ 181475 w 4421875"/>
                  <a:gd name="connsiteY10" fmla="*/ 1214652 h 1214656"/>
                  <a:gd name="connsiteX11" fmla="*/ 0 w 4421875"/>
                  <a:gd name="connsiteY11" fmla="*/ 1033177 h 1214656"/>
                  <a:gd name="connsiteX12" fmla="*/ 0 w 4421875"/>
                  <a:gd name="connsiteY12" fmla="*/ 307298 h 1214656"/>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374711 w 4421875"/>
                  <a:gd name="connsiteY9" fmla="*/ 1067519 h 1258588"/>
                  <a:gd name="connsiteX10" fmla="*/ 1282890 w 4421875"/>
                  <a:gd name="connsiteY10" fmla="*/ 1258588 h 1258588"/>
                  <a:gd name="connsiteX11" fmla="*/ 181475 w 4421875"/>
                  <a:gd name="connsiteY11" fmla="*/ 1214652 h 1258588"/>
                  <a:gd name="connsiteX12" fmla="*/ 0 w 4421875"/>
                  <a:gd name="connsiteY12" fmla="*/ 1033177 h 1258588"/>
                  <a:gd name="connsiteX13" fmla="*/ 0 w 4421875"/>
                  <a:gd name="connsiteY13"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1282890 w 4421875"/>
                  <a:gd name="connsiteY11" fmla="*/ 1258588 h 1258588"/>
                  <a:gd name="connsiteX12" fmla="*/ 181475 w 4421875"/>
                  <a:gd name="connsiteY12" fmla="*/ 1214652 h 1258588"/>
                  <a:gd name="connsiteX13" fmla="*/ 0 w 4421875"/>
                  <a:gd name="connsiteY13" fmla="*/ 1033177 h 1258588"/>
                  <a:gd name="connsiteX14" fmla="*/ 0 w 4421875"/>
                  <a:gd name="connsiteY14"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74711 w 4421875"/>
                  <a:gd name="connsiteY10" fmla="*/ 1067519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07298 h 1258588"/>
                  <a:gd name="connsiteX1" fmla="*/ 181475 w 4421875"/>
                  <a:gd name="connsiteY1" fmla="*/ 125823 h 1258588"/>
                  <a:gd name="connsiteX2" fmla="*/ 532263 w 4421875"/>
                  <a:gd name="connsiteY2" fmla="*/ 2994 h 1258588"/>
                  <a:gd name="connsiteX3" fmla="*/ 2442950 w 4421875"/>
                  <a:gd name="connsiteY3" fmla="*/ 43937 h 1258588"/>
                  <a:gd name="connsiteX4" fmla="*/ 3753135 w 4421875"/>
                  <a:gd name="connsiteY4" fmla="*/ 16641 h 1258588"/>
                  <a:gd name="connsiteX5" fmla="*/ 4240400 w 4421875"/>
                  <a:gd name="connsiteY5" fmla="*/ 125823 h 1258588"/>
                  <a:gd name="connsiteX6" fmla="*/ 4421875 w 4421875"/>
                  <a:gd name="connsiteY6" fmla="*/ 307298 h 1258588"/>
                  <a:gd name="connsiteX7" fmla="*/ 4421875 w 4421875"/>
                  <a:gd name="connsiteY7" fmla="*/ 1033177 h 1258588"/>
                  <a:gd name="connsiteX8" fmla="*/ 4240400 w 4421875"/>
                  <a:gd name="connsiteY8" fmla="*/ 1214652 h 1258588"/>
                  <a:gd name="connsiteX9" fmla="*/ 2975212 w 4421875"/>
                  <a:gd name="connsiteY9" fmla="*/ 1217644 h 1258588"/>
                  <a:gd name="connsiteX10" fmla="*/ 2388359 w 4421875"/>
                  <a:gd name="connsiteY10" fmla="*/ 1244940 h 1258588"/>
                  <a:gd name="connsiteX11" fmla="*/ 2197290 w 4421875"/>
                  <a:gd name="connsiteY11" fmla="*/ 1149406 h 1258588"/>
                  <a:gd name="connsiteX12" fmla="*/ 1282890 w 4421875"/>
                  <a:gd name="connsiteY12" fmla="*/ 1258588 h 1258588"/>
                  <a:gd name="connsiteX13" fmla="*/ 181475 w 4421875"/>
                  <a:gd name="connsiteY13" fmla="*/ 1214652 h 1258588"/>
                  <a:gd name="connsiteX14" fmla="*/ 0 w 4421875"/>
                  <a:gd name="connsiteY14" fmla="*/ 1033177 h 1258588"/>
                  <a:gd name="connsiteX15" fmla="*/ 0 w 4421875"/>
                  <a:gd name="connsiteY15" fmla="*/ 307298 h 125858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0 w 4421875"/>
                  <a:gd name="connsiteY16" fmla="*/ 359558 h 1310848"/>
                  <a:gd name="connsiteX0" fmla="*/ 0 w 4421875"/>
                  <a:gd name="connsiteY0" fmla="*/ 359558 h 1310848"/>
                  <a:gd name="connsiteX1" fmla="*/ 181475 w 4421875"/>
                  <a:gd name="connsiteY1" fmla="*/ 178083 h 1310848"/>
                  <a:gd name="connsiteX2" fmla="*/ 532263 w 4421875"/>
                  <a:gd name="connsiteY2" fmla="*/ 55254 h 1310848"/>
                  <a:gd name="connsiteX3" fmla="*/ 2129051 w 4421875"/>
                  <a:gd name="connsiteY3" fmla="*/ 663 h 1310848"/>
                  <a:gd name="connsiteX4" fmla="*/ 2442950 w 4421875"/>
                  <a:gd name="connsiteY4" fmla="*/ 96197 h 1310848"/>
                  <a:gd name="connsiteX5" fmla="*/ 3753135 w 4421875"/>
                  <a:gd name="connsiteY5" fmla="*/ 68901 h 1310848"/>
                  <a:gd name="connsiteX6" fmla="*/ 4240400 w 4421875"/>
                  <a:gd name="connsiteY6" fmla="*/ 178083 h 1310848"/>
                  <a:gd name="connsiteX7" fmla="*/ 4421875 w 4421875"/>
                  <a:gd name="connsiteY7" fmla="*/ 359558 h 1310848"/>
                  <a:gd name="connsiteX8" fmla="*/ 4421875 w 4421875"/>
                  <a:gd name="connsiteY8" fmla="*/ 1085437 h 1310848"/>
                  <a:gd name="connsiteX9" fmla="*/ 4240400 w 4421875"/>
                  <a:gd name="connsiteY9" fmla="*/ 1266912 h 1310848"/>
                  <a:gd name="connsiteX10" fmla="*/ 2975212 w 4421875"/>
                  <a:gd name="connsiteY10" fmla="*/ 1269904 h 1310848"/>
                  <a:gd name="connsiteX11" fmla="*/ 2388359 w 4421875"/>
                  <a:gd name="connsiteY11" fmla="*/ 1297200 h 1310848"/>
                  <a:gd name="connsiteX12" fmla="*/ 2197290 w 4421875"/>
                  <a:gd name="connsiteY12" fmla="*/ 1201666 h 1310848"/>
                  <a:gd name="connsiteX13" fmla="*/ 1282890 w 4421875"/>
                  <a:gd name="connsiteY13" fmla="*/ 1310848 h 1310848"/>
                  <a:gd name="connsiteX14" fmla="*/ 181475 w 4421875"/>
                  <a:gd name="connsiteY14" fmla="*/ 1266912 h 1310848"/>
                  <a:gd name="connsiteX15" fmla="*/ 0 w 4421875"/>
                  <a:gd name="connsiteY15" fmla="*/ 1085437 h 1310848"/>
                  <a:gd name="connsiteX16" fmla="*/ 163773 w 4421875"/>
                  <a:gd name="connsiteY16" fmla="*/ 901415 h 1310848"/>
                  <a:gd name="connsiteX17" fmla="*/ 0 w 4421875"/>
                  <a:gd name="connsiteY17" fmla="*/ 359558 h 1310848"/>
                  <a:gd name="connsiteX0" fmla="*/ 0 w 4531184"/>
                  <a:gd name="connsiteY0" fmla="*/ 359558 h 1310848"/>
                  <a:gd name="connsiteX1" fmla="*/ 181475 w 4531184"/>
                  <a:gd name="connsiteY1" fmla="*/ 178083 h 1310848"/>
                  <a:gd name="connsiteX2" fmla="*/ 532263 w 4531184"/>
                  <a:gd name="connsiteY2" fmla="*/ 55254 h 1310848"/>
                  <a:gd name="connsiteX3" fmla="*/ 2129051 w 4531184"/>
                  <a:gd name="connsiteY3" fmla="*/ 663 h 1310848"/>
                  <a:gd name="connsiteX4" fmla="*/ 2442950 w 4531184"/>
                  <a:gd name="connsiteY4" fmla="*/ 96197 h 1310848"/>
                  <a:gd name="connsiteX5" fmla="*/ 3753135 w 4531184"/>
                  <a:gd name="connsiteY5" fmla="*/ 68901 h 1310848"/>
                  <a:gd name="connsiteX6" fmla="*/ 4240400 w 4531184"/>
                  <a:gd name="connsiteY6" fmla="*/ 178083 h 1310848"/>
                  <a:gd name="connsiteX7" fmla="*/ 4421875 w 4531184"/>
                  <a:gd name="connsiteY7" fmla="*/ 359558 h 1310848"/>
                  <a:gd name="connsiteX8" fmla="*/ 4531057 w 4531184"/>
                  <a:gd name="connsiteY8" fmla="*/ 642107 h 1310848"/>
                  <a:gd name="connsiteX9" fmla="*/ 4421875 w 4531184"/>
                  <a:gd name="connsiteY9" fmla="*/ 1085437 h 1310848"/>
                  <a:gd name="connsiteX10" fmla="*/ 4240400 w 4531184"/>
                  <a:gd name="connsiteY10" fmla="*/ 1266912 h 1310848"/>
                  <a:gd name="connsiteX11" fmla="*/ 2975212 w 4531184"/>
                  <a:gd name="connsiteY11" fmla="*/ 1269904 h 1310848"/>
                  <a:gd name="connsiteX12" fmla="*/ 2388359 w 4531184"/>
                  <a:gd name="connsiteY12" fmla="*/ 1297200 h 1310848"/>
                  <a:gd name="connsiteX13" fmla="*/ 2197290 w 4531184"/>
                  <a:gd name="connsiteY13" fmla="*/ 1201666 h 1310848"/>
                  <a:gd name="connsiteX14" fmla="*/ 1282890 w 4531184"/>
                  <a:gd name="connsiteY14" fmla="*/ 1310848 h 1310848"/>
                  <a:gd name="connsiteX15" fmla="*/ 181475 w 4531184"/>
                  <a:gd name="connsiteY15" fmla="*/ 1266912 h 1310848"/>
                  <a:gd name="connsiteX16" fmla="*/ 0 w 4531184"/>
                  <a:gd name="connsiteY16" fmla="*/ 1085437 h 1310848"/>
                  <a:gd name="connsiteX17" fmla="*/ 163773 w 4531184"/>
                  <a:gd name="connsiteY17" fmla="*/ 901415 h 1310848"/>
                  <a:gd name="connsiteX18" fmla="*/ 0 w 4531184"/>
                  <a:gd name="connsiteY18" fmla="*/ 359558 h 131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1184" h="1310848">
                    <a:moveTo>
                      <a:pt x="0" y="359558"/>
                    </a:moveTo>
                    <a:cubicBezTo>
                      <a:pt x="0" y="259332"/>
                      <a:pt x="81249" y="178083"/>
                      <a:pt x="181475" y="178083"/>
                    </a:cubicBezTo>
                    <a:cubicBezTo>
                      <a:pt x="288382" y="143288"/>
                      <a:pt x="155351" y="68902"/>
                      <a:pt x="532263" y="55254"/>
                    </a:cubicBezTo>
                    <a:cubicBezTo>
                      <a:pt x="856859" y="41606"/>
                      <a:pt x="1810603" y="-6161"/>
                      <a:pt x="2129051" y="663"/>
                    </a:cubicBezTo>
                    <a:cubicBezTo>
                      <a:pt x="2447499" y="7487"/>
                      <a:pt x="2172269" y="100746"/>
                      <a:pt x="2442950" y="96197"/>
                    </a:cubicBezTo>
                    <a:cubicBezTo>
                      <a:pt x="2713631" y="91648"/>
                      <a:pt x="3453560" y="55253"/>
                      <a:pt x="3753135" y="68901"/>
                    </a:cubicBezTo>
                    <a:cubicBezTo>
                      <a:pt x="4052710" y="82549"/>
                      <a:pt x="4124394" y="145563"/>
                      <a:pt x="4240400" y="178083"/>
                    </a:cubicBezTo>
                    <a:cubicBezTo>
                      <a:pt x="4340626" y="178083"/>
                      <a:pt x="4421875" y="259332"/>
                      <a:pt x="4421875" y="359558"/>
                    </a:cubicBezTo>
                    <a:cubicBezTo>
                      <a:pt x="4417326" y="490135"/>
                      <a:pt x="4535606" y="511530"/>
                      <a:pt x="4531057" y="642107"/>
                    </a:cubicBezTo>
                    <a:lnTo>
                      <a:pt x="4421875" y="1085437"/>
                    </a:lnTo>
                    <a:cubicBezTo>
                      <a:pt x="4421875" y="1185663"/>
                      <a:pt x="4340626" y="1266912"/>
                      <a:pt x="4240400" y="1266912"/>
                    </a:cubicBezTo>
                    <a:cubicBezTo>
                      <a:pt x="3987916" y="1281734"/>
                      <a:pt x="3286160" y="1294426"/>
                      <a:pt x="2975212" y="1269904"/>
                    </a:cubicBezTo>
                    <a:cubicBezTo>
                      <a:pt x="2664264" y="1245382"/>
                      <a:pt x="2515738" y="1324495"/>
                      <a:pt x="2388359" y="1297200"/>
                    </a:cubicBezTo>
                    <a:cubicBezTo>
                      <a:pt x="2260980" y="1269905"/>
                      <a:pt x="2379260" y="1169821"/>
                      <a:pt x="2197290" y="1201666"/>
                    </a:cubicBezTo>
                    <a:cubicBezTo>
                      <a:pt x="2015320" y="1233511"/>
                      <a:pt x="1621134" y="1284051"/>
                      <a:pt x="1282890" y="1310848"/>
                    </a:cubicBezTo>
                    <a:lnTo>
                      <a:pt x="181475" y="1266912"/>
                    </a:lnTo>
                    <a:cubicBezTo>
                      <a:pt x="81249" y="1266912"/>
                      <a:pt x="0" y="1185663"/>
                      <a:pt x="0" y="1085437"/>
                    </a:cubicBezTo>
                    <a:cubicBezTo>
                      <a:pt x="0" y="933111"/>
                      <a:pt x="163773" y="1053741"/>
                      <a:pt x="163773" y="901415"/>
                    </a:cubicBezTo>
                    <a:lnTo>
                      <a:pt x="0" y="359558"/>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E37D10B0-E97D-6199-F021-757B8843D096}"/>
                </a:ext>
              </a:extLst>
            </p:cNvPr>
            <p:cNvPicPr>
              <a:picLocks noChangeAspect="1"/>
            </p:cNvPicPr>
            <p:nvPr/>
          </p:nvPicPr>
          <p:blipFill rotWithShape="1">
            <a:blip r:embed="rId10" cstate="print">
              <a:extLst>
                <a:ext uri="{BEBA8EAE-BF5A-486C-A8C5-ECC9F3942E4B}">
                  <a14:imgProps xmlns:a14="http://schemas.microsoft.com/office/drawing/2010/main">
                    <a14:imgLayer r:embed="rId8">
                      <a14:imgEffect>
                        <a14:backgroundRemoval t="2367" b="26578" l="31472" r="45348">
                          <a14:foregroundMark x1="20469" y1="10133" x2="24312" y2="13350"/>
                          <a14:foregroundMark x1="34506" y1="6189" x2="33333" y2="14320"/>
                          <a14:backgroundMark x1="28155" y1="7160" x2="28155" y2="7160"/>
                          <a14:backgroundMark x1="29328" y1="11529" x2="28439" y2="12136"/>
                          <a14:backgroundMark x1="28034" y1="7767" x2="27346" y2="7342"/>
                        </a14:backgroundRemoval>
                      </a14:imgEffect>
                    </a14:imgLayer>
                  </a14:imgProps>
                </a:ext>
                <a:ext uri="{28A0092B-C50C-407E-A947-70E740481C1C}">
                  <a14:useLocalDpi xmlns:a14="http://schemas.microsoft.com/office/drawing/2010/main" val="0"/>
                </a:ext>
              </a:extLst>
            </a:blip>
            <a:srcRect l="30021" t="1194" r="60039" b="83881"/>
            <a:stretch/>
          </p:blipFill>
          <p:spPr>
            <a:xfrm>
              <a:off x="4908801" y="4491303"/>
              <a:ext cx="1526108" cy="1527683"/>
            </a:xfrm>
            <a:prstGeom prst="rect">
              <a:avLst/>
            </a:prstGeom>
          </p:spPr>
        </p:pic>
        <p:sp>
          <p:nvSpPr>
            <p:cNvPr id="26" name="Rectangle 25">
              <a:extLst>
                <a:ext uri="{FF2B5EF4-FFF2-40B4-BE49-F238E27FC236}">
                  <a16:creationId xmlns:a16="http://schemas.microsoft.com/office/drawing/2014/main" id="{A54DC2F1-29DB-FF37-2AF6-626E828D20F0}"/>
                </a:ext>
              </a:extLst>
            </p:cNvPr>
            <p:cNvSpPr/>
            <p:nvPr/>
          </p:nvSpPr>
          <p:spPr>
            <a:xfrm>
              <a:off x="6277559" y="4906134"/>
              <a:ext cx="3725635" cy="1077218"/>
            </a:xfrm>
            <a:prstGeom prst="rect">
              <a:avLst/>
            </a:prstGeom>
          </p:spPr>
          <p:txBody>
            <a:bodyPr wrap="square">
              <a:spAutoFit/>
            </a:bodyPr>
            <a:lstStyle/>
            <a:p>
              <a:pPr algn="ctr"/>
              <a:r>
                <a:rPr lang="en-US" sz="3200" dirty="0" err="1">
                  <a:latin typeface="Cambria" panose="02040503050406030204" pitchFamily="18" charset="0"/>
                  <a:ea typeface="Cambria" panose="02040503050406030204" pitchFamily="18" charset="0"/>
                </a:rPr>
                <a:t>Vì</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giúp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mẹ</a:t>
              </a:r>
              <a:r>
                <a:rPr lang="en-US" sz="3200" dirty="0">
                  <a:latin typeface="Cambria" panose="02040503050406030204" pitchFamily="18" charset="0"/>
                  <a:ea typeface="Cambria" panose="02040503050406030204" pitchFamily="18" charset="0"/>
                </a:rPr>
                <a:t>.</a:t>
              </a:r>
              <a:endParaRPr lang="en-GB" sz="4400" dirty="0">
                <a:latin typeface="Cambria" panose="02040503050406030204" pitchFamily="18" charset="0"/>
                <a:ea typeface="Cambria" panose="02040503050406030204" pitchFamily="18" charset="0"/>
              </a:endParaRPr>
            </a:p>
          </p:txBody>
        </p:sp>
      </p:grpSp>
      <p:sp>
        <p:nvSpPr>
          <p:cNvPr id="29" name="Heart 28">
            <a:extLst>
              <a:ext uri="{FF2B5EF4-FFF2-40B4-BE49-F238E27FC236}">
                <a16:creationId xmlns:a16="http://schemas.microsoft.com/office/drawing/2014/main" id="{CD8D29BF-B301-E9F3-75B8-47CEA481787A}"/>
              </a:ext>
            </a:extLst>
          </p:cNvPr>
          <p:cNvSpPr/>
          <p:nvPr/>
        </p:nvSpPr>
        <p:spPr>
          <a:xfrm>
            <a:off x="8001960" y="5632059"/>
            <a:ext cx="1238979" cy="1071953"/>
          </a:xfrm>
          <a:prstGeom prst="heart">
            <a:avLst/>
          </a:prstGeom>
          <a:solidFill>
            <a:srgbClr val="F54373"/>
          </a:solidFill>
          <a:ln>
            <a:solidFill>
              <a:srgbClr val="F54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821CE0EA-3BEB-67C8-9B78-1D4E7671439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8783405" y="3609156"/>
            <a:ext cx="1294063" cy="1314769"/>
          </a:xfrm>
          <a:prstGeom prst="rect">
            <a:avLst/>
          </a:prstGeom>
        </p:spPr>
      </p:pic>
      <p:pic>
        <p:nvPicPr>
          <p:cNvPr id="31" name="Picture 30">
            <a:extLst>
              <a:ext uri="{FF2B5EF4-FFF2-40B4-BE49-F238E27FC236}">
                <a16:creationId xmlns:a16="http://schemas.microsoft.com/office/drawing/2014/main" id="{1254E978-CE0C-C8EC-C935-C5B99E8ADDC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3469" b="70224" l="35232" r="65370">
                        <a14:foregroundMark x1="59073" y1="29169" x2="52741" y2="69800"/>
                      </a14:backgroundRemoval>
                    </a14:imgEffect>
                  </a14:imgLayer>
                </a14:imgProps>
              </a:ext>
              <a:ext uri="{28A0092B-C50C-407E-A947-70E740481C1C}">
                <a14:useLocalDpi xmlns:a14="http://schemas.microsoft.com/office/drawing/2010/main" val="0"/>
              </a:ext>
            </a:extLst>
          </a:blip>
          <a:srcRect l="35577" t="18334" r="34036" b="28750"/>
          <a:stretch/>
        </p:blipFill>
        <p:spPr>
          <a:xfrm>
            <a:off x="8906317" y="2320060"/>
            <a:ext cx="1171151" cy="1189890"/>
          </a:xfrm>
          <a:prstGeom prst="rect">
            <a:avLst/>
          </a:prstGeom>
        </p:spPr>
      </p:pic>
      <p:sp>
        <p:nvSpPr>
          <p:cNvPr id="14" name="Arrow: Left 13">
            <a:hlinkClick r:id="rId13" action="ppaction://hlinksldjump"/>
            <a:extLst>
              <a:ext uri="{FF2B5EF4-FFF2-40B4-BE49-F238E27FC236}">
                <a16:creationId xmlns:a16="http://schemas.microsoft.com/office/drawing/2014/main" id="{D84D3ED2-3983-10FB-80DA-2BCB4375ADB0}"/>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1661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3"/>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3830477"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316496" y="5698111"/>
            <a:ext cx="14850401" cy="2393339"/>
            <a:chOff x="0" y="0"/>
            <a:chExt cx="3892252" cy="627288"/>
          </a:xfrm>
        </p:grpSpPr>
        <p:sp>
          <p:nvSpPr>
            <p:cNvPr id="5" name="Freeform 5"/>
            <p:cNvSpPr/>
            <p:nvPr/>
          </p:nvSpPr>
          <p:spPr>
            <a:xfrm>
              <a:off x="0" y="0"/>
              <a:ext cx="3892252" cy="627288"/>
            </a:xfrm>
            <a:custGeom>
              <a:avLst/>
              <a:gdLst/>
              <a:ahLst/>
              <a:cxnLst/>
              <a:rect l="l" t="t" r="r" b="b"/>
              <a:pathLst>
                <a:path w="3892252" h="627288">
                  <a:moveTo>
                    <a:pt x="0" y="0"/>
                  </a:moveTo>
                  <a:lnTo>
                    <a:pt x="3892252" y="0"/>
                  </a:lnTo>
                  <a:lnTo>
                    <a:pt x="3892252" y="627288"/>
                  </a:lnTo>
                  <a:lnTo>
                    <a:pt x="0" y="627288"/>
                  </a:lnTo>
                  <a:close/>
                </a:path>
              </a:pathLst>
            </a:custGeom>
            <a:solidFill>
              <a:srgbClr val="FBEDDF"/>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3892252" cy="665388"/>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7" name="Freeform 7"/>
          <p:cNvSpPr/>
          <p:nvPr/>
        </p:nvSpPr>
        <p:spPr>
          <a:xfrm flipH="1">
            <a:off x="3311662" y="459228"/>
            <a:ext cx="9458040" cy="9744415"/>
          </a:xfrm>
          <a:custGeom>
            <a:avLst/>
            <a:gdLst/>
            <a:ahLst/>
            <a:cxnLst/>
            <a:rect l="l" t="t" r="r" b="b"/>
            <a:pathLst>
              <a:path w="11427541" h="14616622">
                <a:moveTo>
                  <a:pt x="11427541" y="0"/>
                </a:moveTo>
                <a:lnTo>
                  <a:pt x="0" y="0"/>
                </a:lnTo>
                <a:lnTo>
                  <a:pt x="0" y="14616622"/>
                </a:lnTo>
                <a:lnTo>
                  <a:pt x="11427541" y="14616622"/>
                </a:lnTo>
                <a:lnTo>
                  <a:pt x="1142754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584791" y="1128718"/>
            <a:ext cx="3480440" cy="5548528"/>
          </a:xfrm>
          <a:custGeom>
            <a:avLst/>
            <a:gdLst/>
            <a:ahLst/>
            <a:cxnLst/>
            <a:rect l="l" t="t" r="r" b="b"/>
            <a:pathLst>
              <a:path w="5220660" h="8322792">
                <a:moveTo>
                  <a:pt x="0" y="0"/>
                </a:moveTo>
                <a:lnTo>
                  <a:pt x="5220660" y="0"/>
                </a:lnTo>
                <a:lnTo>
                  <a:pt x="5220660" y="8322792"/>
                </a:lnTo>
                <a:lnTo>
                  <a:pt x="0" y="83227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156762">
            <a:off x="9614089" y="1301785"/>
            <a:ext cx="919860" cy="847943"/>
          </a:xfrm>
          <a:custGeom>
            <a:avLst/>
            <a:gdLst/>
            <a:ahLst/>
            <a:cxnLst/>
            <a:rect l="l" t="t" r="r" b="b"/>
            <a:pathLst>
              <a:path w="1379790" h="1271915">
                <a:moveTo>
                  <a:pt x="0" y="0"/>
                </a:moveTo>
                <a:lnTo>
                  <a:pt x="1379790" y="0"/>
                </a:lnTo>
                <a:lnTo>
                  <a:pt x="1379790" y="1271916"/>
                </a:lnTo>
                <a:lnTo>
                  <a:pt x="0" y="12719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325993">
            <a:off x="1136036" y="3145049"/>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365955">
            <a:off x="4324951" y="5707365"/>
            <a:ext cx="424291" cy="178985"/>
          </a:xfrm>
          <a:custGeom>
            <a:avLst/>
            <a:gdLst/>
            <a:ahLst/>
            <a:cxnLst/>
            <a:rect l="l" t="t" r="r" b="b"/>
            <a:pathLst>
              <a:path w="636437" h="268478">
                <a:moveTo>
                  <a:pt x="0" y="0"/>
                </a:moveTo>
                <a:lnTo>
                  <a:pt x="636437" y="0"/>
                </a:lnTo>
                <a:lnTo>
                  <a:pt x="636437" y="268477"/>
                </a:lnTo>
                <a:lnTo>
                  <a:pt x="0" y="2684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3422517">
            <a:off x="4915462" y="4993126"/>
            <a:ext cx="692571" cy="1278235"/>
          </a:xfrm>
          <a:custGeom>
            <a:avLst/>
            <a:gdLst/>
            <a:ahLst/>
            <a:cxnLst/>
            <a:rect l="l" t="t" r="r" b="b"/>
            <a:pathLst>
              <a:path w="1038856" h="1917352">
                <a:moveTo>
                  <a:pt x="0" y="0"/>
                </a:moveTo>
                <a:lnTo>
                  <a:pt x="1038856" y="0"/>
                </a:lnTo>
                <a:lnTo>
                  <a:pt x="1038856" y="1917351"/>
                </a:lnTo>
                <a:lnTo>
                  <a:pt x="0" y="19173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9" name="Picture 18" descr="A red and green text on a black background&#10;&#10;AI-generated content may be incorrect.">
            <a:extLst>
              <a:ext uri="{FF2B5EF4-FFF2-40B4-BE49-F238E27FC236}">
                <a16:creationId xmlns:a16="http://schemas.microsoft.com/office/drawing/2014/main" id="{103659F6-A019-6E14-60B5-9DB5832DBA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98204" y="1382233"/>
            <a:ext cx="5897526" cy="4544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489684" cy="1149633"/>
            <a:chOff x="536448" y="1563623"/>
            <a:chExt cx="11489684"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869434" y="1841044"/>
              <a:ext cx="101566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bài văn dài hơn, Cô-li-a đã làm gì?</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48793" y="3123433"/>
            <a:ext cx="10804504" cy="1754326"/>
          </a:xfrm>
          <a:prstGeom prst="rect">
            <a:avLst/>
          </a:prstGeom>
          <a:noFill/>
        </p:spPr>
        <p:txBody>
          <a:bodyPr wrap="square">
            <a:spAutoFit/>
          </a:bodyPr>
          <a:lstStyle/>
          <a:p>
            <a:pPr lvl="0"/>
            <a:r>
              <a:rPr lang="vi-VN" sz="3600" dirty="0">
                <a:solidFill>
                  <a:srgbClr val="FF0000"/>
                </a:solidFill>
                <a:latin typeface="Cambria" panose="02040503050406030204" pitchFamily="18" charset="0"/>
                <a:ea typeface="Cambria" panose="02040503050406030204" pitchFamily="18" charset="0"/>
              </a:rPr>
              <a:t>Cô-li-a đã viết cả những việc mà bạn ấy chưa từng làm giúp đỡ mẹ và kết thúc bài văn của mình bạn ấy viết “Em muốn giúp mẹ nhiều việc hơn, để mẹ đỡ vất vả.”</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F9788C-05D8-CB5A-74A4-3C3778B726B7}"/>
              </a:ext>
            </a:extLst>
          </p:cNvPr>
          <p:cNvPicPr>
            <a:picLocks noChangeAspect="1"/>
          </p:cNvPicPr>
          <p:nvPr/>
        </p:nvPicPr>
        <p:blipFill>
          <a:blip r:embed="rId4"/>
          <a:stretch>
            <a:fillRect/>
          </a:stretch>
        </p:blipFill>
        <p:spPr>
          <a:xfrm rot="451685">
            <a:off x="677748" y="1695468"/>
            <a:ext cx="635715" cy="853529"/>
          </a:xfrm>
          <a:prstGeom prst="rect">
            <a:avLst/>
          </a:prstGeom>
        </p:spPr>
      </p:pic>
      <p:sp>
        <p:nvSpPr>
          <p:cNvPr id="7" name="Arrow: Left 6">
            <a:hlinkClick r:id="rId5" action="ppaction://hlinksldjump"/>
            <a:extLst>
              <a:ext uri="{FF2B5EF4-FFF2-40B4-BE49-F238E27FC236}">
                <a16:creationId xmlns:a16="http://schemas.microsoft.com/office/drawing/2014/main" id="{326AA628-2055-B241-0163-505232F2A5B0}"/>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84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hãy giải thích vì sao Cô-li-a vui vẻ nhận lời mẹ làm việc nhà.</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38160" y="3442409"/>
            <a:ext cx="10804504" cy="1200329"/>
          </a:xfrm>
          <a:prstGeom prst="rect">
            <a:avLst/>
          </a:prstGeom>
          <a:noFill/>
        </p:spPr>
        <p:txBody>
          <a:bodyPr wrap="square">
            <a:spAutoFit/>
          </a:bodyPr>
          <a:lstStyle/>
          <a:p>
            <a:pPr marL="571500" lvl="0" indent="-571500" algn="just">
              <a:buFont typeface="Arial" panose="020B0604020202020204" pitchFamily="34" charset="0"/>
              <a:buChar char="•"/>
            </a:pP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việc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mẹ</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bảo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việc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viết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tập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văn</a:t>
            </a:r>
            <a:r>
              <a:rPr lang="en-US" sz="3600" dirty="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050B22D-BF2C-8270-A54C-741AE1893944}"/>
              </a:ext>
            </a:extLst>
          </p:cNvPr>
          <p:cNvSpPr txBox="1"/>
          <p:nvPr/>
        </p:nvSpPr>
        <p:spPr>
          <a:xfrm>
            <a:off x="648793" y="4941600"/>
            <a:ext cx="10804504" cy="1200329"/>
          </a:xfrm>
          <a:prstGeom prst="rect">
            <a:avLst/>
          </a:prstGeom>
          <a:noFill/>
        </p:spPr>
        <p:txBody>
          <a:bodyPr wrap="square">
            <a:spAutoFit/>
          </a:bodyPr>
          <a:lstStyle/>
          <a:p>
            <a:pPr marL="571500" lvl="0" indent="-571500" algn="just">
              <a:buFont typeface="Arial" panose="020B0604020202020204" pitchFamily="34" charset="0"/>
              <a:buChar char="•"/>
            </a:pPr>
            <a:r>
              <a:rPr lang="en-US" sz="3600" dirty="0" err="1">
                <a:solidFill>
                  <a:srgbClr val="FF0000"/>
                </a:solidFill>
                <a:latin typeface="Cambria" panose="02040503050406030204" pitchFamily="18" charset="0"/>
                <a:ea typeface="Cambria" panose="02040503050406030204" pitchFamily="18" charset="0"/>
              </a:rPr>
              <a:t>Cô</a:t>
            </a:r>
            <a:r>
              <a:rPr lang="en-US" sz="3600" dirty="0">
                <a:solidFill>
                  <a:srgbClr val="FF0000"/>
                </a:solidFill>
                <a:latin typeface="Cambria" panose="02040503050406030204" pitchFamily="18" charset="0"/>
                <a:ea typeface="Cambria" panose="02040503050406030204" pitchFamily="18" charset="0"/>
              </a:rPr>
              <a:t>-li-a </a:t>
            </a:r>
            <a:r>
              <a:rPr lang="en-US" sz="3600" dirty="0" err="1">
                <a:solidFill>
                  <a:srgbClr val="FF0000"/>
                </a:solidFill>
                <a:latin typeface="Cambria" panose="02040503050406030204" pitchFamily="18" charset="0"/>
                <a:ea typeface="Cambria" panose="02040503050406030204" pitchFamily="18" charset="0"/>
              </a:rPr>
              <a:t>thấy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phải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hiện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đúng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những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gì</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viết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nói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phải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đôi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với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làm</a:t>
            </a:r>
            <a:r>
              <a:rPr lang="en-US" sz="3600" dirty="0">
                <a:solidFill>
                  <a:srgbClr val="FF0000"/>
                </a:solidFill>
                <a:latin typeface="Cambria" panose="02040503050406030204" pitchFamily="18" charset="0"/>
                <a:ea typeface="Cambria" panose="02040503050406030204" pitchFamily="18" charset="0"/>
              </a:rPr>
              <a:t>”.</a:t>
            </a:r>
            <a:endParaRPr lang="vi-VN" sz="3600" dirty="0">
              <a:solidFill>
                <a:srgbClr val="FF0000"/>
              </a:solidFill>
              <a:latin typeface="Cambria" panose="02040503050406030204" pitchFamily="18" charset="0"/>
              <a:ea typeface="Cambria" panose="02040503050406030204" pitchFamily="18" charset="0"/>
            </a:endParaRPr>
          </a:p>
        </p:txBody>
      </p:sp>
      <p:sp>
        <p:nvSpPr>
          <p:cNvPr id="9" name="Arrow: Left 8">
            <a:hlinkClick r:id="rId6" action="ppaction://hlinksldjump"/>
            <a:extLst>
              <a:ext uri="{FF2B5EF4-FFF2-40B4-BE49-F238E27FC236}">
                <a16:creationId xmlns:a16="http://schemas.microsoft.com/office/drawing/2014/main" id="{EC8DE468-A09E-E876-D4BD-B9319C3C7284}"/>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349A13-EEA3-5422-0AAB-FEE2ACB35B3D}"/>
              </a:ext>
            </a:extLst>
          </p:cNvPr>
          <p:cNvGrpSpPr/>
          <p:nvPr/>
        </p:nvGrpSpPr>
        <p:grpSpPr>
          <a:xfrm>
            <a:off x="2678154" y="413990"/>
            <a:ext cx="6566430" cy="1149633"/>
            <a:chOff x="2678154" y="413990"/>
            <a:chExt cx="6566430" cy="1149633"/>
          </a:xfrm>
        </p:grpSpPr>
        <p:sp>
          <p:nvSpPr>
            <p:cNvPr id="2" name="Freeform 6">
              <a:extLst>
                <a:ext uri="{FF2B5EF4-FFF2-40B4-BE49-F238E27FC236}">
                  <a16:creationId xmlns:a16="http://schemas.microsoft.com/office/drawing/2014/main" id="{8A2D8B32-75C3-7416-256C-D95C3DCE651B}"/>
                </a:ext>
              </a:extLst>
            </p:cNvPr>
            <p:cNvSpPr/>
            <p:nvPr/>
          </p:nvSpPr>
          <p:spPr>
            <a:xfrm>
              <a:off x="2678154" y="413990"/>
              <a:ext cx="6566430" cy="1149633"/>
            </a:xfrm>
            <a:custGeom>
              <a:avLst/>
              <a:gdLst/>
              <a:ahLst/>
              <a:cxnLst/>
              <a:rect l="l" t="t" r="r" b="b"/>
              <a:pathLst>
                <a:path w="4695655" h="898044">
                  <a:moveTo>
                    <a:pt x="0" y="0"/>
                  </a:moveTo>
                  <a:lnTo>
                    <a:pt x="4695655" y="0"/>
                  </a:lnTo>
                  <a:lnTo>
                    <a:pt x="4695655" y="898044"/>
                  </a:lnTo>
                  <a:lnTo>
                    <a:pt x="0" y="898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9883C5D-794A-2D80-4C1A-E56F89369E69}"/>
                </a:ext>
              </a:extLst>
            </p:cNvPr>
            <p:cNvSpPr txBox="1"/>
            <p:nvPr/>
          </p:nvSpPr>
          <p:spPr>
            <a:xfrm>
              <a:off x="4353776" y="685800"/>
              <a:ext cx="33520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Tìm</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hiểu</a:t>
              </a:r>
              <a:r>
                <a:rPr kumimoji="0" lang="en-GB"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rPr>
                <a:t> </a:t>
              </a:r>
              <a:r>
                <a:rPr kumimoji="0" lang="en-GB" sz="4400" b="0" i="0" u="none" strike="noStrike" kern="1200" cap="none" spc="0" normalizeH="0" baseline="0" noProof="0" dirty="0" err="1">
                  <a:ln>
                    <a:noFill/>
                  </a:ln>
                  <a:solidFill>
                    <a:srgbClr val="C00000"/>
                  </a:solidFill>
                  <a:effectLst/>
                  <a:uLnTx/>
                  <a:uFillTx/>
                  <a:latin typeface="iCiel Cucho Bold" pitchFamily="50" charset="-93"/>
                  <a:ea typeface="+mn-ea"/>
                  <a:cs typeface="iCiel Cucho Bold" pitchFamily="50" charset="-93"/>
                </a:rPr>
                <a:t>bài</a:t>
              </a:r>
              <a:endParaRPr kumimoji="0" lang="vi-VN" sz="4400" b="0" i="0" u="none" strike="noStrike" kern="1200" cap="none" spc="0" normalizeH="0" baseline="0" noProof="0" dirty="0">
                <a:ln>
                  <a:noFill/>
                </a:ln>
                <a:solidFill>
                  <a:srgbClr val="C00000"/>
                </a:solidFill>
                <a:effectLst/>
                <a:uLnTx/>
                <a:uFillTx/>
                <a:latin typeface="iCiel Cucho Bold" pitchFamily="50" charset="-93"/>
                <a:ea typeface="+mn-ea"/>
                <a:cs typeface="iCiel Cucho Bold" pitchFamily="50" charset="-93"/>
              </a:endParaRPr>
            </a:p>
          </p:txBody>
        </p:sp>
      </p:grpSp>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149633"/>
            <a:chOff x="536448" y="1563623"/>
            <a:chExt cx="11119104" cy="1149633"/>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808C806-7719-EE91-F8E7-C571D81CBD3E}"/>
                </a:ext>
              </a:extLst>
            </p:cNvPr>
            <p:cNvSpPr txBox="1"/>
            <p:nvPr/>
          </p:nvSpPr>
          <p:spPr>
            <a:xfrm>
              <a:off x="1991407" y="1744376"/>
              <a:ext cx="862279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có nhận xét gì về Cô-li-a?</a:t>
              </a: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76595"/>
            <a:ext cx="10804504" cy="2308324"/>
          </a:xfrm>
          <a:prstGeom prst="rect">
            <a:avLst/>
          </a:prstGeom>
          <a:noFill/>
        </p:spPr>
        <p:txBody>
          <a:bodyPr wrap="square">
            <a:spAutoFit/>
          </a:bodyPr>
          <a:lstStyle/>
          <a:p>
            <a:pPr marL="571500" lvl="0" indent="-571500">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Cô-li-a là một học sinh có ý thức học tập vì đã rất cố gắng để hoàn thành bài tập làm văn. Cô-li-a là người biết giữ lời, “nói đi đôi với làm”, nên đã vui vẻ thực hiện những việc đã viết trong bài tập làm văn.</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rrow: Left 6">
            <a:hlinkClick r:id="rId6" action="ppaction://hlinksldjump"/>
            <a:extLst>
              <a:ext uri="{FF2B5EF4-FFF2-40B4-BE49-F238E27FC236}">
                <a16:creationId xmlns:a16="http://schemas.microsoft.com/office/drawing/2014/main" id="{19255FFB-E6BF-6385-0B32-029E042CCE73}"/>
              </a:ext>
            </a:extLst>
          </p:cNvPr>
          <p:cNvSpPr/>
          <p:nvPr/>
        </p:nvSpPr>
        <p:spPr>
          <a:xfrm>
            <a:off x="385011" y="6160168"/>
            <a:ext cx="1335505" cy="5654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20" name="Group 19">
            <a:extLst>
              <a:ext uri="{FF2B5EF4-FFF2-40B4-BE49-F238E27FC236}">
                <a16:creationId xmlns:a16="http://schemas.microsoft.com/office/drawing/2014/main" id="{E2E5D366-B70E-4A96-86C3-2B6F5B0F47A4}"/>
              </a:ext>
            </a:extLst>
          </p:cNvPr>
          <p:cNvGrpSpPr/>
          <p:nvPr/>
        </p:nvGrpSpPr>
        <p:grpSpPr>
          <a:xfrm>
            <a:off x="1411009" y="2409213"/>
            <a:ext cx="8193487" cy="983256"/>
            <a:chOff x="1896281" y="755776"/>
            <a:chExt cx="6749697" cy="884624"/>
          </a:xfrm>
        </p:grpSpPr>
        <p:sp>
          <p:nvSpPr>
            <p:cNvPr id="21" name="Rectangle: Rounded Corners 43">
              <a:extLst>
                <a:ext uri="{FF2B5EF4-FFF2-40B4-BE49-F238E27FC236}">
                  <a16:creationId xmlns:a16="http://schemas.microsoft.com/office/drawing/2014/main" id="{E47E1B05-B73E-44D9-8B2F-34D71A9F80CD}"/>
                </a:ext>
              </a:extLst>
            </p:cNvPr>
            <p:cNvSpPr/>
            <p:nvPr/>
          </p:nvSpPr>
          <p:spPr>
            <a:xfrm>
              <a:off x="1896281" y="755776"/>
              <a:ext cx="6749697" cy="884624"/>
            </a:xfrm>
            <a:custGeom>
              <a:avLst/>
              <a:gdLst>
                <a:gd name="csX0" fmla="*/ 0 w 6749697"/>
                <a:gd name="csY0" fmla="*/ 147440 h 884624"/>
                <a:gd name="csX1" fmla="*/ 147440 w 6749697"/>
                <a:gd name="csY1" fmla="*/ 0 h 884624"/>
                <a:gd name="csX2" fmla="*/ 863338 w 6749697"/>
                <a:gd name="csY2" fmla="*/ 0 h 884624"/>
                <a:gd name="csX3" fmla="*/ 1321043 w 6749697"/>
                <a:gd name="csY3" fmla="*/ 0 h 884624"/>
                <a:gd name="csX4" fmla="*/ 1972393 w 6749697"/>
                <a:gd name="csY4" fmla="*/ 0 h 884624"/>
                <a:gd name="csX5" fmla="*/ 2430098 w 6749697"/>
                <a:gd name="csY5" fmla="*/ 0 h 884624"/>
                <a:gd name="csX6" fmla="*/ 2887803 w 6749697"/>
                <a:gd name="csY6" fmla="*/ 0 h 884624"/>
                <a:gd name="csX7" fmla="*/ 3603701 w 6749697"/>
                <a:gd name="csY7" fmla="*/ 0 h 884624"/>
                <a:gd name="csX8" fmla="*/ 4255051 w 6749697"/>
                <a:gd name="csY8" fmla="*/ 0 h 884624"/>
                <a:gd name="csX9" fmla="*/ 4648208 w 6749697"/>
                <a:gd name="csY9" fmla="*/ 0 h 884624"/>
                <a:gd name="csX10" fmla="*/ 5170461 w 6749697"/>
                <a:gd name="csY10" fmla="*/ 0 h 884624"/>
                <a:gd name="csX11" fmla="*/ 5821811 w 6749697"/>
                <a:gd name="csY11" fmla="*/ 0 h 884624"/>
                <a:gd name="csX12" fmla="*/ 6602257 w 6749697"/>
                <a:gd name="csY12" fmla="*/ 0 h 884624"/>
                <a:gd name="csX13" fmla="*/ 6749697 w 6749697"/>
                <a:gd name="csY13" fmla="*/ 147440 h 884624"/>
                <a:gd name="csX14" fmla="*/ 6749697 w 6749697"/>
                <a:gd name="csY14" fmla="*/ 737184 h 884624"/>
                <a:gd name="csX15" fmla="*/ 6602257 w 6749697"/>
                <a:gd name="csY15" fmla="*/ 884624 h 884624"/>
                <a:gd name="csX16" fmla="*/ 6209100 w 6749697"/>
                <a:gd name="csY16" fmla="*/ 884624 h 884624"/>
                <a:gd name="csX17" fmla="*/ 5686847 w 6749697"/>
                <a:gd name="csY17" fmla="*/ 884624 h 884624"/>
                <a:gd name="csX18" fmla="*/ 5229141 w 6749697"/>
                <a:gd name="csY18" fmla="*/ 884624 h 884624"/>
                <a:gd name="csX19" fmla="*/ 4706888 w 6749697"/>
                <a:gd name="csY19" fmla="*/ 884624 h 884624"/>
                <a:gd name="csX20" fmla="*/ 4249183 w 6749697"/>
                <a:gd name="csY20" fmla="*/ 884624 h 884624"/>
                <a:gd name="csX21" fmla="*/ 3662381 w 6749697"/>
                <a:gd name="csY21" fmla="*/ 884624 h 884624"/>
                <a:gd name="csX22" fmla="*/ 3204676 w 6749697"/>
                <a:gd name="csY22" fmla="*/ 884624 h 884624"/>
                <a:gd name="csX23" fmla="*/ 2682423 w 6749697"/>
                <a:gd name="csY23" fmla="*/ 884624 h 884624"/>
                <a:gd name="csX24" fmla="*/ 2095621 w 6749697"/>
                <a:gd name="csY24" fmla="*/ 884624 h 884624"/>
                <a:gd name="csX25" fmla="*/ 1508820 w 6749697"/>
                <a:gd name="csY25" fmla="*/ 884624 h 884624"/>
                <a:gd name="csX26" fmla="*/ 792922 w 6749697"/>
                <a:gd name="csY26" fmla="*/ 884624 h 884624"/>
                <a:gd name="csX27" fmla="*/ 147440 w 6749697"/>
                <a:gd name="csY27" fmla="*/ 884624 h 884624"/>
                <a:gd name="csX28" fmla="*/ 0 w 6749697"/>
                <a:gd name="csY28" fmla="*/ 737184 h 884624"/>
                <a:gd name="csX29" fmla="*/ 0 w 6749697"/>
                <a:gd name="csY29" fmla="*/ 147440 h 8846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749697" h="884624" fill="none" extrusionOk="0">
                  <a:moveTo>
                    <a:pt x="0" y="147440"/>
                  </a:moveTo>
                  <a:cubicBezTo>
                    <a:pt x="-13318" y="62221"/>
                    <a:pt x="75915" y="-12588"/>
                    <a:pt x="147440" y="0"/>
                  </a:cubicBezTo>
                  <a:cubicBezTo>
                    <a:pt x="331804" y="-37250"/>
                    <a:pt x="546241" y="50669"/>
                    <a:pt x="863338" y="0"/>
                  </a:cubicBezTo>
                  <a:cubicBezTo>
                    <a:pt x="1180435" y="-50669"/>
                    <a:pt x="1144674" y="8521"/>
                    <a:pt x="1321043" y="0"/>
                  </a:cubicBezTo>
                  <a:cubicBezTo>
                    <a:pt x="1497413" y="-8521"/>
                    <a:pt x="1696184" y="44205"/>
                    <a:pt x="1972393" y="0"/>
                  </a:cubicBezTo>
                  <a:cubicBezTo>
                    <a:pt x="2248602" y="-44205"/>
                    <a:pt x="2301206" y="10712"/>
                    <a:pt x="2430098" y="0"/>
                  </a:cubicBezTo>
                  <a:cubicBezTo>
                    <a:pt x="2558990" y="-10712"/>
                    <a:pt x="2791354" y="3856"/>
                    <a:pt x="2887803" y="0"/>
                  </a:cubicBezTo>
                  <a:cubicBezTo>
                    <a:pt x="2984253" y="-3856"/>
                    <a:pt x="3440715" y="64379"/>
                    <a:pt x="3603701" y="0"/>
                  </a:cubicBezTo>
                  <a:cubicBezTo>
                    <a:pt x="3766687" y="-64379"/>
                    <a:pt x="4036856" y="43607"/>
                    <a:pt x="4255051" y="0"/>
                  </a:cubicBezTo>
                  <a:cubicBezTo>
                    <a:pt x="4473246" y="-43607"/>
                    <a:pt x="4550902" y="13459"/>
                    <a:pt x="4648208" y="0"/>
                  </a:cubicBezTo>
                  <a:cubicBezTo>
                    <a:pt x="4745514" y="-13459"/>
                    <a:pt x="5019898" y="41127"/>
                    <a:pt x="5170461" y="0"/>
                  </a:cubicBezTo>
                  <a:cubicBezTo>
                    <a:pt x="5321024" y="-41127"/>
                    <a:pt x="5534454" y="12189"/>
                    <a:pt x="5821811" y="0"/>
                  </a:cubicBezTo>
                  <a:cubicBezTo>
                    <a:pt x="6109168" y="-12189"/>
                    <a:pt x="6243026" y="38565"/>
                    <a:pt x="6602257" y="0"/>
                  </a:cubicBezTo>
                  <a:cubicBezTo>
                    <a:pt x="6685299" y="1395"/>
                    <a:pt x="6749729" y="41752"/>
                    <a:pt x="6749697" y="147440"/>
                  </a:cubicBezTo>
                  <a:cubicBezTo>
                    <a:pt x="6808857" y="294102"/>
                    <a:pt x="6730245" y="454533"/>
                    <a:pt x="6749697" y="737184"/>
                  </a:cubicBezTo>
                  <a:cubicBezTo>
                    <a:pt x="6762644" y="812464"/>
                    <a:pt x="6684799" y="890689"/>
                    <a:pt x="6602257" y="884624"/>
                  </a:cubicBezTo>
                  <a:cubicBezTo>
                    <a:pt x="6410660" y="925434"/>
                    <a:pt x="6344767" y="850043"/>
                    <a:pt x="6209100" y="884624"/>
                  </a:cubicBezTo>
                  <a:cubicBezTo>
                    <a:pt x="6073433" y="919205"/>
                    <a:pt x="5880067" y="841312"/>
                    <a:pt x="5686847" y="884624"/>
                  </a:cubicBezTo>
                  <a:cubicBezTo>
                    <a:pt x="5493627" y="927936"/>
                    <a:pt x="5351764" y="883407"/>
                    <a:pt x="5229141" y="884624"/>
                  </a:cubicBezTo>
                  <a:cubicBezTo>
                    <a:pt x="5106518" y="885841"/>
                    <a:pt x="4830334" y="851320"/>
                    <a:pt x="4706888" y="884624"/>
                  </a:cubicBezTo>
                  <a:cubicBezTo>
                    <a:pt x="4583442" y="917928"/>
                    <a:pt x="4454108" y="839280"/>
                    <a:pt x="4249183" y="884624"/>
                  </a:cubicBezTo>
                  <a:cubicBezTo>
                    <a:pt x="4044259" y="929968"/>
                    <a:pt x="3914807" y="850830"/>
                    <a:pt x="3662381" y="884624"/>
                  </a:cubicBezTo>
                  <a:cubicBezTo>
                    <a:pt x="3409955" y="918418"/>
                    <a:pt x="3397191" y="883918"/>
                    <a:pt x="3204676" y="884624"/>
                  </a:cubicBezTo>
                  <a:cubicBezTo>
                    <a:pt x="3012161" y="885330"/>
                    <a:pt x="2792091" y="834505"/>
                    <a:pt x="2682423" y="884624"/>
                  </a:cubicBezTo>
                  <a:cubicBezTo>
                    <a:pt x="2572755" y="934743"/>
                    <a:pt x="2266522" y="839137"/>
                    <a:pt x="2095621" y="884624"/>
                  </a:cubicBezTo>
                  <a:cubicBezTo>
                    <a:pt x="1924720" y="930111"/>
                    <a:pt x="1637829" y="863761"/>
                    <a:pt x="1508820" y="884624"/>
                  </a:cubicBezTo>
                  <a:cubicBezTo>
                    <a:pt x="1379811" y="905487"/>
                    <a:pt x="1066426" y="855430"/>
                    <a:pt x="792922" y="884624"/>
                  </a:cubicBezTo>
                  <a:cubicBezTo>
                    <a:pt x="519418" y="913818"/>
                    <a:pt x="373536" y="815188"/>
                    <a:pt x="147440" y="884624"/>
                  </a:cubicBezTo>
                  <a:cubicBezTo>
                    <a:pt x="72545" y="890759"/>
                    <a:pt x="7341" y="816240"/>
                    <a:pt x="0" y="737184"/>
                  </a:cubicBezTo>
                  <a:cubicBezTo>
                    <a:pt x="-27526" y="523692"/>
                    <a:pt x="9562" y="293074"/>
                    <a:pt x="0" y="147440"/>
                  </a:cubicBezTo>
                  <a:close/>
                </a:path>
                <a:path w="6749697" h="884624" stroke="0" extrusionOk="0">
                  <a:moveTo>
                    <a:pt x="0" y="147440"/>
                  </a:moveTo>
                  <a:cubicBezTo>
                    <a:pt x="-4844" y="64580"/>
                    <a:pt x="67980" y="1499"/>
                    <a:pt x="147440" y="0"/>
                  </a:cubicBezTo>
                  <a:cubicBezTo>
                    <a:pt x="338953" y="-49561"/>
                    <a:pt x="598835" y="58948"/>
                    <a:pt x="798790" y="0"/>
                  </a:cubicBezTo>
                  <a:cubicBezTo>
                    <a:pt x="998745" y="-58948"/>
                    <a:pt x="1126193" y="41227"/>
                    <a:pt x="1450139" y="0"/>
                  </a:cubicBezTo>
                  <a:cubicBezTo>
                    <a:pt x="1774085" y="-41227"/>
                    <a:pt x="1855143" y="56740"/>
                    <a:pt x="2101489" y="0"/>
                  </a:cubicBezTo>
                  <a:cubicBezTo>
                    <a:pt x="2347835" y="-56740"/>
                    <a:pt x="2459889" y="18533"/>
                    <a:pt x="2817387" y="0"/>
                  </a:cubicBezTo>
                  <a:cubicBezTo>
                    <a:pt x="3174885" y="-18533"/>
                    <a:pt x="3085830" y="43811"/>
                    <a:pt x="3275092" y="0"/>
                  </a:cubicBezTo>
                  <a:cubicBezTo>
                    <a:pt x="3464354" y="-43811"/>
                    <a:pt x="3638997" y="53097"/>
                    <a:pt x="3861894" y="0"/>
                  </a:cubicBezTo>
                  <a:cubicBezTo>
                    <a:pt x="4084791" y="-53097"/>
                    <a:pt x="4129121" y="34826"/>
                    <a:pt x="4384147" y="0"/>
                  </a:cubicBezTo>
                  <a:cubicBezTo>
                    <a:pt x="4639173" y="-34826"/>
                    <a:pt x="4658478" y="10507"/>
                    <a:pt x="4841852" y="0"/>
                  </a:cubicBezTo>
                  <a:cubicBezTo>
                    <a:pt x="5025227" y="-10507"/>
                    <a:pt x="5194169" y="9272"/>
                    <a:pt x="5493202" y="0"/>
                  </a:cubicBezTo>
                  <a:cubicBezTo>
                    <a:pt x="5792235" y="-9272"/>
                    <a:pt x="5754851" y="25011"/>
                    <a:pt x="5886359" y="0"/>
                  </a:cubicBezTo>
                  <a:cubicBezTo>
                    <a:pt x="6017867" y="-25011"/>
                    <a:pt x="6440534" y="71609"/>
                    <a:pt x="6602257" y="0"/>
                  </a:cubicBezTo>
                  <a:cubicBezTo>
                    <a:pt x="6687939" y="-14112"/>
                    <a:pt x="6757381" y="50574"/>
                    <a:pt x="6749697" y="147440"/>
                  </a:cubicBezTo>
                  <a:cubicBezTo>
                    <a:pt x="6818169" y="350812"/>
                    <a:pt x="6680929" y="526870"/>
                    <a:pt x="6749697" y="737184"/>
                  </a:cubicBezTo>
                  <a:cubicBezTo>
                    <a:pt x="6755849" y="826972"/>
                    <a:pt x="6694871" y="882126"/>
                    <a:pt x="6602257" y="884624"/>
                  </a:cubicBezTo>
                  <a:cubicBezTo>
                    <a:pt x="6511950" y="924161"/>
                    <a:pt x="6394079" y="860412"/>
                    <a:pt x="6209100" y="884624"/>
                  </a:cubicBezTo>
                  <a:cubicBezTo>
                    <a:pt x="6024121" y="908836"/>
                    <a:pt x="5818672" y="858423"/>
                    <a:pt x="5493202" y="884624"/>
                  </a:cubicBezTo>
                  <a:cubicBezTo>
                    <a:pt x="5167732" y="910825"/>
                    <a:pt x="5120952" y="864027"/>
                    <a:pt x="4970949" y="884624"/>
                  </a:cubicBezTo>
                  <a:cubicBezTo>
                    <a:pt x="4820946" y="905221"/>
                    <a:pt x="4610351" y="864230"/>
                    <a:pt x="4319599" y="884624"/>
                  </a:cubicBezTo>
                  <a:cubicBezTo>
                    <a:pt x="4028847" y="905018"/>
                    <a:pt x="4066158" y="851169"/>
                    <a:pt x="3861894" y="884624"/>
                  </a:cubicBezTo>
                  <a:cubicBezTo>
                    <a:pt x="3657630" y="918079"/>
                    <a:pt x="3541357" y="847574"/>
                    <a:pt x="3404189" y="884624"/>
                  </a:cubicBezTo>
                  <a:cubicBezTo>
                    <a:pt x="3267021" y="921674"/>
                    <a:pt x="2990579" y="847719"/>
                    <a:pt x="2817387" y="884624"/>
                  </a:cubicBezTo>
                  <a:cubicBezTo>
                    <a:pt x="2644195" y="921529"/>
                    <a:pt x="2360960" y="827573"/>
                    <a:pt x="2230585" y="884624"/>
                  </a:cubicBezTo>
                  <a:cubicBezTo>
                    <a:pt x="2100210" y="941675"/>
                    <a:pt x="1989058" y="841181"/>
                    <a:pt x="1837428" y="884624"/>
                  </a:cubicBezTo>
                  <a:cubicBezTo>
                    <a:pt x="1685798" y="928067"/>
                    <a:pt x="1551498" y="881386"/>
                    <a:pt x="1379723" y="884624"/>
                  </a:cubicBezTo>
                  <a:cubicBezTo>
                    <a:pt x="1207949" y="887862"/>
                    <a:pt x="1142850" y="859377"/>
                    <a:pt x="986566" y="884624"/>
                  </a:cubicBezTo>
                  <a:cubicBezTo>
                    <a:pt x="830282" y="909871"/>
                    <a:pt x="325952" y="857766"/>
                    <a:pt x="147440" y="884624"/>
                  </a:cubicBezTo>
                  <a:cubicBezTo>
                    <a:pt x="53164" y="889938"/>
                    <a:pt x="1413" y="806884"/>
                    <a:pt x="0" y="737184"/>
                  </a:cubicBezTo>
                  <a:cubicBezTo>
                    <a:pt x="-31337" y="454860"/>
                    <a:pt x="47298" y="337375"/>
                    <a:pt x="0" y="147440"/>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733" kern="0">
                <a:solidFill>
                  <a:prstClr val="white"/>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21">
              <a:extLst>
                <a:ext uri="{FF2B5EF4-FFF2-40B4-BE49-F238E27FC236}">
                  <a16:creationId xmlns:a16="http://schemas.microsoft.com/office/drawing/2014/main" id="{B7933C8E-266B-4048-B46C-27809F9570EC}"/>
                </a:ext>
              </a:extLst>
            </p:cNvPr>
            <p:cNvSpPr/>
            <p:nvPr/>
          </p:nvSpPr>
          <p:spPr>
            <a:xfrm>
              <a:off x="1896281" y="905185"/>
              <a:ext cx="6749697" cy="636877"/>
            </a:xfrm>
            <a:prstGeom prst="rect">
              <a:avLst/>
            </a:prstGeom>
          </p:spPr>
          <p:txBody>
            <a:bodyPr wrap="square">
              <a:spAutoFit/>
            </a:bodyPr>
            <a:lstStyle/>
            <a:p>
              <a:pPr algn="ctr" defTabSz="1219170" fontAlgn="base">
                <a:spcBef>
                  <a:spcPct val="0"/>
                </a:spcBef>
                <a:spcAft>
                  <a:spcPct val="0"/>
                </a:spcAft>
              </a:pP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Nội</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dung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chính</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học</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srgbClr val="00B050"/>
                  </a:solidFill>
                  <a:latin typeface="Cambria" panose="02040503050406030204" pitchFamily="18" charset="0"/>
                  <a:ea typeface="Cambria" panose="02040503050406030204" pitchFamily="18" charset="0"/>
                  <a:cs typeface="Arial-Rounded" panose="020B0500000000000000" pitchFamily="34" charset="0"/>
                </a:rPr>
                <a:t>?</a:t>
              </a:r>
            </a:p>
          </p:txBody>
        </p:sp>
      </p:grpSp>
      <p:sp>
        <p:nvSpPr>
          <p:cNvPr id="23" name="TextBox 22">
            <a:extLst>
              <a:ext uri="{FF2B5EF4-FFF2-40B4-BE49-F238E27FC236}">
                <a16:creationId xmlns:a16="http://schemas.microsoft.com/office/drawing/2014/main" id="{9F3A8580-529D-43A4-BCED-7BD53273CAED}"/>
              </a:ext>
            </a:extLst>
          </p:cNvPr>
          <p:cNvSpPr txBox="1"/>
          <p:nvPr/>
        </p:nvSpPr>
        <p:spPr>
          <a:xfrm>
            <a:off x="609600" y="3727628"/>
            <a:ext cx="10024061" cy="1938992"/>
          </a:xfrm>
          <a:prstGeom prst="rect">
            <a:avLst/>
          </a:prstGeom>
          <a:noFill/>
        </p:spPr>
        <p:txBody>
          <a:bodyPr wrap="square">
            <a:spAutoFit/>
          </a:bodyPr>
          <a:lstStyle/>
          <a:p>
            <a:pPr algn="ctr" defTabSz="1219170" fontAlgn="base">
              <a:spcBef>
                <a:spcPct val="0"/>
              </a:spcBef>
              <a:spcAft>
                <a:spcPct val="0"/>
              </a:spcAft>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đọc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Cô</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-li-a. Sau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tập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văn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Cô</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-li-a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mới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nhận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ra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rằng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cần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giúp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mẹ</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nhiều</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hơn</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lang="vi-VN"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a:extLst>
              <a:ext uri="{FF2B5EF4-FFF2-40B4-BE49-F238E27FC236}">
                <a16:creationId xmlns:a16="http://schemas.microsoft.com/office/drawing/2014/main" id="{B5AA669C-10D7-42F0-B791-970960ACF80F}"/>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3752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Cambria" panose="02040503050406030204" pitchFamily="18" charset="0"/>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812939" y="2333418"/>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sX0" fmla="*/ 0 w 6644878"/>
                <a:gd name="csY0" fmla="*/ 210399 h 1262370"/>
                <a:gd name="csX1" fmla="*/ 210399 w 6644878"/>
                <a:gd name="csY1" fmla="*/ 0 h 1262370"/>
                <a:gd name="csX2" fmla="*/ 838465 w 6644878"/>
                <a:gd name="csY2" fmla="*/ 0 h 1262370"/>
                <a:gd name="csX3" fmla="*/ 1279809 w 6644878"/>
                <a:gd name="csY3" fmla="*/ 0 h 1262370"/>
                <a:gd name="csX4" fmla="*/ 1721153 w 6644878"/>
                <a:gd name="csY4" fmla="*/ 0 h 1262370"/>
                <a:gd name="csX5" fmla="*/ 2411460 w 6644878"/>
                <a:gd name="csY5" fmla="*/ 0 h 1262370"/>
                <a:gd name="csX6" fmla="*/ 3039526 w 6644878"/>
                <a:gd name="csY6" fmla="*/ 0 h 1262370"/>
                <a:gd name="csX7" fmla="*/ 3418629 w 6644878"/>
                <a:gd name="csY7" fmla="*/ 0 h 1262370"/>
                <a:gd name="csX8" fmla="*/ 3922214 w 6644878"/>
                <a:gd name="csY8" fmla="*/ 0 h 1262370"/>
                <a:gd name="csX9" fmla="*/ 4550280 w 6644878"/>
                <a:gd name="csY9" fmla="*/ 0 h 1262370"/>
                <a:gd name="csX10" fmla="*/ 5178346 w 6644878"/>
                <a:gd name="csY10" fmla="*/ 0 h 1262370"/>
                <a:gd name="csX11" fmla="*/ 5557450 w 6644878"/>
                <a:gd name="csY11" fmla="*/ 0 h 1262370"/>
                <a:gd name="csX12" fmla="*/ 5936553 w 6644878"/>
                <a:gd name="csY12" fmla="*/ 0 h 1262370"/>
                <a:gd name="csX13" fmla="*/ 6434479 w 6644878"/>
                <a:gd name="csY13" fmla="*/ 0 h 1262370"/>
                <a:gd name="csX14" fmla="*/ 6644878 w 6644878"/>
                <a:gd name="csY14" fmla="*/ 210399 h 1262370"/>
                <a:gd name="csX15" fmla="*/ 6644878 w 6644878"/>
                <a:gd name="csY15" fmla="*/ 605938 h 1262370"/>
                <a:gd name="csX16" fmla="*/ 6644878 w 6644878"/>
                <a:gd name="csY16" fmla="*/ 1051971 h 1262370"/>
                <a:gd name="csX17" fmla="*/ 6434479 w 6644878"/>
                <a:gd name="csY17" fmla="*/ 1262370 h 1262370"/>
                <a:gd name="csX18" fmla="*/ 5993135 w 6644878"/>
                <a:gd name="csY18" fmla="*/ 1262370 h 1262370"/>
                <a:gd name="csX19" fmla="*/ 5427310 w 6644878"/>
                <a:gd name="csY19" fmla="*/ 1262370 h 1262370"/>
                <a:gd name="csX20" fmla="*/ 4985966 w 6644878"/>
                <a:gd name="csY20" fmla="*/ 1262370 h 1262370"/>
                <a:gd name="csX21" fmla="*/ 4482381 w 6644878"/>
                <a:gd name="csY21" fmla="*/ 1262370 h 1262370"/>
                <a:gd name="csX22" fmla="*/ 3916556 w 6644878"/>
                <a:gd name="csY22" fmla="*/ 1262370 h 1262370"/>
                <a:gd name="csX23" fmla="*/ 3350730 w 6644878"/>
                <a:gd name="csY23" fmla="*/ 1262370 h 1262370"/>
                <a:gd name="csX24" fmla="*/ 2660423 w 6644878"/>
                <a:gd name="csY24" fmla="*/ 1262370 h 1262370"/>
                <a:gd name="csX25" fmla="*/ 2032357 w 6644878"/>
                <a:gd name="csY25" fmla="*/ 1262370 h 1262370"/>
                <a:gd name="csX26" fmla="*/ 1653254 w 6644878"/>
                <a:gd name="csY26" fmla="*/ 1262370 h 1262370"/>
                <a:gd name="csX27" fmla="*/ 962947 w 6644878"/>
                <a:gd name="csY27" fmla="*/ 1262370 h 1262370"/>
                <a:gd name="csX28" fmla="*/ 210399 w 6644878"/>
                <a:gd name="csY28" fmla="*/ 1262370 h 1262370"/>
                <a:gd name="csX29" fmla="*/ 0 w 6644878"/>
                <a:gd name="csY29" fmla="*/ 1051971 h 1262370"/>
                <a:gd name="csX30" fmla="*/ 0 w 6644878"/>
                <a:gd name="csY30" fmla="*/ 648016 h 1262370"/>
                <a:gd name="csX31" fmla="*/ 0 w 6644878"/>
                <a:gd name="csY31" fmla="*/ 210399 h 12623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200" kern="0">
                <a:solidFill>
                  <a:prstClr val="white"/>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ctr" defTabSz="1219170" fontAlgn="base">
                <a:spcBef>
                  <a:spcPct val="0"/>
                </a:spcBef>
                <a:spcAft>
                  <a:spcPct val="0"/>
                </a:spcAft>
              </a:pPr>
              <a:r>
                <a:rPr lang="en-US" sz="4267" b="1">
                  <a:solidFill>
                    <a:srgbClr val="00B050"/>
                  </a:solidFill>
                  <a:latin typeface="Cambria" panose="02040503050406030204" pitchFamily="18" charset="0"/>
                  <a:ea typeface="Cambria" panose="02040503050406030204" pitchFamily="18" charset="0"/>
                  <a:cs typeface="Calibri" panose="020F0502020204030204" pitchFamily="34" charset="0"/>
                </a:rPr>
                <a:t>Sau bài học, em rút ra bài học liên hệ bản thân là gì?</a:t>
              </a:r>
            </a:p>
          </p:txBody>
        </p:sp>
      </p:gr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descr="Logo&#10;&#10;Description automatically generated">
            <a:extLst>
              <a:ext uri="{FF2B5EF4-FFF2-40B4-BE49-F238E27FC236}">
                <a16:creationId xmlns:a16="http://schemas.microsoft.com/office/drawing/2014/main" id="{13879818-317F-5297-64EE-AF3B035C8939}"/>
              </a:ext>
            </a:extLst>
          </p:cNvPr>
          <p:cNvPicPr>
            <a:picLocks noChangeAspect="1"/>
          </p:cNvPicPr>
          <p:nvPr/>
        </p:nvPicPr>
        <p:blipFill>
          <a:blip r:embed="rId6">
            <a:duotone>
              <a:prstClr val="black"/>
              <a:schemeClr val="tx2">
                <a:tint val="45000"/>
                <a:satMod val="400000"/>
              </a:schemeClr>
            </a:duotone>
          </a:blip>
          <a:stretch>
            <a:fillRect/>
          </a:stretch>
        </p:blipFill>
        <p:spPr>
          <a:xfrm>
            <a:off x="1664822" y="2265454"/>
            <a:ext cx="8017268" cy="2903307"/>
          </a:xfrm>
          <a:prstGeom prst="rect">
            <a:avLst/>
          </a:prstGeom>
        </p:spPr>
      </p:pic>
    </p:spTree>
    <p:extLst>
      <p:ext uri="{BB962C8B-B14F-4D97-AF65-F5344CB8AC3E}">
        <p14:creationId xmlns:p14="http://schemas.microsoft.com/office/powerpoint/2010/main" val="1230140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7">
            <a:extLst>
              <a:ext uri="{FF2B5EF4-FFF2-40B4-BE49-F238E27FC236}">
                <a16:creationId xmlns:a16="http://schemas.microsoft.com/office/drawing/2014/main" id="{05EF5A2C-FCE2-1EEA-CA9F-C83DC5B65A51}"/>
              </a:ext>
            </a:extLst>
          </p:cNvPr>
          <p:cNvSpPr/>
          <p:nvPr/>
        </p:nvSpPr>
        <p:spPr>
          <a:xfrm>
            <a:off x="-85933" y="1724909"/>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2">
            <a:extLst>
              <a:ext uri="{FF2B5EF4-FFF2-40B4-BE49-F238E27FC236}">
                <a16:creationId xmlns:a16="http://schemas.microsoft.com/office/drawing/2014/main" id="{FFEF6D44-2435-B9BC-39D4-F2E687B56382}"/>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15469" y="3981754"/>
            <a:ext cx="6216075" cy="3115808"/>
          </a:xfrm>
          <a:prstGeom prst="rect">
            <a:avLst/>
          </a:prstGeom>
        </p:spPr>
      </p:pic>
      <p:pic>
        <p:nvPicPr>
          <p:cNvPr id="8" name="Picture 7">
            <a:extLst>
              <a:ext uri="{FF2B5EF4-FFF2-40B4-BE49-F238E27FC236}">
                <a16:creationId xmlns:a16="http://schemas.microsoft.com/office/drawing/2014/main" id="{AD94A0DE-9027-5FF9-FEC0-271A9C344B1C}"/>
              </a:ext>
            </a:extLst>
          </p:cNvPr>
          <p:cNvPicPr>
            <a:picLocks noChangeAspect="1"/>
          </p:cNvPicPr>
          <p:nvPr/>
        </p:nvPicPr>
        <p:blipFill>
          <a:blip r:embed="rId10"/>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name="TextBox1" r:id="rId1" imgW="4853880" imgH="1394640"/>
        </mc:Choice>
        <mc:Fallback>
          <p:control name="TextBox1" r:id="rId1" imgW="4853880" imgH="1394640">
            <p:pic>
              <p:nvPicPr>
                <p:cNvPr id="11" name="TextBox1">
                  <a:extLst>
                    <a:ext uri="{FF2B5EF4-FFF2-40B4-BE49-F238E27FC236}">
                      <a16:creationId xmlns:a16="http://schemas.microsoft.com/office/drawing/2014/main" id="{4C746186-3A79-C6EC-3062-BB3277A96D88}"/>
                    </a:ext>
                  </a:extLst>
                </p:cNvPr>
                <p:cNvPicPr>
                  <a:picLocks/>
                </p:cNvPicPr>
                <p:nvPr/>
              </p:nvPicPr>
              <p:blipFill>
                <a:blip r:embed="rId11"/>
                <a:stretch>
                  <a:fillRect/>
                </a:stretch>
              </p:blipFill>
              <p:spPr>
                <a:xfrm>
                  <a:off x="5924873" y="1954461"/>
                  <a:ext cx="4850611" cy="1394141"/>
                </a:xfrm>
                <a:prstGeom prst="rect">
                  <a:avLst/>
                </a:prstGeom>
              </p:spPr>
            </p:pic>
          </p:control>
        </mc:Fallback>
      </mc:AlternateContent>
    </p:controls>
    <p:extLst>
      <p:ext uri="{BB962C8B-B14F-4D97-AF65-F5344CB8AC3E}">
        <p14:creationId xmlns:p14="http://schemas.microsoft.com/office/powerpoint/2010/main" val="127608752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Picture 535">
            <a:extLst>
              <a:ext uri="{FF2B5EF4-FFF2-40B4-BE49-F238E27FC236}">
                <a16:creationId xmlns:a16="http://schemas.microsoft.com/office/drawing/2014/main" id="{BC0A5D23-2222-891F-9C6E-713DF06821EF}"/>
              </a:ext>
            </a:extLst>
          </p:cNvPr>
          <p:cNvPicPr>
            <a:picLocks noChangeAspect="1"/>
          </p:cNvPicPr>
          <p:nvPr/>
        </p:nvPicPr>
        <p:blipFill>
          <a:blip r:embed="rId4"/>
          <a:stretch>
            <a:fillRect/>
          </a:stretch>
        </p:blipFill>
        <p:spPr>
          <a:xfrm>
            <a:off x="5403473" y="332381"/>
            <a:ext cx="7313590" cy="6568760"/>
          </a:xfrm>
          <a:prstGeom prst="rect">
            <a:avLst/>
          </a:prstGeom>
        </p:spPr>
      </p:pic>
      <p:pic>
        <p:nvPicPr>
          <p:cNvPr id="537" name="Picture 536">
            <a:extLst>
              <a:ext uri="{FF2B5EF4-FFF2-40B4-BE49-F238E27FC236}">
                <a16:creationId xmlns:a16="http://schemas.microsoft.com/office/drawing/2014/main" id="{219E5909-7FB3-1464-31F9-59B846148D02}"/>
              </a:ext>
            </a:extLst>
          </p:cNvPr>
          <p:cNvPicPr>
            <a:picLocks noChangeAspect="1"/>
          </p:cNvPicPr>
          <p:nvPr/>
        </p:nvPicPr>
        <p:blipFill>
          <a:blip r:embed="rId5"/>
          <a:stretch>
            <a:fillRect/>
          </a:stretch>
        </p:blipFill>
        <p:spPr>
          <a:xfrm>
            <a:off x="10668687" y="2404887"/>
            <a:ext cx="1292464" cy="713294"/>
          </a:xfrm>
          <a:prstGeom prst="rect">
            <a:avLst/>
          </a:prstGeom>
        </p:spPr>
      </p:pic>
      <p:pic>
        <p:nvPicPr>
          <p:cNvPr id="538" name="Picture 537">
            <a:extLst>
              <a:ext uri="{FF2B5EF4-FFF2-40B4-BE49-F238E27FC236}">
                <a16:creationId xmlns:a16="http://schemas.microsoft.com/office/drawing/2014/main" id="{41BB5B30-8E70-7E86-8BD2-AB0936CE93E6}"/>
              </a:ext>
            </a:extLst>
          </p:cNvPr>
          <p:cNvPicPr>
            <a:picLocks noChangeAspect="1"/>
          </p:cNvPicPr>
          <p:nvPr/>
        </p:nvPicPr>
        <p:blipFill>
          <a:blip r:embed="rId6"/>
          <a:stretch>
            <a:fillRect/>
          </a:stretch>
        </p:blipFill>
        <p:spPr>
          <a:xfrm>
            <a:off x="5942716" y="6254444"/>
            <a:ext cx="926672" cy="603556"/>
          </a:xfrm>
          <a:prstGeom prst="rect">
            <a:avLst/>
          </a:prstGeom>
        </p:spPr>
      </p:pic>
      <p:pic>
        <p:nvPicPr>
          <p:cNvPr id="539" name="Picture 538">
            <a:extLst>
              <a:ext uri="{FF2B5EF4-FFF2-40B4-BE49-F238E27FC236}">
                <a16:creationId xmlns:a16="http://schemas.microsoft.com/office/drawing/2014/main" id="{EC4C4BE5-9C6D-8720-320E-DA555C1392E3}"/>
              </a:ext>
            </a:extLst>
          </p:cNvPr>
          <p:cNvPicPr>
            <a:picLocks noChangeAspect="1"/>
          </p:cNvPicPr>
          <p:nvPr/>
        </p:nvPicPr>
        <p:blipFill rotWithShape="1">
          <a:blip r:embed="rId7"/>
          <a:srcRect t="-2735" r="62964"/>
          <a:stretch/>
        </p:blipFill>
        <p:spPr>
          <a:xfrm>
            <a:off x="4585253" y="2731169"/>
            <a:ext cx="1560223" cy="1603387"/>
          </a:xfrm>
          <a:prstGeom prst="rect">
            <a:avLst/>
          </a:prstGeom>
        </p:spPr>
      </p:pic>
      <p:pic>
        <p:nvPicPr>
          <p:cNvPr id="540" name="Picture 539">
            <a:extLst>
              <a:ext uri="{FF2B5EF4-FFF2-40B4-BE49-F238E27FC236}">
                <a16:creationId xmlns:a16="http://schemas.microsoft.com/office/drawing/2014/main" id="{D342881E-6FC0-BA0A-B2DD-F87A12B9E656}"/>
              </a:ext>
            </a:extLst>
          </p:cNvPr>
          <p:cNvPicPr>
            <a:picLocks noChangeAspect="1"/>
          </p:cNvPicPr>
          <p:nvPr/>
        </p:nvPicPr>
        <p:blipFill>
          <a:blip r:embed="rId8"/>
          <a:stretch>
            <a:fillRect/>
          </a:stretch>
        </p:blipFill>
        <p:spPr>
          <a:xfrm>
            <a:off x="5093421" y="6057665"/>
            <a:ext cx="688908" cy="467954"/>
          </a:xfrm>
          <a:prstGeom prst="rect">
            <a:avLst/>
          </a:prstGeom>
        </p:spPr>
      </p:pic>
      <p:pic>
        <p:nvPicPr>
          <p:cNvPr id="558" name="Picture 557">
            <a:extLst>
              <a:ext uri="{FF2B5EF4-FFF2-40B4-BE49-F238E27FC236}">
                <a16:creationId xmlns:a16="http://schemas.microsoft.com/office/drawing/2014/main" id="{849515CE-9164-5084-036D-27DB799DD7EC}"/>
              </a:ext>
            </a:extLst>
          </p:cNvPr>
          <p:cNvPicPr>
            <a:picLocks noChangeAspect="1"/>
          </p:cNvPicPr>
          <p:nvPr/>
        </p:nvPicPr>
        <p:blipFill rotWithShape="1">
          <a:blip r:embed="rId7"/>
          <a:srcRect l="68049" t="29007"/>
          <a:stretch/>
        </p:blipFill>
        <p:spPr>
          <a:xfrm>
            <a:off x="189994" y="5527043"/>
            <a:ext cx="1345977" cy="1107996"/>
          </a:xfrm>
          <a:prstGeom prst="rect">
            <a:avLst/>
          </a:prstGeom>
        </p:spPr>
      </p:pic>
      <p:pic>
        <p:nvPicPr>
          <p:cNvPr id="535" name="Picture 534">
            <a:extLst>
              <a:ext uri="{FF2B5EF4-FFF2-40B4-BE49-F238E27FC236}">
                <a16:creationId xmlns:a16="http://schemas.microsoft.com/office/drawing/2014/main" id="{E295E06A-8281-D2BE-DB4C-90FC31F9A910}"/>
              </a:ext>
            </a:extLst>
          </p:cNvPr>
          <p:cNvPicPr>
            <a:picLocks noChangeAspect="1"/>
          </p:cNvPicPr>
          <p:nvPr/>
        </p:nvPicPr>
        <p:blipFill>
          <a:blip r:embed="rId9"/>
          <a:stretch>
            <a:fillRect/>
          </a:stretch>
        </p:blipFill>
        <p:spPr>
          <a:xfrm>
            <a:off x="-198955" y="1495479"/>
            <a:ext cx="6269958" cy="4871396"/>
          </a:xfrm>
          <a:prstGeom prst="rect">
            <a:avLst/>
          </a:prstGeom>
        </p:spPr>
      </p:pic>
      <p:pic>
        <p:nvPicPr>
          <p:cNvPr id="549" name="Picture 548">
            <a:extLst>
              <a:ext uri="{FF2B5EF4-FFF2-40B4-BE49-F238E27FC236}">
                <a16:creationId xmlns:a16="http://schemas.microsoft.com/office/drawing/2014/main" id="{E0627EDB-90BD-CD85-3B8B-F8C7037660CD}"/>
              </a:ext>
            </a:extLst>
          </p:cNvPr>
          <p:cNvPicPr>
            <a:picLocks noChangeAspect="1"/>
          </p:cNvPicPr>
          <p:nvPr/>
        </p:nvPicPr>
        <p:blipFill>
          <a:blip r:embed="rId10"/>
          <a:stretch>
            <a:fillRect/>
          </a:stretch>
        </p:blipFill>
        <p:spPr>
          <a:xfrm>
            <a:off x="6575942" y="3429000"/>
            <a:ext cx="1560222" cy="1578224"/>
          </a:xfrm>
          <a:prstGeom prst="rect">
            <a:avLst/>
          </a:prstGeom>
        </p:spPr>
      </p:pic>
      <p:pic>
        <p:nvPicPr>
          <p:cNvPr id="3" name="Picture 2">
            <a:extLst>
              <a:ext uri="{FF2B5EF4-FFF2-40B4-BE49-F238E27FC236}">
                <a16:creationId xmlns:a16="http://schemas.microsoft.com/office/drawing/2014/main" id="{057E4E56-D163-5EC5-F5C8-D42DF6FC172C}"/>
              </a:ext>
            </a:extLst>
          </p:cNvPr>
          <p:cNvPicPr>
            <a:picLocks noChangeAspect="1"/>
          </p:cNvPicPr>
          <p:nvPr/>
        </p:nvPicPr>
        <p:blipFill>
          <a:blip r:embed="rId11"/>
          <a:stretch>
            <a:fillRect/>
          </a:stretch>
        </p:blipFill>
        <p:spPr>
          <a:xfrm>
            <a:off x="602969" y="192796"/>
            <a:ext cx="10936067" cy="2181237"/>
          </a:xfrm>
          <a:prstGeom prst="rect">
            <a:avLst/>
          </a:prstGeom>
        </p:spPr>
      </p:pic>
      <p:grpSp>
        <p:nvGrpSpPr>
          <p:cNvPr id="4" name="Group 3">
            <a:extLst>
              <a:ext uri="{FF2B5EF4-FFF2-40B4-BE49-F238E27FC236}">
                <a16:creationId xmlns:a16="http://schemas.microsoft.com/office/drawing/2014/main" id="{847B150F-59CE-189B-3FF4-5E7535B0D79E}"/>
              </a:ext>
            </a:extLst>
          </p:cNvPr>
          <p:cNvGrpSpPr/>
          <p:nvPr/>
        </p:nvGrpSpPr>
        <p:grpSpPr>
          <a:xfrm>
            <a:off x="7788280" y="2897727"/>
            <a:ext cx="1893312" cy="2109497"/>
            <a:chOff x="-95450" y="-189977"/>
            <a:chExt cx="2546323" cy="2790600"/>
          </a:xfrm>
        </p:grpSpPr>
        <p:pic>
          <p:nvPicPr>
            <p:cNvPr id="5" name="Picture 4">
              <a:extLst>
                <a:ext uri="{FF2B5EF4-FFF2-40B4-BE49-F238E27FC236}">
                  <a16:creationId xmlns:a16="http://schemas.microsoft.com/office/drawing/2014/main" id="{36FF8DC9-2173-5B79-CF75-0B6986CCADBA}"/>
                </a:ext>
              </a:extLst>
            </p:cNvPr>
            <p:cNvPicPr>
              <a:picLocks noChangeAspect="1"/>
            </p:cNvPicPr>
            <p:nvPr/>
          </p:nvPicPr>
          <p:blipFill>
            <a:blip r:embed="rId12"/>
            <a:stretch>
              <a:fillRect/>
            </a:stretch>
          </p:blipFill>
          <p:spPr>
            <a:xfrm flipH="1">
              <a:off x="-95450" y="-189977"/>
              <a:ext cx="2546323" cy="2790600"/>
            </a:xfrm>
            <a:prstGeom prst="rect">
              <a:avLst/>
            </a:prstGeom>
          </p:spPr>
        </p:pic>
        <p:pic>
          <p:nvPicPr>
            <p:cNvPr id="6" name="Picture 5">
              <a:extLst>
                <a:ext uri="{FF2B5EF4-FFF2-40B4-BE49-F238E27FC236}">
                  <a16:creationId xmlns:a16="http://schemas.microsoft.com/office/drawing/2014/main" id="{ED400826-1235-B1CD-AB67-CD2B978F8BF3}"/>
                </a:ext>
              </a:extLst>
            </p:cNvPr>
            <p:cNvPicPr>
              <a:picLocks noChangeAspect="1"/>
            </p:cNvPicPr>
            <p:nvPr/>
          </p:nvPicPr>
          <p:blipFill rotWithShape="1">
            <a:blip r:embed="rId13">
              <a:extLst>
                <a:ext uri="{28A0092B-C50C-407E-A947-70E740481C1C}">
                  <a14:useLocalDpi xmlns:a14="http://schemas.microsoft.com/office/drawing/2010/main" val="0"/>
                </a:ext>
              </a:extLst>
            </a:blip>
            <a:srcRect t="39325"/>
            <a:stretch/>
          </p:blipFill>
          <p:spPr>
            <a:xfrm rot="1450322">
              <a:off x="1479808" y="-147982"/>
              <a:ext cx="791709" cy="816879"/>
            </a:xfrm>
            <a:prstGeom prst="rect">
              <a:avLst/>
            </a:prstGeom>
          </p:spPr>
        </p:pic>
      </p:grpSp>
      <p:pic>
        <p:nvPicPr>
          <p:cNvPr id="546" name="Picture 545">
            <a:extLst>
              <a:ext uri="{FF2B5EF4-FFF2-40B4-BE49-F238E27FC236}">
                <a16:creationId xmlns:a16="http://schemas.microsoft.com/office/drawing/2014/main" id="{8F2FC0C2-A38D-9E60-2CE6-84EDCF52CB7D}"/>
              </a:ext>
            </a:extLst>
          </p:cNvPr>
          <p:cNvPicPr>
            <a:picLocks noChangeAspect="1"/>
          </p:cNvPicPr>
          <p:nvPr/>
        </p:nvPicPr>
        <p:blipFill>
          <a:blip r:embed="rId14"/>
          <a:stretch>
            <a:fillRect/>
          </a:stretch>
        </p:blipFill>
        <p:spPr>
          <a:xfrm>
            <a:off x="7321596" y="4334556"/>
            <a:ext cx="1653810" cy="1560568"/>
          </a:xfrm>
          <a:prstGeom prst="rect">
            <a:avLst/>
          </a:prstGeom>
        </p:spPr>
      </p:pic>
      <p:pic>
        <p:nvPicPr>
          <p:cNvPr id="2" name="Picture 1">
            <a:extLst>
              <a:ext uri="{FF2B5EF4-FFF2-40B4-BE49-F238E27FC236}">
                <a16:creationId xmlns:a16="http://schemas.microsoft.com/office/drawing/2014/main" id="{5BF09C3A-FAE1-8EB7-E7E5-CFA87D6E5948}"/>
              </a:ext>
            </a:extLst>
          </p:cNvPr>
          <p:cNvPicPr>
            <a:picLocks noChangeAspect="1"/>
          </p:cNvPicPr>
          <p:nvPr/>
        </p:nvPicPr>
        <p:blipFill>
          <a:blip r:embed="rId15"/>
          <a:stretch>
            <a:fillRect/>
          </a:stretch>
        </p:blipFill>
        <p:spPr>
          <a:xfrm>
            <a:off x="8684132" y="4372301"/>
            <a:ext cx="1392721" cy="1742520"/>
          </a:xfrm>
          <a:prstGeom prst="rect">
            <a:avLst/>
          </a:prstGeom>
        </p:spPr>
      </p:pic>
    </p:spTree>
    <p:extLst>
      <p:ext uri="{BB962C8B-B14F-4D97-AF65-F5344CB8AC3E}">
        <p14:creationId xmlns:p14="http://schemas.microsoft.com/office/powerpoint/2010/main" val="180824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otay 01.wav"/>
                                        </p:tgtEl>
                                      </p:cMediaNode>
                                    </p:audio>
                                  </p:subTnLst>
                                </p:cTn>
                              </p:par>
                              <p:par>
                                <p:cTn id="8" presetID="32" presetClass="emph" presetSubtype="0" repeatCount="indefinite" fill="hold" nodeType="withEffect">
                                  <p:stCondLst>
                                    <p:cond delay="0"/>
                                  </p:stCondLst>
                                  <p:childTnLst>
                                    <p:animRot by="120000">
                                      <p:cBhvr>
                                        <p:cTn id="9" dur="50" fill="hold">
                                          <p:stCondLst>
                                            <p:cond delay="0"/>
                                          </p:stCondLst>
                                        </p:cTn>
                                        <p:tgtEl>
                                          <p:spTgt spid="546"/>
                                        </p:tgtEl>
                                        <p:attrNameLst>
                                          <p:attrName>r</p:attrName>
                                        </p:attrNameLst>
                                      </p:cBhvr>
                                    </p:animRot>
                                    <p:animRot by="-240000">
                                      <p:cBhvr>
                                        <p:cTn id="10" dur="100" fill="hold">
                                          <p:stCondLst>
                                            <p:cond delay="100"/>
                                          </p:stCondLst>
                                        </p:cTn>
                                        <p:tgtEl>
                                          <p:spTgt spid="546"/>
                                        </p:tgtEl>
                                        <p:attrNameLst>
                                          <p:attrName>r</p:attrName>
                                        </p:attrNameLst>
                                      </p:cBhvr>
                                    </p:animRot>
                                    <p:animRot by="240000">
                                      <p:cBhvr>
                                        <p:cTn id="11" dur="100" fill="hold">
                                          <p:stCondLst>
                                            <p:cond delay="200"/>
                                          </p:stCondLst>
                                        </p:cTn>
                                        <p:tgtEl>
                                          <p:spTgt spid="546"/>
                                        </p:tgtEl>
                                        <p:attrNameLst>
                                          <p:attrName>r</p:attrName>
                                        </p:attrNameLst>
                                      </p:cBhvr>
                                    </p:animRot>
                                    <p:animRot by="-240000">
                                      <p:cBhvr>
                                        <p:cTn id="12" dur="100" fill="hold">
                                          <p:stCondLst>
                                            <p:cond delay="300"/>
                                          </p:stCondLst>
                                        </p:cTn>
                                        <p:tgtEl>
                                          <p:spTgt spid="546"/>
                                        </p:tgtEl>
                                        <p:attrNameLst>
                                          <p:attrName>r</p:attrName>
                                        </p:attrNameLst>
                                      </p:cBhvr>
                                    </p:animRot>
                                    <p:animRot by="120000">
                                      <p:cBhvr>
                                        <p:cTn id="13" dur="100" fill="hold">
                                          <p:stCondLst>
                                            <p:cond delay="400"/>
                                          </p:stCondLst>
                                        </p:cTn>
                                        <p:tgtEl>
                                          <p:spTgt spid="546"/>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 fill="hold">
                                          <p:stCondLst>
                                            <p:cond delay="0"/>
                                          </p:stCondLst>
                                        </p:cTn>
                                        <p:tgtEl>
                                          <p:spTgt spid="549"/>
                                        </p:tgtEl>
                                        <p:attrNameLst>
                                          <p:attrName>r</p:attrName>
                                        </p:attrNameLst>
                                      </p:cBhvr>
                                    </p:animRot>
                                    <p:animRot by="-240000">
                                      <p:cBhvr>
                                        <p:cTn id="16" dur="100" fill="hold">
                                          <p:stCondLst>
                                            <p:cond delay="100"/>
                                          </p:stCondLst>
                                        </p:cTn>
                                        <p:tgtEl>
                                          <p:spTgt spid="549"/>
                                        </p:tgtEl>
                                        <p:attrNameLst>
                                          <p:attrName>r</p:attrName>
                                        </p:attrNameLst>
                                      </p:cBhvr>
                                    </p:animRot>
                                    <p:animRot by="240000">
                                      <p:cBhvr>
                                        <p:cTn id="17" dur="100" fill="hold">
                                          <p:stCondLst>
                                            <p:cond delay="200"/>
                                          </p:stCondLst>
                                        </p:cTn>
                                        <p:tgtEl>
                                          <p:spTgt spid="549"/>
                                        </p:tgtEl>
                                        <p:attrNameLst>
                                          <p:attrName>r</p:attrName>
                                        </p:attrNameLst>
                                      </p:cBhvr>
                                    </p:animRot>
                                    <p:animRot by="-240000">
                                      <p:cBhvr>
                                        <p:cTn id="18" dur="100" fill="hold">
                                          <p:stCondLst>
                                            <p:cond delay="300"/>
                                          </p:stCondLst>
                                        </p:cTn>
                                        <p:tgtEl>
                                          <p:spTgt spid="549"/>
                                        </p:tgtEl>
                                        <p:attrNameLst>
                                          <p:attrName>r</p:attrName>
                                        </p:attrNameLst>
                                      </p:cBhvr>
                                    </p:animRot>
                                    <p:animRot by="120000">
                                      <p:cBhvr>
                                        <p:cTn id="19" dur="100" fill="hold">
                                          <p:stCondLst>
                                            <p:cond delay="400"/>
                                          </p:stCondLst>
                                        </p:cTn>
                                        <p:tgtEl>
                                          <p:spTgt spid="54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 fill="hold">
                                          <p:stCondLst>
                                            <p:cond delay="0"/>
                                          </p:stCondLst>
                                        </p:cTn>
                                        <p:tgtEl>
                                          <p:spTgt spid="2"/>
                                        </p:tgtEl>
                                        <p:attrNameLst>
                                          <p:attrName>r</p:attrName>
                                        </p:attrNameLst>
                                      </p:cBhvr>
                                    </p:animRot>
                                    <p:animRot by="-240000">
                                      <p:cBhvr>
                                        <p:cTn id="22" dur="100" fill="hold">
                                          <p:stCondLst>
                                            <p:cond delay="100"/>
                                          </p:stCondLst>
                                        </p:cTn>
                                        <p:tgtEl>
                                          <p:spTgt spid="2"/>
                                        </p:tgtEl>
                                        <p:attrNameLst>
                                          <p:attrName>r</p:attrName>
                                        </p:attrNameLst>
                                      </p:cBhvr>
                                    </p:animRot>
                                    <p:animRot by="240000">
                                      <p:cBhvr>
                                        <p:cTn id="23" dur="100" fill="hold">
                                          <p:stCondLst>
                                            <p:cond delay="200"/>
                                          </p:stCondLst>
                                        </p:cTn>
                                        <p:tgtEl>
                                          <p:spTgt spid="2"/>
                                        </p:tgtEl>
                                        <p:attrNameLst>
                                          <p:attrName>r</p:attrName>
                                        </p:attrNameLst>
                                      </p:cBhvr>
                                    </p:animRot>
                                    <p:animRot by="-240000">
                                      <p:cBhvr>
                                        <p:cTn id="24" dur="100" fill="hold">
                                          <p:stCondLst>
                                            <p:cond delay="300"/>
                                          </p:stCondLst>
                                        </p:cTn>
                                        <p:tgtEl>
                                          <p:spTgt spid="2"/>
                                        </p:tgtEl>
                                        <p:attrNameLst>
                                          <p:attrName>r</p:attrName>
                                        </p:attrNameLst>
                                      </p:cBhvr>
                                    </p:animRot>
                                    <p:animRot by="120000">
                                      <p:cBhvr>
                                        <p:cTn id="25" dur="100" fill="hold">
                                          <p:stCondLst>
                                            <p:cond delay="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114855" y="-2649797"/>
            <a:ext cx="12824993" cy="12824993"/>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6" name="Group 45">
            <a:extLst>
              <a:ext uri="{FF2B5EF4-FFF2-40B4-BE49-F238E27FC236}">
                <a16:creationId xmlns:a16="http://schemas.microsoft.com/office/drawing/2014/main" id="{DA708D94-AEA1-181F-3148-88DCAA61A0D5}"/>
              </a:ext>
            </a:extLst>
          </p:cNvPr>
          <p:cNvGrpSpPr/>
          <p:nvPr/>
        </p:nvGrpSpPr>
        <p:grpSpPr>
          <a:xfrm>
            <a:off x="2224100" y="759840"/>
            <a:ext cx="7875360" cy="1887825"/>
            <a:chOff x="2224100" y="759840"/>
            <a:chExt cx="7875360" cy="1887825"/>
          </a:xfrm>
        </p:grpSpPr>
        <p:grpSp>
          <p:nvGrpSpPr>
            <p:cNvPr id="47" name="Group 46">
              <a:extLst>
                <a:ext uri="{FF2B5EF4-FFF2-40B4-BE49-F238E27FC236}">
                  <a16:creationId xmlns:a16="http://schemas.microsoft.com/office/drawing/2014/main" id="{6385E8A2-72F0-2896-8822-79316A025032}"/>
                </a:ext>
              </a:extLst>
            </p:cNvPr>
            <p:cNvGrpSpPr/>
            <p:nvPr/>
          </p:nvGrpSpPr>
          <p:grpSpPr>
            <a:xfrm>
              <a:off x="2224100" y="759840"/>
              <a:ext cx="7875360" cy="1887825"/>
              <a:chOff x="2224100" y="759840"/>
              <a:chExt cx="7875360" cy="1887825"/>
            </a:xfrm>
          </p:grpSpPr>
          <p:sp>
            <p:nvSpPr>
              <p:cNvPr id="49" name="Rectangle 12">
                <a:extLst>
                  <a:ext uri="{FF2B5EF4-FFF2-40B4-BE49-F238E27FC236}">
                    <a16:creationId xmlns:a16="http://schemas.microsoft.com/office/drawing/2014/main" id="{D620AD34-F3BB-2EF0-5078-8E582401AD67}"/>
                  </a:ext>
                </a:extLst>
              </p:cNvPr>
              <p:cNvSpPr/>
              <p:nvPr/>
            </p:nvSpPr>
            <p:spPr>
              <a:xfrm>
                <a:off x="2224100" y="955343"/>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E6E6E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50" name="Rectangle 12">
                <a:extLst>
                  <a:ext uri="{FF2B5EF4-FFF2-40B4-BE49-F238E27FC236}">
                    <a16:creationId xmlns:a16="http://schemas.microsoft.com/office/drawing/2014/main" id="{6CF614C8-BB94-C0BF-FA13-D1BAEF401E46}"/>
                  </a:ext>
                </a:extLst>
              </p:cNvPr>
              <p:cNvSpPr/>
              <p:nvPr/>
            </p:nvSpPr>
            <p:spPr>
              <a:xfrm>
                <a:off x="2504933" y="759840"/>
                <a:ext cx="7594527" cy="1692322"/>
              </a:xfrm>
              <a:custGeom>
                <a:avLst/>
                <a:gdLst>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0 w 7594527"/>
                  <a:gd name="connsiteY4" fmla="*/ 0 h 1562670"/>
                  <a:gd name="connsiteX0" fmla="*/ 0 w 7594527"/>
                  <a:gd name="connsiteY0" fmla="*/ 0 h 1562670"/>
                  <a:gd name="connsiteX1" fmla="*/ 7594527 w 7594527"/>
                  <a:gd name="connsiteY1" fmla="*/ 0 h 1562670"/>
                  <a:gd name="connsiteX2" fmla="*/ 7594527 w 7594527"/>
                  <a:gd name="connsiteY2" fmla="*/ 1562670 h 1562670"/>
                  <a:gd name="connsiteX3" fmla="*/ 0 w 7594527"/>
                  <a:gd name="connsiteY3" fmla="*/ 1562670 h 1562670"/>
                  <a:gd name="connsiteX4" fmla="*/ 934303 w 7594527"/>
                  <a:gd name="connsiteY4" fmla="*/ 771100 h 1562670"/>
                  <a:gd name="connsiteX5" fmla="*/ 0 w 7594527"/>
                  <a:gd name="connsiteY5" fmla="*/ 0 h 1562670"/>
                  <a:gd name="connsiteX0" fmla="*/ 0 w 7594527"/>
                  <a:gd name="connsiteY0" fmla="*/ 0 h 1562670"/>
                  <a:gd name="connsiteX1" fmla="*/ 7594527 w 7594527"/>
                  <a:gd name="connsiteY1" fmla="*/ 0 h 1562670"/>
                  <a:gd name="connsiteX2" fmla="*/ 6652715 w 7594527"/>
                  <a:gd name="connsiteY2" fmla="*/ 812043 h 1562670"/>
                  <a:gd name="connsiteX3" fmla="*/ 7594527 w 7594527"/>
                  <a:gd name="connsiteY3" fmla="*/ 1562670 h 1562670"/>
                  <a:gd name="connsiteX4" fmla="*/ 0 w 7594527"/>
                  <a:gd name="connsiteY4" fmla="*/ 1562670 h 1562670"/>
                  <a:gd name="connsiteX5" fmla="*/ 934303 w 7594527"/>
                  <a:gd name="connsiteY5" fmla="*/ 771100 h 1562670"/>
                  <a:gd name="connsiteX6" fmla="*/ 0 w 7594527"/>
                  <a:gd name="connsiteY6" fmla="*/ 0 h 1562670"/>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0 w 7594527"/>
                  <a:gd name="connsiteY5" fmla="*/ 1692322 h 1692322"/>
                  <a:gd name="connsiteX6" fmla="*/ 934303 w 7594527"/>
                  <a:gd name="connsiteY6" fmla="*/ 900752 h 1692322"/>
                  <a:gd name="connsiteX7" fmla="*/ 0 w 7594527"/>
                  <a:gd name="connsiteY7" fmla="*/ 129652 h 1692322"/>
                  <a:gd name="connsiteX0" fmla="*/ 0 w 7594527"/>
                  <a:gd name="connsiteY0" fmla="*/ 129652 h 1692322"/>
                  <a:gd name="connsiteX1" fmla="*/ 4482721 w 7594527"/>
                  <a:gd name="connsiteY1" fmla="*/ 0 h 1692322"/>
                  <a:gd name="connsiteX2" fmla="*/ 7594527 w 7594527"/>
                  <a:gd name="connsiteY2" fmla="*/ 129652 h 1692322"/>
                  <a:gd name="connsiteX3" fmla="*/ 6652715 w 7594527"/>
                  <a:gd name="connsiteY3" fmla="*/ 941695 h 1692322"/>
                  <a:gd name="connsiteX4" fmla="*/ 7594527 w 7594527"/>
                  <a:gd name="connsiteY4" fmla="*/ 1692322 h 1692322"/>
                  <a:gd name="connsiteX5" fmla="*/ 4673789 w 7594527"/>
                  <a:gd name="connsiteY5" fmla="*/ 1528549 h 1692322"/>
                  <a:gd name="connsiteX6" fmla="*/ 0 w 7594527"/>
                  <a:gd name="connsiteY6" fmla="*/ 1692322 h 1692322"/>
                  <a:gd name="connsiteX7" fmla="*/ 934303 w 7594527"/>
                  <a:gd name="connsiteY7" fmla="*/ 900752 h 1692322"/>
                  <a:gd name="connsiteX8" fmla="*/ 0 w 7594527"/>
                  <a:gd name="connsiteY8" fmla="*/ 129652 h 169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4527" h="1692322">
                    <a:moveTo>
                      <a:pt x="0" y="129652"/>
                    </a:moveTo>
                    <a:cubicBezTo>
                      <a:pt x="1494240" y="127378"/>
                      <a:pt x="2988481" y="2274"/>
                      <a:pt x="4482721" y="0"/>
                    </a:cubicBezTo>
                    <a:lnTo>
                      <a:pt x="7594527" y="129652"/>
                    </a:lnTo>
                    <a:cubicBezTo>
                      <a:pt x="7594488" y="354840"/>
                      <a:pt x="6652754" y="716507"/>
                      <a:pt x="6652715" y="941695"/>
                    </a:cubicBezTo>
                    <a:lnTo>
                      <a:pt x="7594527" y="1692322"/>
                    </a:lnTo>
                    <a:cubicBezTo>
                      <a:pt x="6625497" y="1692322"/>
                      <a:pt x="5642819" y="1528549"/>
                      <a:pt x="4673789" y="1528549"/>
                    </a:cubicBezTo>
                    <a:lnTo>
                      <a:pt x="0" y="1692322"/>
                    </a:lnTo>
                    <a:cubicBezTo>
                      <a:pt x="2085" y="1414817"/>
                      <a:pt x="932218" y="1178257"/>
                      <a:pt x="934303" y="900752"/>
                    </a:cubicBezTo>
                    <a:lnTo>
                      <a:pt x="0" y="129652"/>
                    </a:lnTo>
                    <a:close/>
                  </a:path>
                </a:pathLst>
              </a:custGeom>
              <a:solidFill>
                <a:srgbClr val="FFB053"/>
              </a:solidFill>
              <a:ln>
                <a:solidFill>
                  <a:srgbClr val="FFB05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grpSp>
        <p:sp>
          <p:nvSpPr>
            <p:cNvPr id="48" name="Rectangle 47">
              <a:extLst>
                <a:ext uri="{FF2B5EF4-FFF2-40B4-BE49-F238E27FC236}">
                  <a16:creationId xmlns:a16="http://schemas.microsoft.com/office/drawing/2014/main" id="{2F53D37C-1F69-F1D7-923B-FF250F888061}"/>
                </a:ext>
              </a:extLst>
            </p:cNvPr>
            <p:cNvSpPr/>
            <p:nvPr/>
          </p:nvSpPr>
          <p:spPr>
            <a:xfrm>
              <a:off x="2835877" y="907772"/>
              <a:ext cx="6867201" cy="1323439"/>
            </a:xfrm>
            <a:prstGeom prst="rect">
              <a:avLst/>
            </a:prstGeom>
          </p:spPr>
          <p:txBody>
            <a:bodyPr wrap="none">
              <a:spAutoFit/>
            </a:bodyPr>
            <a:lstStyle/>
            <a:p>
              <a:pPr algn="ctr"/>
              <a:r>
                <a:rPr lang="en-GB" sz="4000" dirty="0" err="1">
                  <a:latin typeface="Cambria" panose="02040503050406030204" pitchFamily="18" charset="0"/>
                  <a:ea typeface="Cambria" panose="02040503050406030204" pitchFamily="18" charset="0"/>
                </a:rPr>
                <a:t>Em</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thích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đề</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văn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nào</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dưới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đây</a:t>
              </a:r>
              <a:r>
                <a:rPr lang="en-GB" sz="4000" dirty="0">
                  <a:latin typeface="Cambria" panose="02040503050406030204" pitchFamily="18" charset="0"/>
                  <a:ea typeface="Cambria" panose="02040503050406030204" pitchFamily="18" charset="0"/>
                </a:rPr>
                <a:t>?</a:t>
              </a:r>
            </a:p>
            <a:p>
              <a:pPr algn="ct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Vì</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sao</a:t>
              </a:r>
              <a:r>
                <a:rPr lang="en-GB" sz="4000" dirty="0">
                  <a:latin typeface="Cambria" panose="02040503050406030204" pitchFamily="18" charset="0"/>
                  <a:ea typeface="Cambria" panose="02040503050406030204" pitchFamily="18" charset="0"/>
                </a:rPr>
                <a:t>?</a:t>
              </a:r>
            </a:p>
          </p:txBody>
        </p:sp>
      </p:grpSp>
      <p:grpSp>
        <p:nvGrpSpPr>
          <p:cNvPr id="51" name="Group 50">
            <a:extLst>
              <a:ext uri="{FF2B5EF4-FFF2-40B4-BE49-F238E27FC236}">
                <a16:creationId xmlns:a16="http://schemas.microsoft.com/office/drawing/2014/main" id="{50B42364-3F7A-218C-AF3F-FE50AF676AD2}"/>
              </a:ext>
            </a:extLst>
          </p:cNvPr>
          <p:cNvGrpSpPr/>
          <p:nvPr/>
        </p:nvGrpSpPr>
        <p:grpSpPr>
          <a:xfrm>
            <a:off x="1464899" y="2907317"/>
            <a:ext cx="4192121" cy="2745247"/>
            <a:chOff x="1464899" y="2907317"/>
            <a:chExt cx="4192121" cy="2745247"/>
          </a:xfrm>
        </p:grpSpPr>
        <p:grpSp>
          <p:nvGrpSpPr>
            <p:cNvPr id="52" name="Group 51">
              <a:extLst>
                <a:ext uri="{FF2B5EF4-FFF2-40B4-BE49-F238E27FC236}">
                  <a16:creationId xmlns:a16="http://schemas.microsoft.com/office/drawing/2014/main" id="{B6A4BAAA-9DDF-49E8-A91C-317694BB4291}"/>
                </a:ext>
              </a:extLst>
            </p:cNvPr>
            <p:cNvGrpSpPr/>
            <p:nvPr/>
          </p:nvGrpSpPr>
          <p:grpSpPr>
            <a:xfrm>
              <a:off x="1931793" y="2907317"/>
              <a:ext cx="3725227" cy="2745247"/>
              <a:chOff x="1931793" y="2907317"/>
              <a:chExt cx="3725227" cy="2745247"/>
            </a:xfrm>
          </p:grpSpPr>
          <p:sp>
            <p:nvSpPr>
              <p:cNvPr id="54" name="Rectangle 17">
                <a:extLst>
                  <a:ext uri="{FF2B5EF4-FFF2-40B4-BE49-F238E27FC236}">
                    <a16:creationId xmlns:a16="http://schemas.microsoft.com/office/drawing/2014/main" id="{6668AFB0-2404-6FCA-1F71-67B976EEF65E}"/>
                  </a:ext>
                </a:extLst>
              </p:cNvPr>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17">
                <a:extLst>
                  <a:ext uri="{FF2B5EF4-FFF2-40B4-BE49-F238E27FC236}">
                    <a16:creationId xmlns:a16="http://schemas.microsoft.com/office/drawing/2014/main" id="{69031A0C-A1F8-0474-8D0A-606F9E5E2B4E}"/>
                  </a:ext>
                </a:extLst>
              </p:cNvPr>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F7FD1964-6DDF-3BBA-B739-DBCA958ECEC6}"/>
                </a:ext>
              </a:extLst>
            </p:cNvPr>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80BB3D73-FEBD-85A0-A7BA-2D136546A03B}"/>
              </a:ext>
            </a:extLst>
          </p:cNvPr>
          <p:cNvGrpSpPr/>
          <p:nvPr/>
        </p:nvGrpSpPr>
        <p:grpSpPr>
          <a:xfrm>
            <a:off x="6546979" y="2845390"/>
            <a:ext cx="4192121" cy="2745247"/>
            <a:chOff x="1464899" y="2907317"/>
            <a:chExt cx="4192121" cy="2745247"/>
          </a:xfrm>
        </p:grpSpPr>
        <p:grpSp>
          <p:nvGrpSpPr>
            <p:cNvPr id="57" name="Group 56">
              <a:extLst>
                <a:ext uri="{FF2B5EF4-FFF2-40B4-BE49-F238E27FC236}">
                  <a16:creationId xmlns:a16="http://schemas.microsoft.com/office/drawing/2014/main" id="{C27800A6-49A8-7B67-402D-01A6A7A5A891}"/>
                </a:ext>
              </a:extLst>
            </p:cNvPr>
            <p:cNvGrpSpPr/>
            <p:nvPr/>
          </p:nvGrpSpPr>
          <p:grpSpPr>
            <a:xfrm>
              <a:off x="1931793" y="2907317"/>
              <a:ext cx="3725227" cy="2745247"/>
              <a:chOff x="1931793" y="2907317"/>
              <a:chExt cx="3725227" cy="2745247"/>
            </a:xfrm>
          </p:grpSpPr>
          <p:sp>
            <p:nvSpPr>
              <p:cNvPr id="59" name="Rectangle 17">
                <a:extLst>
                  <a:ext uri="{FF2B5EF4-FFF2-40B4-BE49-F238E27FC236}">
                    <a16:creationId xmlns:a16="http://schemas.microsoft.com/office/drawing/2014/main" id="{7D3DC772-79ED-B7A8-831A-71E012E653E7}"/>
                  </a:ext>
                </a:extLst>
              </p:cNvPr>
              <p:cNvSpPr/>
              <p:nvPr/>
            </p:nvSpPr>
            <p:spPr>
              <a:xfrm>
                <a:off x="2067659" y="3032193"/>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17">
                <a:extLst>
                  <a:ext uri="{FF2B5EF4-FFF2-40B4-BE49-F238E27FC236}">
                    <a16:creationId xmlns:a16="http://schemas.microsoft.com/office/drawing/2014/main" id="{F4F97C9B-92A2-589D-168C-4C87FC120017}"/>
                  </a:ext>
                </a:extLst>
              </p:cNvPr>
              <p:cNvSpPr/>
              <p:nvPr/>
            </p:nvSpPr>
            <p:spPr>
              <a:xfrm>
                <a:off x="1931793" y="2907317"/>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rgbClr val="FFB053"/>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Rectangle 57">
              <a:extLst>
                <a:ext uri="{FF2B5EF4-FFF2-40B4-BE49-F238E27FC236}">
                  <a16:creationId xmlns:a16="http://schemas.microsoft.com/office/drawing/2014/main" id="{BF3849B0-EBBC-8C89-2D26-E61667731BBC}"/>
                </a:ext>
              </a:extLst>
            </p:cNvPr>
            <p:cNvSpPr/>
            <p:nvPr/>
          </p:nvSpPr>
          <p:spPr>
            <a:xfrm rot="19899920">
              <a:off x="1464899" y="3058813"/>
              <a:ext cx="1817777" cy="56874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extBox 60">
            <a:extLst>
              <a:ext uri="{FF2B5EF4-FFF2-40B4-BE49-F238E27FC236}">
                <a16:creationId xmlns:a16="http://schemas.microsoft.com/office/drawing/2014/main" id="{E7B1B5B2-F271-AFC7-B38E-974F683F6CBC}"/>
              </a:ext>
            </a:extLst>
          </p:cNvPr>
          <p:cNvSpPr txBox="1"/>
          <p:nvPr/>
        </p:nvSpPr>
        <p:spPr>
          <a:xfrm>
            <a:off x="7079793" y="3444227"/>
            <a:ext cx="3348663" cy="1754326"/>
          </a:xfrm>
          <a:prstGeom prst="rect">
            <a:avLst/>
          </a:prstGeom>
          <a:noFill/>
        </p:spPr>
        <p:txBody>
          <a:bodyPr wrap="square" rtlCol="0">
            <a:spAutoFit/>
          </a:bodyPr>
          <a:lstStyle/>
          <a:p>
            <a:pPr algn="ctr"/>
            <a:r>
              <a:rPr lang="en-GB" sz="3600" dirty="0">
                <a:latin typeface="Cambria" panose="02040503050406030204" pitchFamily="18" charset="0"/>
                <a:ea typeface="Cambria" panose="02040503050406030204" pitchFamily="18" charset="0"/>
              </a:rPr>
              <a:t>2. </a:t>
            </a:r>
            <a:r>
              <a:rPr lang="en-GB" sz="3600" dirty="0" err="1">
                <a:latin typeface="Cambria" panose="02040503050406030204" pitchFamily="18" charset="0"/>
                <a:ea typeface="Cambria" panose="02040503050406030204" pitchFamily="18" charset="0"/>
              </a:rPr>
              <a:t>Kể</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việc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theo</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tưởng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tượng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a:t>
            </a:r>
          </a:p>
        </p:txBody>
      </p:sp>
      <p:sp>
        <p:nvSpPr>
          <p:cNvPr id="62" name="Rectangle 61">
            <a:extLst>
              <a:ext uri="{FF2B5EF4-FFF2-40B4-BE49-F238E27FC236}">
                <a16:creationId xmlns:a16="http://schemas.microsoft.com/office/drawing/2014/main" id="{7FFF2A7E-26EB-5D9B-8A05-34C797FE5C12}"/>
              </a:ext>
            </a:extLst>
          </p:cNvPr>
          <p:cNvSpPr/>
          <p:nvPr/>
        </p:nvSpPr>
        <p:spPr>
          <a:xfrm>
            <a:off x="2052456" y="3566203"/>
            <a:ext cx="3451405" cy="1754326"/>
          </a:xfrm>
          <a:prstGeom prst="rect">
            <a:avLst/>
          </a:prstGeom>
        </p:spPr>
        <p:txBody>
          <a:bodyPr wrap="square">
            <a:spAutoFit/>
          </a:bodyPr>
          <a:lstStyle/>
          <a:p>
            <a:pPr marL="342900" indent="-342900" algn="ctr">
              <a:buAutoNum type="arabicPeriod"/>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Kể</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về</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một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việc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từng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ở </a:t>
            </a:r>
            <a:r>
              <a:rPr lang="en-GB" sz="3600" dirty="0" err="1">
                <a:latin typeface="Cambria" panose="02040503050406030204" pitchFamily="18" charset="0"/>
                <a:ea typeface="Cambria" panose="02040503050406030204" pitchFamily="18" charset="0"/>
              </a:rPr>
              <a:t>nhà</a:t>
            </a:r>
            <a:r>
              <a:rPr lang="en-GB" sz="36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80">
                                          <p:stCondLst>
                                            <p:cond delay="0"/>
                                          </p:stCondLst>
                                        </p:cTn>
                                        <p:tgtEl>
                                          <p:spTgt spid="46"/>
                                        </p:tgtEl>
                                      </p:cBhvr>
                                    </p:animEffect>
                                    <p:anim calcmode="lin" valueType="num">
                                      <p:cBhvr>
                                        <p:cTn id="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3" dur="26">
                                          <p:stCondLst>
                                            <p:cond delay="650"/>
                                          </p:stCondLst>
                                        </p:cTn>
                                        <p:tgtEl>
                                          <p:spTgt spid="46"/>
                                        </p:tgtEl>
                                      </p:cBhvr>
                                      <p:to x="100000" y="60000"/>
                                    </p:animScale>
                                    <p:animScale>
                                      <p:cBhvr>
                                        <p:cTn id="14" dur="166" decel="50000">
                                          <p:stCondLst>
                                            <p:cond delay="676"/>
                                          </p:stCondLst>
                                        </p:cTn>
                                        <p:tgtEl>
                                          <p:spTgt spid="46"/>
                                        </p:tgtEl>
                                      </p:cBhvr>
                                      <p:to x="100000" y="100000"/>
                                    </p:animScale>
                                    <p:animScale>
                                      <p:cBhvr>
                                        <p:cTn id="15" dur="26">
                                          <p:stCondLst>
                                            <p:cond delay="1312"/>
                                          </p:stCondLst>
                                        </p:cTn>
                                        <p:tgtEl>
                                          <p:spTgt spid="46"/>
                                        </p:tgtEl>
                                      </p:cBhvr>
                                      <p:to x="100000" y="80000"/>
                                    </p:animScale>
                                    <p:animScale>
                                      <p:cBhvr>
                                        <p:cTn id="16" dur="166" decel="50000">
                                          <p:stCondLst>
                                            <p:cond delay="1338"/>
                                          </p:stCondLst>
                                        </p:cTn>
                                        <p:tgtEl>
                                          <p:spTgt spid="46"/>
                                        </p:tgtEl>
                                      </p:cBhvr>
                                      <p:to x="100000" y="100000"/>
                                    </p:animScale>
                                    <p:animScale>
                                      <p:cBhvr>
                                        <p:cTn id="17" dur="26">
                                          <p:stCondLst>
                                            <p:cond delay="1642"/>
                                          </p:stCondLst>
                                        </p:cTn>
                                        <p:tgtEl>
                                          <p:spTgt spid="46"/>
                                        </p:tgtEl>
                                      </p:cBhvr>
                                      <p:to x="100000" y="90000"/>
                                    </p:animScale>
                                    <p:animScale>
                                      <p:cBhvr>
                                        <p:cTn id="18" dur="166" decel="50000">
                                          <p:stCondLst>
                                            <p:cond delay="1668"/>
                                          </p:stCondLst>
                                        </p:cTn>
                                        <p:tgtEl>
                                          <p:spTgt spid="46"/>
                                        </p:tgtEl>
                                      </p:cBhvr>
                                      <p:to x="100000" y="100000"/>
                                    </p:animScale>
                                    <p:animScale>
                                      <p:cBhvr>
                                        <p:cTn id="19" dur="26">
                                          <p:stCondLst>
                                            <p:cond delay="1808"/>
                                          </p:stCondLst>
                                        </p:cTn>
                                        <p:tgtEl>
                                          <p:spTgt spid="46"/>
                                        </p:tgtEl>
                                      </p:cBhvr>
                                      <p:to x="100000" y="95000"/>
                                    </p:animScale>
                                    <p:animScale>
                                      <p:cBhvr>
                                        <p:cTn id="20" dur="166" decel="50000">
                                          <p:stCondLst>
                                            <p:cond delay="1834"/>
                                          </p:stCondLst>
                                        </p:cTn>
                                        <p:tgtEl>
                                          <p:spTgt spid="4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p:cTn id="25" dur="500" fill="hold"/>
                                        <p:tgtEl>
                                          <p:spTgt spid="62"/>
                                        </p:tgtEl>
                                        <p:attrNameLst>
                                          <p:attrName>ppt_w</p:attrName>
                                        </p:attrNameLst>
                                      </p:cBhvr>
                                      <p:tavLst>
                                        <p:tav tm="0">
                                          <p:val>
                                            <p:fltVal val="0"/>
                                          </p:val>
                                        </p:tav>
                                        <p:tav tm="100000">
                                          <p:val>
                                            <p:strVal val="#ppt_w"/>
                                          </p:val>
                                        </p:tav>
                                      </p:tavLst>
                                    </p:anim>
                                    <p:anim calcmode="lin" valueType="num">
                                      <p:cBhvr>
                                        <p:cTn id="26" dur="500" fill="hold"/>
                                        <p:tgtEl>
                                          <p:spTgt spid="62"/>
                                        </p:tgtEl>
                                        <p:attrNameLst>
                                          <p:attrName>ppt_h</p:attrName>
                                        </p:attrNameLst>
                                      </p:cBhvr>
                                      <p:tavLst>
                                        <p:tav tm="0">
                                          <p:val>
                                            <p:fltVal val="0"/>
                                          </p:val>
                                        </p:tav>
                                        <p:tav tm="100000">
                                          <p:val>
                                            <p:strVal val="#ppt_h"/>
                                          </p:val>
                                        </p:tav>
                                      </p:tavLst>
                                    </p:anim>
                                    <p:animEffect transition="in" filter="fade">
                                      <p:cBhvr>
                                        <p:cTn id="27" dur="500"/>
                                        <p:tgtEl>
                                          <p:spTgt spid="6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p:cTn id="30" dur="500" fill="hold"/>
                                        <p:tgtEl>
                                          <p:spTgt spid="61"/>
                                        </p:tgtEl>
                                        <p:attrNameLst>
                                          <p:attrName>ppt_w</p:attrName>
                                        </p:attrNameLst>
                                      </p:cBhvr>
                                      <p:tavLst>
                                        <p:tav tm="0">
                                          <p:val>
                                            <p:fltVal val="0"/>
                                          </p:val>
                                        </p:tav>
                                        <p:tav tm="100000">
                                          <p:val>
                                            <p:strVal val="#ppt_w"/>
                                          </p:val>
                                        </p:tav>
                                      </p:tavLst>
                                    </p:anim>
                                    <p:anim calcmode="lin" valueType="num">
                                      <p:cBhvr>
                                        <p:cTn id="31" dur="500" fill="hold"/>
                                        <p:tgtEl>
                                          <p:spTgt spid="61"/>
                                        </p:tgtEl>
                                        <p:attrNameLst>
                                          <p:attrName>ppt_h</p:attrName>
                                        </p:attrNameLst>
                                      </p:cBhvr>
                                      <p:tavLst>
                                        <p:tav tm="0">
                                          <p:val>
                                            <p:fltVal val="0"/>
                                          </p:val>
                                        </p:tav>
                                        <p:tav tm="100000">
                                          <p:val>
                                            <p:strVal val="#ppt_h"/>
                                          </p:val>
                                        </p:tav>
                                      </p:tavLst>
                                    </p:anim>
                                    <p:animEffect transition="in" filter="fade">
                                      <p:cBhvr>
                                        <p:cTn id="3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280929" y="-2828955"/>
            <a:ext cx="12824993" cy="12824993"/>
          </a:xfrm>
          <a:custGeom>
            <a:avLst/>
            <a:gdLst/>
            <a:ahLst/>
            <a:cxnLst/>
            <a:rect l="l" t="t" r="r" b="b"/>
            <a:pathLst>
              <a:path w="19237489" h="19237489">
                <a:moveTo>
                  <a:pt x="0" y="0"/>
                </a:moveTo>
                <a:lnTo>
                  <a:pt x="19237489" y="0"/>
                </a:lnTo>
                <a:lnTo>
                  <a:pt x="19237489"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816034">
            <a:off x="1134455" y="2761485"/>
            <a:ext cx="600820" cy="553847"/>
          </a:xfrm>
          <a:custGeom>
            <a:avLst/>
            <a:gdLst/>
            <a:ahLst/>
            <a:cxnLst/>
            <a:rect l="l" t="t" r="r" b="b"/>
            <a:pathLst>
              <a:path w="901230" h="830770">
                <a:moveTo>
                  <a:pt x="0" y="0"/>
                </a:moveTo>
                <a:lnTo>
                  <a:pt x="901230" y="0"/>
                </a:lnTo>
                <a:lnTo>
                  <a:pt x="901230" y="830770"/>
                </a:lnTo>
                <a:lnTo>
                  <a:pt x="0" y="830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283302" y="2222204"/>
            <a:ext cx="4361122" cy="4271256"/>
          </a:xfrm>
          <a:custGeom>
            <a:avLst/>
            <a:gdLst/>
            <a:ahLst/>
            <a:cxnLst/>
            <a:rect l="l" t="t" r="r" b="b"/>
            <a:pathLst>
              <a:path w="7533811" h="7575130">
                <a:moveTo>
                  <a:pt x="0" y="0"/>
                </a:moveTo>
                <a:lnTo>
                  <a:pt x="7533811" y="0"/>
                </a:lnTo>
                <a:lnTo>
                  <a:pt x="7533811" y="7575130"/>
                </a:lnTo>
                <a:lnTo>
                  <a:pt x="0" y="75751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532207" y="5307759"/>
            <a:ext cx="422577" cy="389539"/>
          </a:xfrm>
          <a:custGeom>
            <a:avLst/>
            <a:gdLst/>
            <a:ahLst/>
            <a:cxnLst/>
            <a:rect l="l" t="t" r="r" b="b"/>
            <a:pathLst>
              <a:path w="633865" h="584309">
                <a:moveTo>
                  <a:pt x="0" y="0"/>
                </a:moveTo>
                <a:lnTo>
                  <a:pt x="633866" y="0"/>
                </a:lnTo>
                <a:lnTo>
                  <a:pt x="633866" y="584309"/>
                </a:lnTo>
                <a:lnTo>
                  <a:pt x="0" y="584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84613" y="4421613"/>
            <a:ext cx="2217096" cy="2071977"/>
          </a:xfrm>
          <a:custGeom>
            <a:avLst/>
            <a:gdLst/>
            <a:ahLst/>
            <a:cxnLst/>
            <a:rect l="l" t="t" r="r" b="b"/>
            <a:pathLst>
              <a:path w="3325644" h="3107966">
                <a:moveTo>
                  <a:pt x="0" y="0"/>
                </a:moveTo>
                <a:lnTo>
                  <a:pt x="3325644" y="0"/>
                </a:lnTo>
                <a:lnTo>
                  <a:pt x="3325644" y="3107965"/>
                </a:lnTo>
                <a:lnTo>
                  <a:pt x="0" y="31079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325993">
            <a:off x="1075836" y="3474155"/>
            <a:ext cx="292747" cy="269859"/>
          </a:xfrm>
          <a:custGeom>
            <a:avLst/>
            <a:gdLst/>
            <a:ahLst/>
            <a:cxnLst/>
            <a:rect l="l" t="t" r="r" b="b"/>
            <a:pathLst>
              <a:path w="439120" h="404788">
                <a:moveTo>
                  <a:pt x="0" y="0"/>
                </a:moveTo>
                <a:lnTo>
                  <a:pt x="439119" y="0"/>
                </a:lnTo>
                <a:lnTo>
                  <a:pt x="439119" y="404789"/>
                </a:lnTo>
                <a:lnTo>
                  <a:pt x="0" y="4047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10779308" y="4636681"/>
            <a:ext cx="1453785" cy="2365627"/>
          </a:xfrm>
          <a:custGeom>
            <a:avLst/>
            <a:gdLst/>
            <a:ahLst/>
            <a:cxnLst/>
            <a:rect l="l" t="t" r="r" b="b"/>
            <a:pathLst>
              <a:path w="2180678" h="3548441">
                <a:moveTo>
                  <a:pt x="0" y="0"/>
                </a:moveTo>
                <a:lnTo>
                  <a:pt x="2180678" y="0"/>
                </a:lnTo>
                <a:lnTo>
                  <a:pt x="2180678" y="3548441"/>
                </a:lnTo>
                <a:lnTo>
                  <a:pt x="0" y="35484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62471" y="-61141"/>
            <a:ext cx="1755632" cy="1493883"/>
          </a:xfrm>
          <a:custGeom>
            <a:avLst/>
            <a:gdLst/>
            <a:ahLst/>
            <a:cxnLst/>
            <a:rect l="l" t="t" r="r" b="b"/>
            <a:pathLst>
              <a:path w="2633448" h="2240825">
                <a:moveTo>
                  <a:pt x="0" y="0"/>
                </a:moveTo>
                <a:lnTo>
                  <a:pt x="2633448" y="0"/>
                </a:lnTo>
                <a:lnTo>
                  <a:pt x="2633448" y="2240824"/>
                </a:lnTo>
                <a:lnTo>
                  <a:pt x="0" y="22408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158563" y="685800"/>
            <a:ext cx="1210819" cy="1195409"/>
          </a:xfrm>
          <a:custGeom>
            <a:avLst/>
            <a:gdLst/>
            <a:ahLst/>
            <a:cxnLst/>
            <a:rect l="l" t="t" r="r" b="b"/>
            <a:pathLst>
              <a:path w="1816229" h="1793113">
                <a:moveTo>
                  <a:pt x="0" y="0"/>
                </a:moveTo>
                <a:lnTo>
                  <a:pt x="1816229" y="0"/>
                </a:lnTo>
                <a:lnTo>
                  <a:pt x="1816229" y="1793113"/>
                </a:lnTo>
                <a:lnTo>
                  <a:pt x="0" y="17931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3004453" y="5307758"/>
            <a:ext cx="941471" cy="864442"/>
          </a:xfrm>
          <a:custGeom>
            <a:avLst/>
            <a:gdLst/>
            <a:ahLst/>
            <a:cxnLst/>
            <a:rect l="l" t="t" r="r" b="b"/>
            <a:pathLst>
              <a:path w="1412207" h="1296663">
                <a:moveTo>
                  <a:pt x="0" y="0"/>
                </a:moveTo>
                <a:lnTo>
                  <a:pt x="1412206" y="0"/>
                </a:lnTo>
                <a:lnTo>
                  <a:pt x="1412206" y="1296663"/>
                </a:lnTo>
                <a:lnTo>
                  <a:pt x="0" y="129666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4" name="Picture 23">
            <a:extLst>
              <a:ext uri="{FF2B5EF4-FFF2-40B4-BE49-F238E27FC236}">
                <a16:creationId xmlns:a16="http://schemas.microsoft.com/office/drawing/2014/main" id="{D7277061-BDD5-8B9C-B3B5-4458D1A1E06C}"/>
              </a:ext>
            </a:extLst>
          </p:cNvPr>
          <p:cNvPicPr>
            <a:picLocks noChangeAspect="1"/>
          </p:cNvPicPr>
          <p:nvPr/>
        </p:nvPicPr>
        <p:blipFill>
          <a:blip r:embed="rId20"/>
          <a:stretch>
            <a:fillRect/>
          </a:stretch>
        </p:blipFill>
        <p:spPr>
          <a:xfrm>
            <a:off x="331964" y="2008475"/>
            <a:ext cx="7827942" cy="1969179"/>
          </a:xfrm>
          <a:prstGeom prst="rect">
            <a:avLst/>
          </a:prstGeom>
        </p:spPr>
      </p:pic>
      <p:pic>
        <p:nvPicPr>
          <p:cNvPr id="26" name="Picture 25" descr="A yellow circles with red lines&#10;&#10;AI-generated content may be incorrect.">
            <a:extLst>
              <a:ext uri="{FF2B5EF4-FFF2-40B4-BE49-F238E27FC236}">
                <a16:creationId xmlns:a16="http://schemas.microsoft.com/office/drawing/2014/main" id="{0D2CD92A-283A-BBED-375A-4F3AA3B74A5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065" y="403262"/>
            <a:ext cx="2825360" cy="16913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24622A04-CEBB-C923-2D5F-4F440AE6886E}"/>
              </a:ext>
            </a:extLst>
          </p:cNvPr>
          <p:cNvPicPr>
            <a:picLocks noChangeAspect="1"/>
          </p:cNvPicPr>
          <p:nvPr/>
        </p:nvPicPr>
        <p:blipFill>
          <a:blip r:embed="rId6"/>
          <a:stretch>
            <a:fillRect/>
          </a:stretch>
        </p:blipFill>
        <p:spPr>
          <a:xfrm>
            <a:off x="2574931" y="1588649"/>
            <a:ext cx="6340390" cy="3212870"/>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D6DEEF60-AAC3-E0B0-5C67-8E7E4452FD3A}"/>
              </a:ext>
            </a:extLst>
          </p:cNvPr>
          <p:cNvPicPr>
            <a:picLocks noChangeAspect="1"/>
          </p:cNvPicPr>
          <p:nvPr/>
        </p:nvPicPr>
        <p:blipFill>
          <a:blip r:embed="rId26"/>
          <a:stretch>
            <a:fillRect/>
          </a:stretch>
        </p:blipFill>
        <p:spPr>
          <a:xfrm>
            <a:off x="3549564" y="-128549"/>
            <a:ext cx="5355376" cy="1200112"/>
          </a:xfrm>
          <a:prstGeom prst="rect">
            <a:avLst/>
          </a:prstGeom>
        </p:spPr>
      </p:pic>
      <p:sp>
        <p:nvSpPr>
          <p:cNvPr id="28" name="Rectangle 25">
            <a:extLst>
              <a:ext uri="{FF2B5EF4-FFF2-40B4-BE49-F238E27FC236}">
                <a16:creationId xmlns:a16="http://schemas.microsoft.com/office/drawing/2014/main" id="{631D831C-1503-7F2F-9E82-26A2F8BEA515}"/>
              </a:ext>
            </a:extLst>
          </p:cNvPr>
          <p:cNvSpPr/>
          <p:nvPr/>
        </p:nvSpPr>
        <p:spPr>
          <a:xfrm>
            <a:off x="485317" y="673285"/>
            <a:ext cx="11344732" cy="2667841"/>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indent="357188" algn="just"/>
            <a:r>
              <a:rPr lang="vi-VN" sz="2400" dirty="0">
                <a:solidFill>
                  <a:srgbClr val="000000"/>
                </a:solidFill>
                <a:latin typeface="Cambria" panose="02040503050406030204" pitchFamily="18" charset="0"/>
                <a:ea typeface="Cambria" panose="02040503050406030204" pitchFamily="18" charset="0"/>
              </a:rPr>
              <a:t>Có lần, cô giáo ra cho chúng tôi một đề văn ở lớp: “Em đã làm gì để giúp đỡ mẹ?”</a:t>
            </a:r>
          </a:p>
          <a:p>
            <a:pPr indent="357188" algn="just"/>
            <a:r>
              <a:rPr lang="vi-VN" sz="2400" dirty="0">
                <a:solidFill>
                  <a:srgbClr val="000000"/>
                </a:solidFill>
                <a:latin typeface="Cambria" panose="02040503050406030204" pitchFamily="18" charset="0"/>
                <a:ea typeface="Cambria" panose="02040503050406030204" pitchFamily="18" charset="0"/>
              </a:rPr>
              <a:t>Tôi loay hoay mất một lúc, rồi cầm bút và bắt đầu viết: “Em đã nhiều lần giúp đỡ mẹ. Em quét nhà và rửa bát đĩa. Đôi khi, em giặt khăn mùi soa”</a:t>
            </a:r>
          </a:p>
          <a:p>
            <a:pPr indent="357188" algn="just"/>
            <a:r>
              <a:rPr lang="vi-VN" sz="2400" dirty="0">
                <a:solidFill>
                  <a:srgbClr val="000000"/>
                </a:solidFill>
                <a:latin typeface="Cambria" panose="02040503050406030204" pitchFamily="18" charset="0"/>
                <a:ea typeface="Cambria" panose="02040503050406030204" pitchFamily="18" charset="0"/>
              </a:rPr>
              <a:t>Đến đây, tôi bỗng thấy bí. Quả thật, ở nhà, mẹ thường làm mọi việc. Thỉnh thoảng, mẹ bận, định bảo tôi giúp việc này việc kia, nhưng thấy tôi đang học, mẹ lại thôi.</a:t>
            </a:r>
          </a:p>
          <a:p>
            <a:pPr indent="357188" algn="just"/>
            <a:r>
              <a:rPr lang="vi-VN" sz="2400" dirty="0">
                <a:solidFill>
                  <a:srgbClr val="000000"/>
                </a:solidFill>
                <a:latin typeface="Cambria" panose="02040503050406030204" pitchFamily="18" charset="0"/>
                <a:ea typeface="Cambria" panose="02040503050406030204" pitchFamily="18" charset="0"/>
              </a:rPr>
              <a:t>Tôi nhìn sang Liu-xi-a, thấy bạn ấy đang viết lia lịa. Thế là tôi bỗng nhớ có lần tôi giặt bít tất của mình, bèn viết thêm: “Em còn giặt bít tất”</a:t>
            </a:r>
          </a:p>
        </p:txBody>
      </p:sp>
      <p:sp>
        <p:nvSpPr>
          <p:cNvPr id="30" name="Freeform 2" descr="Upscale Image">
            <a:extLst>
              <a:ext uri="{FF2B5EF4-FFF2-40B4-BE49-F238E27FC236}">
                <a16:creationId xmlns:a16="http://schemas.microsoft.com/office/drawing/2014/main" id="{DEF1F706-A751-B73A-CDC4-70E910864462}"/>
              </a:ext>
            </a:extLst>
          </p:cNvPr>
          <p:cNvSpPr/>
          <p:nvPr/>
        </p:nvSpPr>
        <p:spPr>
          <a:xfrm>
            <a:off x="3487480" y="3403510"/>
            <a:ext cx="5987748" cy="3061085"/>
          </a:xfrm>
          <a:custGeom>
            <a:avLst/>
            <a:gdLst/>
            <a:ahLst/>
            <a:cxnLst/>
            <a:rect l="l" t="t" r="r" b="b"/>
            <a:pathLst>
              <a:path w="12351207" h="6988725">
                <a:moveTo>
                  <a:pt x="0" y="0"/>
                </a:moveTo>
                <a:lnTo>
                  <a:pt x="12351208" y="0"/>
                </a:lnTo>
                <a:lnTo>
                  <a:pt x="12351208" y="6988724"/>
                </a:lnTo>
                <a:lnTo>
                  <a:pt x="0" y="6988724"/>
                </a:lnTo>
                <a:lnTo>
                  <a:pt x="0" y="0"/>
                </a:lnTo>
                <a:close/>
              </a:path>
            </a:pathLst>
          </a:custGeom>
          <a:blipFill>
            <a:blip r:embed="rId2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5">
            <a:extLst>
              <a:ext uri="{FF2B5EF4-FFF2-40B4-BE49-F238E27FC236}">
                <a16:creationId xmlns:a16="http://schemas.microsoft.com/office/drawing/2014/main" id="{631D831C-1503-7F2F-9E82-26A2F8BEA515}"/>
              </a:ext>
            </a:extLst>
          </p:cNvPr>
          <p:cNvSpPr/>
          <p:nvPr/>
        </p:nvSpPr>
        <p:spPr>
          <a:xfrm>
            <a:off x="485317" y="503164"/>
            <a:ext cx="11344732" cy="3037173"/>
          </a:xfrm>
          <a:custGeom>
            <a:avLst/>
            <a:gdLst>
              <a:gd name="connsiteX0" fmla="*/ 0 w 10702841"/>
              <a:gd name="connsiteY0" fmla="*/ 0 h 6001643"/>
              <a:gd name="connsiteX1" fmla="*/ 10702841 w 10702841"/>
              <a:gd name="connsiteY1" fmla="*/ 0 h 6001643"/>
              <a:gd name="connsiteX2" fmla="*/ 10702841 w 10702841"/>
              <a:gd name="connsiteY2" fmla="*/ 6001643 h 6001643"/>
              <a:gd name="connsiteX3" fmla="*/ 0 w 10702841"/>
              <a:gd name="connsiteY3" fmla="*/ 6001643 h 6001643"/>
              <a:gd name="connsiteX4" fmla="*/ 0 w 10702841"/>
              <a:gd name="connsiteY4" fmla="*/ 0 h 6001643"/>
              <a:gd name="connsiteX0" fmla="*/ 0 w 10702841"/>
              <a:gd name="connsiteY0" fmla="*/ 0 h 6001643"/>
              <a:gd name="connsiteX1" fmla="*/ 10702841 w 10702841"/>
              <a:gd name="connsiteY1" fmla="*/ 0 h 6001643"/>
              <a:gd name="connsiteX2" fmla="*/ 10059903 w 10702841"/>
              <a:gd name="connsiteY2" fmla="*/ 4915793 h 6001643"/>
              <a:gd name="connsiteX3" fmla="*/ 0 w 10702841"/>
              <a:gd name="connsiteY3" fmla="*/ 6001643 h 6001643"/>
              <a:gd name="connsiteX4" fmla="*/ 0 w 10702841"/>
              <a:gd name="connsiteY4" fmla="*/ 0 h 6001643"/>
              <a:gd name="connsiteX0" fmla="*/ 0 w 10702841"/>
              <a:gd name="connsiteY0" fmla="*/ 0 h 6021691"/>
              <a:gd name="connsiteX1" fmla="*/ 10702841 w 10702841"/>
              <a:gd name="connsiteY1" fmla="*/ 0 h 6021691"/>
              <a:gd name="connsiteX2" fmla="*/ 10059903 w 10702841"/>
              <a:gd name="connsiteY2" fmla="*/ 4915793 h 6021691"/>
              <a:gd name="connsiteX3" fmla="*/ 7487404 w 10702841"/>
              <a:gd name="connsiteY3" fmla="*/ 6021691 h 6021691"/>
              <a:gd name="connsiteX4" fmla="*/ 0 w 10702841"/>
              <a:gd name="connsiteY4" fmla="*/ 6001643 h 6021691"/>
              <a:gd name="connsiteX5" fmla="*/ 0 w 10702841"/>
              <a:gd name="connsiteY5"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7487404 w 10982936"/>
              <a:gd name="connsiteY4" fmla="*/ 6021691 h 6021691"/>
              <a:gd name="connsiteX5" fmla="*/ 0 w 10982936"/>
              <a:gd name="connsiteY5" fmla="*/ 6001643 h 6021691"/>
              <a:gd name="connsiteX6" fmla="*/ 0 w 10982936"/>
              <a:gd name="connsiteY6"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59903 w 10982936"/>
              <a:gd name="connsiteY3" fmla="*/ 4915793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982936"/>
              <a:gd name="connsiteY0" fmla="*/ 0 h 6021691"/>
              <a:gd name="connsiteX1" fmla="*/ 10702841 w 10982936"/>
              <a:gd name="connsiteY1" fmla="*/ 0 h 6021691"/>
              <a:gd name="connsiteX2" fmla="*/ 10944979 w 10982936"/>
              <a:gd name="connsiteY2" fmla="*/ 4350053 h 6021691"/>
              <a:gd name="connsiteX3" fmla="*/ 10002753 w 10982936"/>
              <a:gd name="connsiteY3" fmla="*/ 4815780 h 6021691"/>
              <a:gd name="connsiteX4" fmla="*/ 8987590 w 10982936"/>
              <a:gd name="connsiteY4" fmla="*/ 4921553 h 6021691"/>
              <a:gd name="connsiteX5" fmla="*/ 7487404 w 10982936"/>
              <a:gd name="connsiteY5" fmla="*/ 6021691 h 6021691"/>
              <a:gd name="connsiteX6" fmla="*/ 0 w 10982936"/>
              <a:gd name="connsiteY6" fmla="*/ 6001643 h 6021691"/>
              <a:gd name="connsiteX7" fmla="*/ 0 w 10982936"/>
              <a:gd name="connsiteY7" fmla="*/ 0 h 6021691"/>
              <a:gd name="connsiteX0" fmla="*/ 0 w 10791851"/>
              <a:gd name="connsiteY0" fmla="*/ 0 h 6021691"/>
              <a:gd name="connsiteX1" fmla="*/ 10702841 w 10791851"/>
              <a:gd name="connsiteY1" fmla="*/ 0 h 6021691"/>
              <a:gd name="connsiteX2" fmla="*/ 10739307 w 10791851"/>
              <a:gd name="connsiteY2" fmla="*/ 4426562 h 6021691"/>
              <a:gd name="connsiteX3" fmla="*/ 10002753 w 10791851"/>
              <a:gd name="connsiteY3" fmla="*/ 4815780 h 6021691"/>
              <a:gd name="connsiteX4" fmla="*/ 8987590 w 10791851"/>
              <a:gd name="connsiteY4" fmla="*/ 4921553 h 6021691"/>
              <a:gd name="connsiteX5" fmla="*/ 7487404 w 10791851"/>
              <a:gd name="connsiteY5" fmla="*/ 6021691 h 6021691"/>
              <a:gd name="connsiteX6" fmla="*/ 0 w 10791851"/>
              <a:gd name="connsiteY6" fmla="*/ 6001643 h 6021691"/>
              <a:gd name="connsiteX7" fmla="*/ 0 w 10791851"/>
              <a:gd name="connsiteY7" fmla="*/ 0 h 60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1851" h="6021691">
                <a:moveTo>
                  <a:pt x="0" y="0"/>
                </a:moveTo>
                <a:lnTo>
                  <a:pt x="10702841" y="0"/>
                </a:lnTo>
                <a:cubicBezTo>
                  <a:pt x="10507329" y="1421443"/>
                  <a:pt x="10934819" y="3005119"/>
                  <a:pt x="10739307" y="4426562"/>
                </a:cubicBezTo>
                <a:lnTo>
                  <a:pt x="10002753" y="4815780"/>
                </a:lnTo>
                <a:cubicBezTo>
                  <a:pt x="9707478" y="4961036"/>
                  <a:pt x="9416340" y="4737237"/>
                  <a:pt x="8987590" y="4921553"/>
                </a:cubicBezTo>
                <a:cubicBezTo>
                  <a:pt x="8558840" y="5105869"/>
                  <a:pt x="9016292" y="5891682"/>
                  <a:pt x="7487404" y="6021691"/>
                </a:cubicBezTo>
                <a:lnTo>
                  <a:pt x="0" y="6001643"/>
                </a:lnTo>
                <a:lnTo>
                  <a:pt x="0" y="0"/>
                </a:lnTo>
                <a:close/>
              </a:path>
            </a:pathLst>
          </a:custGeom>
          <a:solidFill>
            <a:schemeClr val="bg1"/>
          </a:solidFill>
          <a:ln>
            <a:noFill/>
          </a:ln>
        </p:spPr>
        <p:txBody>
          <a:bodyPr wrap="square" tIns="36000" rIns="324000">
            <a:spAutoFit/>
          </a:bodyPr>
          <a:lstStyle/>
          <a:p>
            <a:pPr lvl="0" indent="357188" algn="just"/>
            <a:r>
              <a:rPr lang="vi-VN" sz="2400" dirty="0">
                <a:solidFill>
                  <a:srgbClr val="000000"/>
                </a:solidFill>
                <a:latin typeface="Cambria" panose="02040503050406030204" pitchFamily="18" charset="0"/>
                <a:ea typeface="Cambria" panose="02040503050406030204" pitchFamily="18"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p>
          <a:p>
            <a:pPr lvl="0" indent="357188" algn="just"/>
            <a:r>
              <a:rPr lang="vi-VN" sz="2400" dirty="0">
                <a:solidFill>
                  <a:srgbClr val="000000"/>
                </a:solidFill>
                <a:latin typeface="Cambria" panose="02040503050406030204" pitchFamily="18" charset="0"/>
                <a:ea typeface="Cambria" panose="02040503050406030204" pitchFamily="18" charset="0"/>
              </a:rPr>
              <a:t>Mấy hôm sau, sáng Chủ nhật, mẹ bảo tôi:</a:t>
            </a:r>
          </a:p>
          <a:p>
            <a:pPr lvl="0" indent="357188" algn="just"/>
            <a:r>
              <a:rPr lang="vi-VN" sz="2400" dirty="0">
                <a:solidFill>
                  <a:srgbClr val="000000"/>
                </a:solidFill>
                <a:latin typeface="Cambria" panose="02040503050406030204" pitchFamily="18" charset="0"/>
                <a:ea typeface="Cambria" panose="02040503050406030204" pitchFamily="18" charset="0"/>
              </a:rPr>
              <a:t>- Cô-li-a này! Hôm nay con giặt áo sơ mi và quần áo lót đi nhé!</a:t>
            </a:r>
          </a:p>
          <a:p>
            <a:pPr lvl="0" indent="357188" algn="just"/>
            <a:r>
              <a:rPr lang="vi-VN" sz="2400" dirty="0">
                <a:solidFill>
                  <a:srgbClr val="000000"/>
                </a:solidFill>
                <a:latin typeface="Cambria" panose="02040503050406030204" pitchFamily="18" charset="0"/>
                <a:ea typeface="Cambria" panose="02040503050406030204" pitchFamily="18" charset="0"/>
              </a:rPr>
              <a:t>Tôi tròn xoe mắt. Nhưng rồi tôi vui vẻ nhận lời, vì đó là việc làm </a:t>
            </a:r>
          </a:p>
          <a:p>
            <a:pPr lvl="0" indent="357188" algn="just"/>
            <a:r>
              <a:rPr lang="vi-VN" sz="2400" dirty="0">
                <a:solidFill>
                  <a:srgbClr val="000000"/>
                </a:solidFill>
                <a:latin typeface="Cambria" panose="02040503050406030204" pitchFamily="18" charset="0"/>
                <a:ea typeface="Cambria" panose="02040503050406030204" pitchFamily="18" charset="0"/>
              </a:rPr>
              <a:t>mà tôi đã nói trong bài tập làm văn.</a:t>
            </a:r>
          </a:p>
        </p:txBody>
      </p:sp>
      <p:sp>
        <p:nvSpPr>
          <p:cNvPr id="3" name="Rectangle 2">
            <a:extLst>
              <a:ext uri="{FF2B5EF4-FFF2-40B4-BE49-F238E27FC236}">
                <a16:creationId xmlns:a16="http://schemas.microsoft.com/office/drawing/2014/main" id="{1A7BD316-0297-34CF-2270-69BE6908A00B}"/>
              </a:ext>
            </a:extLst>
          </p:cNvPr>
          <p:cNvSpPr/>
          <p:nvPr/>
        </p:nvSpPr>
        <p:spPr>
          <a:xfrm>
            <a:off x="8225617" y="3399898"/>
            <a:ext cx="2993192" cy="461665"/>
          </a:xfrm>
          <a:prstGeom prst="rect">
            <a:avLst/>
          </a:prstGeom>
        </p:spPr>
        <p:txBody>
          <a:bodyPr wrap="none">
            <a:spAutoFit/>
          </a:bodyPr>
          <a:lstStyle/>
          <a:p>
            <a:r>
              <a:rPr lang="en-GB" sz="2400" dirty="0">
                <a:solidFill>
                  <a:srgbClr val="000000"/>
                </a:solidFill>
                <a:latin typeface="Cambria" panose="02040503050406030204" pitchFamily="18" charset="0"/>
                <a:ea typeface="Cambria" panose="02040503050406030204" pitchFamily="18" charset="0"/>
              </a:rPr>
              <a:t>(Theo Pi-</a:t>
            </a:r>
            <a:r>
              <a:rPr lang="en-GB" sz="2400" dirty="0" err="1">
                <a:solidFill>
                  <a:srgbClr val="000000"/>
                </a:solidFill>
                <a:latin typeface="Cambria" panose="02040503050406030204" pitchFamily="18" charset="0"/>
                <a:ea typeface="Cambria" panose="02040503050406030204" pitchFamily="18" charset="0"/>
              </a:rPr>
              <a:t>vô</a:t>
            </a:r>
            <a:r>
              <a:rPr lang="en-GB" sz="2400" dirty="0">
                <a:solidFill>
                  <a:srgbClr val="000000"/>
                </a:solidFill>
                <a:latin typeface="Cambria" panose="02040503050406030204" pitchFamily="18" charset="0"/>
                <a:ea typeface="Cambria" panose="02040503050406030204" pitchFamily="18" charset="0"/>
              </a:rPr>
              <a:t>-</a:t>
            </a:r>
            <a:r>
              <a:rPr lang="en-GB" sz="2400" dirty="0" err="1">
                <a:solidFill>
                  <a:srgbClr val="000000"/>
                </a:solidFill>
                <a:latin typeface="Cambria" panose="02040503050406030204" pitchFamily="18" charset="0"/>
                <a:ea typeface="Cambria" panose="02040503050406030204" pitchFamily="18" charset="0"/>
              </a:rPr>
              <a:t>va-rô-ra</a:t>
            </a:r>
            <a:r>
              <a:rPr lang="en-GB" sz="2400" dirty="0">
                <a:solidFill>
                  <a:srgbClr val="000000"/>
                </a:solidFill>
                <a:latin typeface="Cambria" panose="02040503050406030204" pitchFamily="18" charset="0"/>
                <a:ea typeface="Cambria" panose="02040503050406030204" pitchFamily="18" charset="0"/>
              </a:rPr>
              <a:t>)</a:t>
            </a:r>
            <a:endParaRPr lang="en-GB"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3410468-03C7-7F48-E418-EFE80D859E5E}"/>
              </a:ext>
            </a:extLst>
          </p:cNvPr>
          <p:cNvPicPr>
            <a:picLocks noChangeAspect="1"/>
          </p:cNvPicPr>
          <p:nvPr/>
        </p:nvPicPr>
        <p:blipFill>
          <a:blip r:embed="rId26"/>
          <a:stretch>
            <a:fillRect/>
          </a:stretch>
        </p:blipFill>
        <p:spPr>
          <a:xfrm>
            <a:off x="3133060" y="3971482"/>
            <a:ext cx="6096000" cy="2381250"/>
          </a:xfrm>
          <a:prstGeom prst="rect">
            <a:avLst/>
          </a:prstGeom>
        </p:spPr>
      </p:pic>
    </p:spTree>
    <p:extLst>
      <p:ext uri="{BB962C8B-B14F-4D97-AF65-F5344CB8AC3E}">
        <p14:creationId xmlns:p14="http://schemas.microsoft.com/office/powerpoint/2010/main" val="391034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DD"/>
        </a:solidFill>
        <a:effectLst/>
      </p:bgPr>
    </p:bg>
    <p:spTree>
      <p:nvGrpSpPr>
        <p:cNvPr id="1" name=""/>
        <p:cNvGrpSpPr/>
        <p:nvPr/>
      </p:nvGrpSpPr>
      <p:grpSpPr>
        <a:xfrm>
          <a:off x="0" y="0"/>
          <a:ext cx="0" cy="0"/>
          <a:chOff x="0" y="0"/>
          <a:chExt cx="0" cy="0"/>
        </a:xfrm>
      </p:grpSpPr>
      <p:sp>
        <p:nvSpPr>
          <p:cNvPr id="2" name="Freeform 2"/>
          <p:cNvSpPr/>
          <p:nvPr/>
        </p:nvSpPr>
        <p:spPr>
          <a:xfrm>
            <a:off x="-316496" y="-2661796"/>
            <a:ext cx="12824993" cy="12824993"/>
          </a:xfrm>
          <a:custGeom>
            <a:avLst/>
            <a:gdLst/>
            <a:ahLst/>
            <a:cxnLst/>
            <a:rect l="l" t="t" r="r" b="b"/>
            <a:pathLst>
              <a:path w="19237489" h="19237489">
                <a:moveTo>
                  <a:pt x="0" y="0"/>
                </a:moveTo>
                <a:lnTo>
                  <a:pt x="19237488" y="0"/>
                </a:lnTo>
                <a:lnTo>
                  <a:pt x="19237488" y="19237489"/>
                </a:lnTo>
                <a:lnTo>
                  <a:pt x="0" y="19237489"/>
                </a:lnTo>
                <a:lnTo>
                  <a:pt x="0"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5400000">
            <a:off x="5038101" y="624600"/>
            <a:ext cx="2926563" cy="3325639"/>
          </a:xfrm>
          <a:custGeom>
            <a:avLst/>
            <a:gdLst/>
            <a:ahLst/>
            <a:cxnLst/>
            <a:rect l="l" t="t" r="r" b="b"/>
            <a:pathLst>
              <a:path w="4389844" h="4988459">
                <a:moveTo>
                  <a:pt x="0" y="0"/>
                </a:moveTo>
                <a:lnTo>
                  <a:pt x="4389844" y="0"/>
                </a:lnTo>
                <a:lnTo>
                  <a:pt x="4389844" y="4988459"/>
                </a:lnTo>
                <a:lnTo>
                  <a:pt x="0" y="49884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52254" y="5354938"/>
            <a:ext cx="2676110" cy="2277126"/>
          </a:xfrm>
          <a:custGeom>
            <a:avLst/>
            <a:gdLst/>
            <a:ahLst/>
            <a:cxnLst/>
            <a:rect l="l" t="t" r="r" b="b"/>
            <a:pathLst>
              <a:path w="4014165" h="3415689">
                <a:moveTo>
                  <a:pt x="0" y="0"/>
                </a:moveTo>
                <a:lnTo>
                  <a:pt x="4014164" y="0"/>
                </a:lnTo>
                <a:lnTo>
                  <a:pt x="4014164" y="3415689"/>
                </a:lnTo>
                <a:lnTo>
                  <a:pt x="0" y="34156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365955">
            <a:off x="10978064" y="3172185"/>
            <a:ext cx="506524" cy="213675"/>
          </a:xfrm>
          <a:custGeom>
            <a:avLst/>
            <a:gdLst/>
            <a:ahLst/>
            <a:cxnLst/>
            <a:rect l="l" t="t" r="r" b="b"/>
            <a:pathLst>
              <a:path w="759786" h="320512">
                <a:moveTo>
                  <a:pt x="0" y="0"/>
                </a:moveTo>
                <a:lnTo>
                  <a:pt x="759786" y="0"/>
                </a:lnTo>
                <a:lnTo>
                  <a:pt x="759786" y="320512"/>
                </a:lnTo>
                <a:lnTo>
                  <a:pt x="0" y="320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422517">
            <a:off x="10227703" y="3016752"/>
            <a:ext cx="826799" cy="1525971"/>
          </a:xfrm>
          <a:custGeom>
            <a:avLst/>
            <a:gdLst/>
            <a:ahLst/>
            <a:cxnLst/>
            <a:rect l="l" t="t" r="r" b="b"/>
            <a:pathLst>
              <a:path w="1240198" h="2288957">
                <a:moveTo>
                  <a:pt x="0" y="0"/>
                </a:moveTo>
                <a:lnTo>
                  <a:pt x="1240198" y="0"/>
                </a:lnTo>
                <a:lnTo>
                  <a:pt x="1240198" y="2288957"/>
                </a:lnTo>
                <a:lnTo>
                  <a:pt x="0" y="22889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5095937" y="5043788"/>
            <a:ext cx="1333840" cy="1316864"/>
          </a:xfrm>
          <a:custGeom>
            <a:avLst/>
            <a:gdLst/>
            <a:ahLst/>
            <a:cxnLst/>
            <a:rect l="l" t="t" r="r" b="b"/>
            <a:pathLst>
              <a:path w="2000760" h="1975296">
                <a:moveTo>
                  <a:pt x="0" y="0"/>
                </a:moveTo>
                <a:lnTo>
                  <a:pt x="2000760" y="0"/>
                </a:lnTo>
                <a:lnTo>
                  <a:pt x="2000760" y="1975295"/>
                </a:lnTo>
                <a:lnTo>
                  <a:pt x="0" y="19752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451168" y="-309837"/>
            <a:ext cx="1718989" cy="1697111"/>
          </a:xfrm>
          <a:custGeom>
            <a:avLst/>
            <a:gdLst/>
            <a:ahLst/>
            <a:cxnLst/>
            <a:rect l="l" t="t" r="r" b="b"/>
            <a:pathLst>
              <a:path w="2578484" h="2545667">
                <a:moveTo>
                  <a:pt x="0" y="0"/>
                </a:moveTo>
                <a:lnTo>
                  <a:pt x="2578483" y="0"/>
                </a:lnTo>
                <a:lnTo>
                  <a:pt x="2578483" y="2545667"/>
                </a:lnTo>
                <a:lnTo>
                  <a:pt x="0" y="254566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7231527" y="538719"/>
            <a:ext cx="527831" cy="486564"/>
          </a:xfrm>
          <a:custGeom>
            <a:avLst/>
            <a:gdLst/>
            <a:ahLst/>
            <a:cxnLst/>
            <a:rect l="l" t="t" r="r" b="b"/>
            <a:pathLst>
              <a:path w="791746" h="729846">
                <a:moveTo>
                  <a:pt x="0" y="0"/>
                </a:moveTo>
                <a:lnTo>
                  <a:pt x="791746" y="0"/>
                </a:lnTo>
                <a:lnTo>
                  <a:pt x="791746" y="729846"/>
                </a:lnTo>
                <a:lnTo>
                  <a:pt x="0" y="72984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325993">
            <a:off x="685807" y="3795856"/>
            <a:ext cx="292747" cy="269859"/>
          </a:xfrm>
          <a:custGeom>
            <a:avLst/>
            <a:gdLst/>
            <a:ahLst/>
            <a:cxnLst/>
            <a:rect l="l" t="t" r="r" b="b"/>
            <a:pathLst>
              <a:path w="439120" h="404788">
                <a:moveTo>
                  <a:pt x="0" y="0"/>
                </a:moveTo>
                <a:lnTo>
                  <a:pt x="439119" y="0"/>
                </a:lnTo>
                <a:lnTo>
                  <a:pt x="439119" y="404788"/>
                </a:lnTo>
                <a:lnTo>
                  <a:pt x="0" y="4047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3560096">
            <a:off x="4501475" y="1957768"/>
            <a:ext cx="292747" cy="269859"/>
          </a:xfrm>
          <a:custGeom>
            <a:avLst/>
            <a:gdLst/>
            <a:ahLst/>
            <a:cxnLst/>
            <a:rect l="l" t="t" r="r" b="b"/>
            <a:pathLst>
              <a:path w="439120" h="404788">
                <a:moveTo>
                  <a:pt x="0" y="0"/>
                </a:moveTo>
                <a:lnTo>
                  <a:pt x="439120" y="0"/>
                </a:lnTo>
                <a:lnTo>
                  <a:pt x="439120" y="404788"/>
                </a:lnTo>
                <a:lnTo>
                  <a:pt x="0" y="4047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1104454" y="5354938"/>
            <a:ext cx="1685821" cy="2743200"/>
          </a:xfrm>
          <a:custGeom>
            <a:avLst/>
            <a:gdLst/>
            <a:ahLst/>
            <a:cxnLst/>
            <a:rect l="l" t="t" r="r" b="b"/>
            <a:pathLst>
              <a:path w="2528732" h="4114800">
                <a:moveTo>
                  <a:pt x="0" y="0"/>
                </a:moveTo>
                <a:lnTo>
                  <a:pt x="2528731" y="0"/>
                </a:lnTo>
                <a:lnTo>
                  <a:pt x="2528731"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flipH="1">
            <a:off x="10956452" y="-1104055"/>
            <a:ext cx="1685821" cy="2743200"/>
          </a:xfrm>
          <a:custGeom>
            <a:avLst/>
            <a:gdLst/>
            <a:ahLst/>
            <a:cxnLst/>
            <a:rect l="l" t="t" r="r" b="b"/>
            <a:pathLst>
              <a:path w="2528732" h="4114800">
                <a:moveTo>
                  <a:pt x="2528732" y="0"/>
                </a:moveTo>
                <a:lnTo>
                  <a:pt x="0" y="0"/>
                </a:lnTo>
                <a:lnTo>
                  <a:pt x="0" y="4114800"/>
                </a:lnTo>
                <a:lnTo>
                  <a:pt x="2528732" y="4114800"/>
                </a:lnTo>
                <a:lnTo>
                  <a:pt x="252873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4458EC84-C274-4348-F815-E0CB6FD018BC}"/>
              </a:ext>
            </a:extLst>
          </p:cNvPr>
          <p:cNvSpPr/>
          <p:nvPr/>
        </p:nvSpPr>
        <p:spPr>
          <a:xfrm>
            <a:off x="393405" y="287079"/>
            <a:ext cx="11398102" cy="6220047"/>
          </a:xfrm>
          <a:prstGeom prst="roundRect">
            <a:avLst>
              <a:gd name="adj" fmla="val 13248"/>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17">
            <a:extLst>
              <a:ext uri="{FF2B5EF4-FFF2-40B4-BE49-F238E27FC236}">
                <a16:creationId xmlns:a16="http://schemas.microsoft.com/office/drawing/2014/main" id="{3BE895CC-8563-903E-3AC8-5D173E12B6AA}"/>
              </a:ext>
            </a:extLst>
          </p:cNvPr>
          <p:cNvSpPr/>
          <p:nvPr/>
        </p:nvSpPr>
        <p:spPr>
          <a:xfrm>
            <a:off x="2137605" y="2882066"/>
            <a:ext cx="3589361" cy="2620371"/>
          </a:xfrm>
          <a:custGeom>
            <a:avLst/>
            <a:gdLst>
              <a:gd name="connsiteX0" fmla="*/ 0 w 3493827"/>
              <a:gd name="connsiteY0" fmla="*/ 0 h 2511189"/>
              <a:gd name="connsiteX1" fmla="*/ 3493827 w 3493827"/>
              <a:gd name="connsiteY1" fmla="*/ 0 h 2511189"/>
              <a:gd name="connsiteX2" fmla="*/ 3493827 w 3493827"/>
              <a:gd name="connsiteY2" fmla="*/ 2511189 h 2511189"/>
              <a:gd name="connsiteX3" fmla="*/ 0 w 3493827"/>
              <a:gd name="connsiteY3" fmla="*/ 2511189 h 2511189"/>
              <a:gd name="connsiteX4" fmla="*/ 0 w 3493827"/>
              <a:gd name="connsiteY4" fmla="*/ 0 h 2511189"/>
              <a:gd name="connsiteX0" fmla="*/ 0 w 3493827"/>
              <a:gd name="connsiteY0" fmla="*/ 95534 h 2606723"/>
              <a:gd name="connsiteX1" fmla="*/ 1057105 w 3493827"/>
              <a:gd name="connsiteY1" fmla="*/ 0 h 2606723"/>
              <a:gd name="connsiteX2" fmla="*/ 3493827 w 3493827"/>
              <a:gd name="connsiteY2" fmla="*/ 95534 h 2606723"/>
              <a:gd name="connsiteX3" fmla="*/ 3493827 w 3493827"/>
              <a:gd name="connsiteY3" fmla="*/ 2606723 h 2606723"/>
              <a:gd name="connsiteX4" fmla="*/ 0 w 3493827"/>
              <a:gd name="connsiteY4" fmla="*/ 2606723 h 2606723"/>
              <a:gd name="connsiteX5" fmla="*/ 0 w 3493827"/>
              <a:gd name="connsiteY5" fmla="*/ 95534 h 2606723"/>
              <a:gd name="connsiteX0" fmla="*/ 95534 w 3589361"/>
              <a:gd name="connsiteY0" fmla="*/ 95534 h 2620371"/>
              <a:gd name="connsiteX1" fmla="*/ 1152639 w 3589361"/>
              <a:gd name="connsiteY1" fmla="*/ 0 h 2620371"/>
              <a:gd name="connsiteX2" fmla="*/ 3589361 w 3589361"/>
              <a:gd name="connsiteY2" fmla="*/ 95534 h 2620371"/>
              <a:gd name="connsiteX3" fmla="*/ 3589361 w 3589361"/>
              <a:gd name="connsiteY3" fmla="*/ 2606723 h 2620371"/>
              <a:gd name="connsiteX4" fmla="*/ 0 w 3589361"/>
              <a:gd name="connsiteY4" fmla="*/ 2620371 h 2620371"/>
              <a:gd name="connsiteX5" fmla="*/ 95534 w 3589361"/>
              <a:gd name="connsiteY5" fmla="*/ 95534 h 262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9361" h="2620371">
                <a:moveTo>
                  <a:pt x="95534" y="95534"/>
                </a:moveTo>
                <a:cubicBezTo>
                  <a:pt x="466099" y="95534"/>
                  <a:pt x="782074" y="0"/>
                  <a:pt x="1152639" y="0"/>
                </a:cubicBezTo>
                <a:lnTo>
                  <a:pt x="3589361" y="95534"/>
                </a:lnTo>
                <a:lnTo>
                  <a:pt x="3589361" y="2606723"/>
                </a:lnTo>
                <a:lnTo>
                  <a:pt x="0" y="2620371"/>
                </a:lnTo>
                <a:lnTo>
                  <a:pt x="95534" y="9553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2">
            <a:extLst>
              <a:ext uri="{FF2B5EF4-FFF2-40B4-BE49-F238E27FC236}">
                <a16:creationId xmlns:a16="http://schemas.microsoft.com/office/drawing/2014/main" id="{4ABED583-9B1A-54C6-7810-C41C4689FFD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5" name="Rounded Rectangle 3">
            <a:extLst>
              <a:ext uri="{FF2B5EF4-FFF2-40B4-BE49-F238E27FC236}">
                <a16:creationId xmlns:a16="http://schemas.microsoft.com/office/drawing/2014/main" id="{4D678C11-116F-754F-CF87-363548DE42FF}"/>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khăn mùi soa.</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7" name="Rounded Rectangle 10">
            <a:extLst>
              <a:ext uri="{FF2B5EF4-FFF2-40B4-BE49-F238E27FC236}">
                <a16:creationId xmlns:a16="http://schemas.microsoft.com/office/drawing/2014/main" id="{BA1F93DA-255C-BD9D-6599-20F0F71BDED8}"/>
              </a:ext>
            </a:extLst>
          </p:cNvPr>
          <p:cNvSpPr/>
          <p:nvPr/>
        </p:nvSpPr>
        <p:spPr>
          <a:xfrm>
            <a:off x="4271212" y="2254367"/>
            <a:ext cx="7398274" cy="1350070"/>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giặt bít tất.</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7">
            <a:extLst>
              <a:ext uri="{FF2B5EF4-FFF2-40B4-BE49-F238E27FC236}">
                <a16:creationId xmlns:a16="http://schemas.microsoft.com/office/drawing/2014/main" id="{1F6E4655-D978-CCAB-16DB-054058ABF131}"/>
              </a:ext>
            </a:extLst>
          </p:cNvPr>
          <p:cNvSpPr/>
          <p:nvPr/>
        </p:nvSpPr>
        <p:spPr>
          <a:xfrm>
            <a:off x="4391248" y="4071554"/>
            <a:ext cx="737899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đỡ vất vả.</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2142A5BF-8B3B-06CC-BEC3-ADF92B9A1D62}"/>
              </a:ext>
            </a:extLst>
          </p:cNvPr>
          <p:cNvPicPr>
            <a:picLocks noChangeAspect="1"/>
          </p:cNvPicPr>
          <p:nvPr/>
        </p:nvPicPr>
        <p:blipFill>
          <a:blip r:embed="rId27"/>
          <a:stretch>
            <a:fillRect/>
          </a:stretch>
        </p:blipFill>
        <p:spPr>
          <a:xfrm>
            <a:off x="89995" y="181483"/>
            <a:ext cx="3194581" cy="2097206"/>
          </a:xfrm>
          <a:prstGeom prst="rect">
            <a:avLst/>
          </a:prstGeom>
        </p:spPr>
      </p:pic>
      <p:sp>
        <p:nvSpPr>
          <p:cNvPr id="14" name="Rounded Rectangle 17">
            <a:extLst>
              <a:ext uri="{FF2B5EF4-FFF2-40B4-BE49-F238E27FC236}">
                <a16:creationId xmlns:a16="http://schemas.microsoft.com/office/drawing/2014/main" id="{38371424-4172-FEE7-5900-3FD99BC690EA}"/>
              </a:ext>
            </a:extLst>
          </p:cNvPr>
          <p:cNvSpPr/>
          <p:nvPr/>
        </p:nvSpPr>
        <p:spPr>
          <a:xfrm>
            <a:off x="4455044" y="5582094"/>
            <a:ext cx="7336463" cy="82890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4: đoạn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315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956</Words>
  <Application>Microsoft Office PowerPoint</Application>
  <PresentationFormat>Widescreen</PresentationFormat>
  <Paragraphs>81</Paragraphs>
  <Slides>28</Slides>
  <Notes>1</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#9Slide03 Duepuntozero</vt:lpstr>
      <vt:lpstr>Aptos</vt:lpstr>
      <vt:lpstr>Aptos Display</vt:lpstr>
      <vt:lpstr>Arial</vt:lpstr>
      <vt:lpstr>Calibri</vt:lpstr>
      <vt:lpstr>Cambria</vt:lpstr>
      <vt:lpstr>HP001 4 hàng</vt:lpstr>
      <vt:lpstr>iCiel Cucho Bold</vt:lpstr>
      <vt:lpstr>Lobster</vt:lpstr>
      <vt:lpstr>SVN-Genica Pro</vt:lpstr>
      <vt:lpstr>Times New Roman</vt:lpstr>
      <vt:lpstr>Verdana</vt:lpstr>
      <vt:lpstr>2_Default Design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 3530</cp:lastModifiedBy>
  <cp:revision>43</cp:revision>
  <dcterms:created xsi:type="dcterms:W3CDTF">2022-06-25T06:18:34Z</dcterms:created>
  <dcterms:modified xsi:type="dcterms:W3CDTF">2025-12-23T18:40:25Z</dcterms:modified>
</cp:coreProperties>
</file>