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78" r:id="rId3"/>
    <p:sldMasterId id="2147483795" r:id="rId4"/>
    <p:sldMasterId id="2147483807" r:id="rId5"/>
    <p:sldMasterId id="2147483825" r:id="rId6"/>
  </p:sldMasterIdLst>
  <p:notesMasterIdLst>
    <p:notesMasterId r:id="rId24"/>
  </p:notesMasterIdLst>
  <p:sldIdLst>
    <p:sldId id="572" r:id="rId7"/>
    <p:sldId id="430" r:id="rId8"/>
    <p:sldId id="256" r:id="rId9"/>
    <p:sldId id="416" r:id="rId10"/>
    <p:sldId id="345" r:id="rId11"/>
    <p:sldId id="297" r:id="rId12"/>
    <p:sldId id="417" r:id="rId13"/>
    <p:sldId id="418" r:id="rId14"/>
    <p:sldId id="420" r:id="rId15"/>
    <p:sldId id="421" r:id="rId16"/>
    <p:sldId id="422" r:id="rId17"/>
    <p:sldId id="423" r:id="rId18"/>
    <p:sldId id="427" r:id="rId19"/>
    <p:sldId id="307" r:id="rId20"/>
    <p:sldId id="278" r:id="rId21"/>
    <p:sldId id="280" r:id="rId22"/>
    <p:sldId id="42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 3530" userId="8bb29dd29252cc9b" providerId="LiveId" clId="{E18B1210-29C0-4320-9C73-9DAF2A1228F1}"/>
    <pc:docChg chg="custSel delSld modSld delMainMaster">
      <pc:chgData name="Dell 3530" userId="8bb29dd29252cc9b" providerId="LiveId" clId="{E18B1210-29C0-4320-9C73-9DAF2A1228F1}" dt="2025-12-23T17:54:41.027" v="14" actId="47"/>
      <pc:docMkLst>
        <pc:docMk/>
      </pc:docMkLst>
      <pc:sldChg chg="del">
        <pc:chgData name="Dell 3530" userId="8bb29dd29252cc9b" providerId="LiveId" clId="{E18B1210-29C0-4320-9C73-9DAF2A1228F1}" dt="2025-12-23T17:54:38.323" v="12" actId="47"/>
        <pc:sldMkLst>
          <pc:docMk/>
          <pc:sldMk cId="0" sldId="265"/>
        </pc:sldMkLst>
      </pc:sldChg>
      <pc:sldChg chg="del">
        <pc:chgData name="Dell 3530" userId="8bb29dd29252cc9b" providerId="LiveId" clId="{E18B1210-29C0-4320-9C73-9DAF2A1228F1}" dt="2025-12-23T17:54:41.027" v="14" actId="47"/>
        <pc:sldMkLst>
          <pc:docMk/>
          <pc:sldMk cId="3330211750" sldId="281"/>
        </pc:sldMkLst>
      </pc:sldChg>
      <pc:sldChg chg="del">
        <pc:chgData name="Dell 3530" userId="8bb29dd29252cc9b" providerId="LiveId" clId="{E18B1210-29C0-4320-9C73-9DAF2A1228F1}" dt="2025-12-23T17:53:59.909" v="5" actId="47"/>
        <pc:sldMkLst>
          <pc:docMk/>
          <pc:sldMk cId="1301773811" sldId="282"/>
        </pc:sldMkLst>
      </pc:sldChg>
      <pc:sldChg chg="del">
        <pc:chgData name="Dell 3530" userId="8bb29dd29252cc9b" providerId="LiveId" clId="{E18B1210-29C0-4320-9C73-9DAF2A1228F1}" dt="2025-12-23T17:54:37.630" v="11" actId="47"/>
        <pc:sldMkLst>
          <pc:docMk/>
          <pc:sldMk cId="3100813080" sldId="283"/>
        </pc:sldMkLst>
      </pc:sldChg>
      <pc:sldChg chg="del">
        <pc:chgData name="Dell 3530" userId="8bb29dd29252cc9b" providerId="LiveId" clId="{E18B1210-29C0-4320-9C73-9DAF2A1228F1}" dt="2025-12-23T17:53:40.135" v="2" actId="47"/>
        <pc:sldMkLst>
          <pc:docMk/>
          <pc:sldMk cId="3469985315" sldId="284"/>
        </pc:sldMkLst>
      </pc:sldChg>
      <pc:sldChg chg="del">
        <pc:chgData name="Dell 3530" userId="8bb29dd29252cc9b" providerId="LiveId" clId="{E18B1210-29C0-4320-9C73-9DAF2A1228F1}" dt="2025-12-23T17:53:57.955" v="4" actId="47"/>
        <pc:sldMkLst>
          <pc:docMk/>
          <pc:sldMk cId="2907674640" sldId="292"/>
        </pc:sldMkLst>
      </pc:sldChg>
      <pc:sldChg chg="del">
        <pc:chgData name="Dell 3530" userId="8bb29dd29252cc9b" providerId="LiveId" clId="{E18B1210-29C0-4320-9C73-9DAF2A1228F1}" dt="2025-12-23T17:53:56.381" v="3" actId="47"/>
        <pc:sldMkLst>
          <pc:docMk/>
          <pc:sldMk cId="1991370392" sldId="293"/>
        </pc:sldMkLst>
      </pc:sldChg>
      <pc:sldChg chg="del">
        <pc:chgData name="Dell 3530" userId="8bb29dd29252cc9b" providerId="LiveId" clId="{E18B1210-29C0-4320-9C73-9DAF2A1228F1}" dt="2025-12-23T17:54:40.236" v="13" actId="47"/>
        <pc:sldMkLst>
          <pc:docMk/>
          <pc:sldMk cId="1036884215" sldId="308"/>
        </pc:sldMkLst>
      </pc:sldChg>
      <pc:sldChg chg="del">
        <pc:chgData name="Dell 3530" userId="8bb29dd29252cc9b" providerId="LiveId" clId="{E18B1210-29C0-4320-9C73-9DAF2A1228F1}" dt="2025-12-23T17:53:38.496" v="1" actId="47"/>
        <pc:sldMkLst>
          <pc:docMk/>
          <pc:sldMk cId="316317661" sldId="310"/>
        </pc:sldMkLst>
      </pc:sldChg>
      <pc:sldChg chg="del">
        <pc:chgData name="Dell 3530" userId="8bb29dd29252cc9b" providerId="LiveId" clId="{E18B1210-29C0-4320-9C73-9DAF2A1228F1}" dt="2025-12-23T17:54:04.710" v="8" actId="47"/>
        <pc:sldMkLst>
          <pc:docMk/>
          <pc:sldMk cId="2786326129" sldId="317"/>
        </pc:sldMkLst>
      </pc:sldChg>
      <pc:sldChg chg="del">
        <pc:chgData name="Dell 3530" userId="8bb29dd29252cc9b" providerId="LiveId" clId="{E18B1210-29C0-4320-9C73-9DAF2A1228F1}" dt="2025-12-23T17:54:25.793" v="10" actId="47"/>
        <pc:sldMkLst>
          <pc:docMk/>
          <pc:sldMk cId="3766453192" sldId="415"/>
        </pc:sldMkLst>
      </pc:sldChg>
      <pc:sldChg chg="del">
        <pc:chgData name="Dell 3530" userId="8bb29dd29252cc9b" providerId="LiveId" clId="{E18B1210-29C0-4320-9C73-9DAF2A1228F1}" dt="2025-12-23T17:54:06.738" v="9" actId="47"/>
        <pc:sldMkLst>
          <pc:docMk/>
          <pc:sldMk cId="4019852128" sldId="424"/>
        </pc:sldMkLst>
      </pc:sldChg>
      <pc:sldChg chg="del">
        <pc:chgData name="Dell 3530" userId="8bb29dd29252cc9b" providerId="LiveId" clId="{E18B1210-29C0-4320-9C73-9DAF2A1228F1}" dt="2025-12-23T17:54:03.803" v="7" actId="47"/>
        <pc:sldMkLst>
          <pc:docMk/>
          <pc:sldMk cId="1843277971" sldId="425"/>
        </pc:sldMkLst>
      </pc:sldChg>
      <pc:sldChg chg="del">
        <pc:chgData name="Dell 3530" userId="8bb29dd29252cc9b" providerId="LiveId" clId="{E18B1210-29C0-4320-9C73-9DAF2A1228F1}" dt="2025-12-23T17:54:03" v="6" actId="47"/>
        <pc:sldMkLst>
          <pc:docMk/>
          <pc:sldMk cId="1620030338" sldId="426"/>
        </pc:sldMkLst>
      </pc:sldChg>
      <pc:sldChg chg="delSp mod">
        <pc:chgData name="Dell 3530" userId="8bb29dd29252cc9b" providerId="LiveId" clId="{E18B1210-29C0-4320-9C73-9DAF2A1228F1}" dt="2025-12-23T17:53:08.066" v="0" actId="478"/>
        <pc:sldMkLst>
          <pc:docMk/>
          <pc:sldMk cId="0" sldId="430"/>
        </pc:sldMkLst>
        <pc:picChg chg="del">
          <ac:chgData name="Dell 3530" userId="8bb29dd29252cc9b" providerId="LiveId" clId="{E18B1210-29C0-4320-9C73-9DAF2A1228F1}" dt="2025-12-23T17:53:08.066" v="0" actId="478"/>
          <ac:picMkLst>
            <pc:docMk/>
            <pc:sldMk cId="0" sldId="430"/>
            <ac:picMk id="10" creationId="{8EBAAE13-4C83-4C37-EE8B-119503736E59}"/>
          </ac:picMkLst>
        </pc:picChg>
      </pc:sldChg>
      <pc:sldMasterChg chg="del delSldLayout">
        <pc:chgData name="Dell 3530" userId="8bb29dd29252cc9b" providerId="LiveId" clId="{E18B1210-29C0-4320-9C73-9DAF2A1228F1}" dt="2025-12-23T17:54:06.738" v="9" actId="47"/>
        <pc:sldMasterMkLst>
          <pc:docMk/>
          <pc:sldMasterMk cId="4245774525" sldId="2147483842"/>
        </pc:sldMasterMkLst>
        <pc:sldLayoutChg chg="del">
          <pc:chgData name="Dell 3530" userId="8bb29dd29252cc9b" providerId="LiveId" clId="{E18B1210-29C0-4320-9C73-9DAF2A1228F1}" dt="2025-12-23T17:54:06.738" v="9" actId="47"/>
          <pc:sldLayoutMkLst>
            <pc:docMk/>
            <pc:sldMasterMk cId="4245774525" sldId="2147483842"/>
            <pc:sldLayoutMk cId="1647943843" sldId="2147483843"/>
          </pc:sldLayoutMkLst>
        </pc:sldLayoutChg>
        <pc:sldLayoutChg chg="del">
          <pc:chgData name="Dell 3530" userId="8bb29dd29252cc9b" providerId="LiveId" clId="{E18B1210-29C0-4320-9C73-9DAF2A1228F1}" dt="2025-12-23T17:54:06.738" v="9" actId="47"/>
          <pc:sldLayoutMkLst>
            <pc:docMk/>
            <pc:sldMasterMk cId="4245774525" sldId="2147483842"/>
            <pc:sldLayoutMk cId="1610275079" sldId="2147483844"/>
          </pc:sldLayoutMkLst>
        </pc:sldLayoutChg>
        <pc:sldLayoutChg chg="del">
          <pc:chgData name="Dell 3530" userId="8bb29dd29252cc9b" providerId="LiveId" clId="{E18B1210-29C0-4320-9C73-9DAF2A1228F1}" dt="2025-12-23T17:54:06.738" v="9" actId="47"/>
          <pc:sldLayoutMkLst>
            <pc:docMk/>
            <pc:sldMasterMk cId="4245774525" sldId="2147483842"/>
            <pc:sldLayoutMk cId="3137680010" sldId="2147483845"/>
          </pc:sldLayoutMkLst>
        </pc:sldLayoutChg>
        <pc:sldLayoutChg chg="del">
          <pc:chgData name="Dell 3530" userId="8bb29dd29252cc9b" providerId="LiveId" clId="{E18B1210-29C0-4320-9C73-9DAF2A1228F1}" dt="2025-12-23T17:54:06.738" v="9" actId="47"/>
          <pc:sldLayoutMkLst>
            <pc:docMk/>
            <pc:sldMasterMk cId="4245774525" sldId="2147483842"/>
            <pc:sldLayoutMk cId="3933392157" sldId="2147483846"/>
          </pc:sldLayoutMkLst>
        </pc:sldLayoutChg>
        <pc:sldLayoutChg chg="del">
          <pc:chgData name="Dell 3530" userId="8bb29dd29252cc9b" providerId="LiveId" clId="{E18B1210-29C0-4320-9C73-9DAF2A1228F1}" dt="2025-12-23T17:54:06.738" v="9" actId="47"/>
          <pc:sldLayoutMkLst>
            <pc:docMk/>
            <pc:sldMasterMk cId="4245774525" sldId="2147483842"/>
            <pc:sldLayoutMk cId="3767153290" sldId="2147483847"/>
          </pc:sldLayoutMkLst>
        </pc:sldLayoutChg>
        <pc:sldLayoutChg chg="del">
          <pc:chgData name="Dell 3530" userId="8bb29dd29252cc9b" providerId="LiveId" clId="{E18B1210-29C0-4320-9C73-9DAF2A1228F1}" dt="2025-12-23T17:54:06.738" v="9" actId="47"/>
          <pc:sldLayoutMkLst>
            <pc:docMk/>
            <pc:sldMasterMk cId="4245774525" sldId="2147483842"/>
            <pc:sldLayoutMk cId="3834321838" sldId="2147483848"/>
          </pc:sldLayoutMkLst>
        </pc:sldLayoutChg>
        <pc:sldLayoutChg chg="del">
          <pc:chgData name="Dell 3530" userId="8bb29dd29252cc9b" providerId="LiveId" clId="{E18B1210-29C0-4320-9C73-9DAF2A1228F1}" dt="2025-12-23T17:54:06.738" v="9" actId="47"/>
          <pc:sldLayoutMkLst>
            <pc:docMk/>
            <pc:sldMasterMk cId="4245774525" sldId="2147483842"/>
            <pc:sldLayoutMk cId="2291787173" sldId="2147483849"/>
          </pc:sldLayoutMkLst>
        </pc:sldLayoutChg>
        <pc:sldLayoutChg chg="del">
          <pc:chgData name="Dell 3530" userId="8bb29dd29252cc9b" providerId="LiveId" clId="{E18B1210-29C0-4320-9C73-9DAF2A1228F1}" dt="2025-12-23T17:54:06.738" v="9" actId="47"/>
          <pc:sldLayoutMkLst>
            <pc:docMk/>
            <pc:sldMasterMk cId="4245774525" sldId="2147483842"/>
            <pc:sldLayoutMk cId="2241186432" sldId="2147483850"/>
          </pc:sldLayoutMkLst>
        </pc:sldLayoutChg>
        <pc:sldLayoutChg chg="del">
          <pc:chgData name="Dell 3530" userId="8bb29dd29252cc9b" providerId="LiveId" clId="{E18B1210-29C0-4320-9C73-9DAF2A1228F1}" dt="2025-12-23T17:54:06.738" v="9" actId="47"/>
          <pc:sldLayoutMkLst>
            <pc:docMk/>
            <pc:sldMasterMk cId="4245774525" sldId="2147483842"/>
            <pc:sldLayoutMk cId="3939160111" sldId="2147483851"/>
          </pc:sldLayoutMkLst>
        </pc:sldLayoutChg>
        <pc:sldLayoutChg chg="del">
          <pc:chgData name="Dell 3530" userId="8bb29dd29252cc9b" providerId="LiveId" clId="{E18B1210-29C0-4320-9C73-9DAF2A1228F1}" dt="2025-12-23T17:54:06.738" v="9" actId="47"/>
          <pc:sldLayoutMkLst>
            <pc:docMk/>
            <pc:sldMasterMk cId="4245774525" sldId="2147483842"/>
            <pc:sldLayoutMk cId="1089223812" sldId="2147483852"/>
          </pc:sldLayoutMkLst>
        </pc:sldLayoutChg>
        <pc:sldLayoutChg chg="del">
          <pc:chgData name="Dell 3530" userId="8bb29dd29252cc9b" providerId="LiveId" clId="{E18B1210-29C0-4320-9C73-9DAF2A1228F1}" dt="2025-12-23T17:54:06.738" v="9" actId="47"/>
          <pc:sldLayoutMkLst>
            <pc:docMk/>
            <pc:sldMasterMk cId="4245774525" sldId="2147483842"/>
            <pc:sldLayoutMk cId="3138676735" sldId="2147483853"/>
          </pc:sldLayoutMkLst>
        </pc:sldLayoutChg>
        <pc:sldLayoutChg chg="del">
          <pc:chgData name="Dell 3530" userId="8bb29dd29252cc9b" providerId="LiveId" clId="{E18B1210-29C0-4320-9C73-9DAF2A1228F1}" dt="2025-12-23T17:54:06.738" v="9" actId="47"/>
          <pc:sldLayoutMkLst>
            <pc:docMk/>
            <pc:sldMasterMk cId="4245774525" sldId="2147483842"/>
            <pc:sldLayoutMk cId="2134812419" sldId="2147483854"/>
          </pc:sldLayoutMkLst>
        </pc:sldLayoutChg>
        <pc:sldLayoutChg chg="del">
          <pc:chgData name="Dell 3530" userId="8bb29dd29252cc9b" providerId="LiveId" clId="{E18B1210-29C0-4320-9C73-9DAF2A1228F1}" dt="2025-12-23T17:54:06.738" v="9" actId="47"/>
          <pc:sldLayoutMkLst>
            <pc:docMk/>
            <pc:sldMasterMk cId="4245774525" sldId="2147483842"/>
            <pc:sldLayoutMk cId="1320578427" sldId="2147483855"/>
          </pc:sldLayoutMkLst>
        </pc:sldLayoutChg>
        <pc:sldLayoutChg chg="del">
          <pc:chgData name="Dell 3530" userId="8bb29dd29252cc9b" providerId="LiveId" clId="{E18B1210-29C0-4320-9C73-9DAF2A1228F1}" dt="2025-12-23T17:54:06.738" v="9" actId="47"/>
          <pc:sldLayoutMkLst>
            <pc:docMk/>
            <pc:sldMasterMk cId="4245774525" sldId="2147483842"/>
            <pc:sldLayoutMk cId="2648499314" sldId="2147483856"/>
          </pc:sldLayoutMkLst>
        </pc:sldLayoutChg>
        <pc:sldLayoutChg chg="del">
          <pc:chgData name="Dell 3530" userId="8bb29dd29252cc9b" providerId="LiveId" clId="{E18B1210-29C0-4320-9C73-9DAF2A1228F1}" dt="2025-12-23T17:54:06.738" v="9" actId="47"/>
          <pc:sldLayoutMkLst>
            <pc:docMk/>
            <pc:sldMasterMk cId="4245774525" sldId="2147483842"/>
            <pc:sldLayoutMk cId="1297742367" sldId="21474838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6203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856727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5007217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0765577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286641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539991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17722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59656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6020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20368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24/12/2025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969527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97954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508269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97648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522021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75979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657859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634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60960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56662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943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76919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12/24/2025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6620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838200" y="6356350"/>
            <a:ext cx="2743200" cy="365125"/>
          </a:xfrm>
          <a:prstGeom prst="rect">
            <a:avLst/>
          </a:prstGeom>
        </p:spPr>
        <p:txBody>
          <a:bodyPr/>
          <a:lstStyle/>
          <a:p>
            <a:fld id="{E6FFA8D6-61CB-47CF-BA93-9D77189827BB}" type="datetime1">
              <a:rPr lang="en-US"/>
              <a:t>12/24/2025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8610600" y="6356350"/>
            <a:ext cx="2743200" cy="365125"/>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93218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667479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870930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04314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812947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634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551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64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735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86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453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6459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813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680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1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754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02A72373-AAE3-4FF9-B5F6-B33780625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
            <a:extLst>
              <a:ext uri="{FF2B5EF4-FFF2-40B4-BE49-F238E27FC236}">
                <a16:creationId xmlns:a16="http://schemas.microsoft.com/office/drawing/2014/main" id="{0E407689-01EE-499C-B666-62583588E7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724" r="25518" b="37875"/>
          <a:stretch/>
        </p:blipFill>
        <p:spPr>
          <a:xfrm>
            <a:off x="-24581" y="3550675"/>
            <a:ext cx="12241162" cy="3956957"/>
          </a:xfrm>
          <a:prstGeom prst="rect">
            <a:avLst/>
          </a:prstGeom>
        </p:spPr>
      </p:pic>
    </p:spTree>
    <p:extLst>
      <p:ext uri="{BB962C8B-B14F-4D97-AF65-F5344CB8AC3E}">
        <p14:creationId xmlns:p14="http://schemas.microsoft.com/office/powerpoint/2010/main" val="1358052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20EE0EF9-82DC-42D2-A6D1-B5DBF026AA69}"/>
              </a:ext>
            </a:extLst>
          </p:cNvPr>
          <p:cNvSpPr/>
          <p:nvPr userDrawn="1"/>
        </p:nvSpPr>
        <p:spPr>
          <a:xfrm>
            <a:off x="0" y="0"/>
            <a:ext cx="12192000" cy="6959600"/>
          </a:xfrm>
          <a:prstGeom prst="rect">
            <a:avLst/>
          </a:prstGeom>
          <a:solidFill>
            <a:srgbClr val="AF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8" name="矩形 3">
            <a:extLst>
              <a:ext uri="{FF2B5EF4-FFF2-40B4-BE49-F238E27FC236}">
                <a16:creationId xmlns:a16="http://schemas.microsoft.com/office/drawing/2014/main" id="{6FE5E654-6B5B-459E-9393-B120F043846C}"/>
              </a:ext>
            </a:extLst>
          </p:cNvPr>
          <p:cNvSpPr/>
          <p:nvPr userDrawn="1"/>
        </p:nvSpPr>
        <p:spPr>
          <a:xfrm>
            <a:off x="152400" y="190500"/>
            <a:ext cx="11887200" cy="6578600"/>
          </a:xfrm>
          <a:prstGeom prst="rect">
            <a:avLst/>
          </a:prstGeom>
          <a:solidFill>
            <a:srgbClr val="E6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9" name="矩形 4">
            <a:extLst>
              <a:ext uri="{FF2B5EF4-FFF2-40B4-BE49-F238E27FC236}">
                <a16:creationId xmlns:a16="http://schemas.microsoft.com/office/drawing/2014/main" id="{6E0E6639-CA3D-495D-9A53-616B44AA2A5C}"/>
              </a:ext>
            </a:extLst>
          </p:cNvPr>
          <p:cNvSpPr/>
          <p:nvPr userDrawn="1"/>
        </p:nvSpPr>
        <p:spPr>
          <a:xfrm>
            <a:off x="495300" y="419100"/>
            <a:ext cx="11296650" cy="6019800"/>
          </a:xfrm>
          <a:prstGeom prst="rect">
            <a:avLst/>
          </a:prstGeom>
          <a:solidFill>
            <a:srgbClr val="FC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10" name="矩形 5">
            <a:extLst>
              <a:ext uri="{FF2B5EF4-FFF2-40B4-BE49-F238E27FC236}">
                <a16:creationId xmlns:a16="http://schemas.microsoft.com/office/drawing/2014/main" id="{466BF83B-EEB8-4109-B0B0-70F1275488B5}"/>
              </a:ext>
            </a:extLst>
          </p:cNvPr>
          <p:cNvSpPr/>
          <p:nvPr userDrawn="1"/>
        </p:nvSpPr>
        <p:spPr>
          <a:xfrm>
            <a:off x="723900" y="666749"/>
            <a:ext cx="10812508" cy="5562601"/>
          </a:xfrm>
          <a:prstGeom prst="rect">
            <a:avLst/>
          </a:prstGeom>
          <a:solidFill>
            <a:srgbClr val="FAA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11" name="图片 6">
            <a:extLst>
              <a:ext uri="{FF2B5EF4-FFF2-40B4-BE49-F238E27FC236}">
                <a16:creationId xmlns:a16="http://schemas.microsoft.com/office/drawing/2014/main" id="{AE1CB42C-D9F0-4AC1-8EED-CF00DCD08B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4" r="25518" b="37875"/>
          <a:stretch/>
        </p:blipFill>
        <p:spPr>
          <a:xfrm>
            <a:off x="-58994" y="3009900"/>
            <a:ext cx="12241162" cy="3956957"/>
          </a:xfrm>
          <a:prstGeom prst="rect">
            <a:avLst/>
          </a:prstGeom>
        </p:spPr>
      </p:pic>
    </p:spTree>
    <p:extLst>
      <p:ext uri="{BB962C8B-B14F-4D97-AF65-F5344CB8AC3E}">
        <p14:creationId xmlns:p14="http://schemas.microsoft.com/office/powerpoint/2010/main" val="4203120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2CC"/>
        </a:solidFill>
        <a:effectLst/>
      </p:bgPr>
    </p:bg>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B3968A77-B31F-46F3-BD8F-52C389E85F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4" r="25518" b="37875"/>
          <a:stretch/>
        </p:blipFill>
        <p:spPr>
          <a:xfrm>
            <a:off x="0" y="3796481"/>
            <a:ext cx="12241162" cy="3956957"/>
          </a:xfrm>
          <a:prstGeom prst="rect">
            <a:avLst/>
          </a:prstGeom>
        </p:spPr>
      </p:pic>
    </p:spTree>
    <p:extLst>
      <p:ext uri="{BB962C8B-B14F-4D97-AF65-F5344CB8AC3E}">
        <p14:creationId xmlns:p14="http://schemas.microsoft.com/office/powerpoint/2010/main" val="4272341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5892-25C1-4F90-B387-A9710EB6B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8" name="Picture 7" descr="A picture containing diagram&#10;&#10;Description automatically generated">
            <a:extLst>
              <a:ext uri="{FF2B5EF4-FFF2-40B4-BE49-F238E27FC236}">
                <a16:creationId xmlns:a16="http://schemas.microsoft.com/office/drawing/2014/main" id="{328E40B2-5A66-40B4-8BCF-AC1478EA29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3762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151DC5A-A501-42D4-84D1-B21EEE8C942B}"/>
              </a:ext>
            </a:extLst>
          </p:cNvPr>
          <p:cNvSpPr/>
          <p:nvPr userDrawn="1"/>
        </p:nvSpPr>
        <p:spPr>
          <a:xfrm>
            <a:off x="0" y="0"/>
            <a:ext cx="12192000" cy="6959600"/>
          </a:xfrm>
          <a:prstGeom prst="rect">
            <a:avLst/>
          </a:prstGeom>
          <a:solidFill>
            <a:srgbClr val="AF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4" name="矩形 3">
            <a:extLst>
              <a:ext uri="{FF2B5EF4-FFF2-40B4-BE49-F238E27FC236}">
                <a16:creationId xmlns:a16="http://schemas.microsoft.com/office/drawing/2014/main" id="{774366ED-008C-4478-B22F-5F3BF9DCE880}"/>
              </a:ext>
            </a:extLst>
          </p:cNvPr>
          <p:cNvSpPr/>
          <p:nvPr userDrawn="1"/>
        </p:nvSpPr>
        <p:spPr>
          <a:xfrm>
            <a:off x="152400" y="190500"/>
            <a:ext cx="11887200" cy="6578600"/>
          </a:xfrm>
          <a:prstGeom prst="rect">
            <a:avLst/>
          </a:prstGeom>
          <a:solidFill>
            <a:srgbClr val="E6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5" name="矩形 4">
            <a:extLst>
              <a:ext uri="{FF2B5EF4-FFF2-40B4-BE49-F238E27FC236}">
                <a16:creationId xmlns:a16="http://schemas.microsoft.com/office/drawing/2014/main" id="{FEC91EFD-4282-4843-BC91-988E676B5AC8}"/>
              </a:ext>
            </a:extLst>
          </p:cNvPr>
          <p:cNvSpPr/>
          <p:nvPr userDrawn="1"/>
        </p:nvSpPr>
        <p:spPr>
          <a:xfrm>
            <a:off x="324465" y="419100"/>
            <a:ext cx="11533238" cy="6019800"/>
          </a:xfrm>
          <a:prstGeom prst="rect">
            <a:avLst/>
          </a:prstGeom>
          <a:solidFill>
            <a:srgbClr val="FC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3711943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0">
              <a:schemeClr val="bg1"/>
            </a:gs>
            <a:gs pos="91200">
              <a:srgbClr val="FBE7DA"/>
            </a:gs>
            <a:gs pos="100000">
              <a:schemeClr val="accent2">
                <a:lumMod val="20000"/>
                <a:lumOff val="80000"/>
              </a:schemeClr>
            </a:gs>
          </a:gsLst>
          <a:lin ang="2700000" scaled="0"/>
        </a:grad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0CEB995-765B-4933-A721-146ACB3076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007"/>
          <a:stretch>
            <a:fillRect/>
          </a:stretch>
        </p:blipFill>
        <p:spPr>
          <a:xfrm>
            <a:off x="0" y="0"/>
            <a:ext cx="768136" cy="1128232"/>
          </a:xfrm>
          <a:prstGeom prst="rect">
            <a:avLst/>
          </a:prstGeom>
        </p:spPr>
      </p:pic>
      <p:pic>
        <p:nvPicPr>
          <p:cNvPr id="4" name="图片 41">
            <a:extLst>
              <a:ext uri="{FF2B5EF4-FFF2-40B4-BE49-F238E27FC236}">
                <a16:creationId xmlns:a16="http://schemas.microsoft.com/office/drawing/2014/main" id="{433759FC-E6FB-4A61-A98B-85F954A43E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250" y="5927066"/>
            <a:ext cx="4741750" cy="920403"/>
          </a:xfrm>
          <a:prstGeom prst="rect">
            <a:avLst/>
          </a:prstGeom>
        </p:spPr>
      </p:pic>
      <p:pic>
        <p:nvPicPr>
          <p:cNvPr id="5" name="图片 42">
            <a:extLst>
              <a:ext uri="{FF2B5EF4-FFF2-40B4-BE49-F238E27FC236}">
                <a16:creationId xmlns:a16="http://schemas.microsoft.com/office/drawing/2014/main" id="{B28EC25C-C73E-41A2-A715-2CC36454A0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0542" y="26864"/>
            <a:ext cx="3431458" cy="1349652"/>
          </a:xfrm>
          <a:prstGeom prst="rect">
            <a:avLst/>
          </a:prstGeom>
        </p:spPr>
      </p:pic>
    </p:spTree>
    <p:extLst>
      <p:ext uri="{BB962C8B-B14F-4D97-AF65-F5344CB8AC3E}">
        <p14:creationId xmlns:p14="http://schemas.microsoft.com/office/powerpoint/2010/main" val="30282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18D2BBB4-85AA-4718-A252-CA57498C7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5" name="矩形 18">
            <a:extLst>
              <a:ext uri="{FF2B5EF4-FFF2-40B4-BE49-F238E27FC236}">
                <a16:creationId xmlns:a16="http://schemas.microsoft.com/office/drawing/2014/main" id="{B3ABA0A1-6982-41D6-B51D-0E4C15904245}"/>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a:extLst>
              <a:ext uri="{FF2B5EF4-FFF2-40B4-BE49-F238E27FC236}">
                <a16:creationId xmlns:a16="http://schemas.microsoft.com/office/drawing/2014/main" id="{90F66EFA-F36D-45DC-A913-F1CF212E80C5}"/>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6229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6" name="Picture 15" descr="A picture containing decorated&#10;&#10;Description automatically generated">
            <a:extLst>
              <a:ext uri="{FF2B5EF4-FFF2-40B4-BE49-F238E27FC236}">
                <a16:creationId xmlns:a16="http://schemas.microsoft.com/office/drawing/2014/main" id="{A118BB54-9D21-4305-9D1F-DCFA9A9D4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
            <a:ext cx="12192000" cy="6852285"/>
          </a:xfrm>
          <a:prstGeom prst="rect">
            <a:avLst/>
          </a:prstGeom>
        </p:spPr>
      </p:pic>
      <p:sp>
        <p:nvSpPr>
          <p:cNvPr id="4" name="Rectangle 3">
            <a:extLst>
              <a:ext uri="{FF2B5EF4-FFF2-40B4-BE49-F238E27FC236}">
                <a16:creationId xmlns:a16="http://schemas.microsoft.com/office/drawing/2014/main" id="{DDF300F3-A7AB-4A81-BC35-272AC2A8AEEA}"/>
              </a:ext>
            </a:extLst>
          </p:cNvPr>
          <p:cNvSpPr/>
          <p:nvPr userDrawn="1"/>
        </p:nvSpPr>
        <p:spPr>
          <a:xfrm>
            <a:off x="-45720" y="-228600"/>
            <a:ext cx="12285201" cy="710946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85314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9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38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EF3ED-6335-4DD6-9724-4810572590DC}"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3E6F7-C02C-4E76-941A-059786424A82}" type="slidenum">
              <a:rPr lang="en-US" smtClean="0"/>
              <a:t>‹#›</a:t>
            </a:fld>
            <a:endParaRPr lang="en-US"/>
          </a:p>
        </p:txBody>
      </p:sp>
    </p:spTree>
    <p:extLst>
      <p:ext uri="{BB962C8B-B14F-4D97-AF65-F5344CB8AC3E}">
        <p14:creationId xmlns:p14="http://schemas.microsoft.com/office/powerpoint/2010/main" val="3024043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47126502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236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531949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425891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954785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30044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17292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4411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83657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55130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04830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799199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3559615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60123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57649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17296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12/24/2025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36892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3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718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81128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3743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86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3.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056636"/>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1C1E220-0EB3-8244-384E-B1040D60BE6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31392895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340323B-63D4-93C2-9EF1-DCC4FE7CDA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99237127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B4712010-77FC-0C24-030E-75CAA290866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238814644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311535EA-9AB9-9C82-1FC0-A0962CE57D5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168339107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6.xml"/><Relationship Id="rId5" Type="http://schemas.openxmlformats.org/officeDocument/2006/relationships/image" Target="../media/image52.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6.xml"/><Relationship Id="rId5" Type="http://schemas.openxmlformats.org/officeDocument/2006/relationships/image" Target="../media/image5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646428" y="3158353"/>
            <a:ext cx="5989503" cy="2585323"/>
          </a:xfrm>
          <a:prstGeom prst="rect">
            <a:avLst/>
          </a:prstGeom>
          <a:noFill/>
        </p:spPr>
        <p:txBody>
          <a:bodyPr wrap="square" rtlCol="0">
            <a:spAutoFit/>
          </a:bodyPr>
          <a:lstStyle/>
          <a:p>
            <a:pPr algn="ctr"/>
            <a:r>
              <a:rPr lang="en-GB" sz="5400" b="1" dirty="0" err="1">
                <a:latin typeface="Cambria" panose="02040503050406030204" pitchFamily="18" charset="0"/>
                <a:ea typeface="Cambria" panose="02040503050406030204" pitchFamily="18" charset="0"/>
              </a:rPr>
              <a:t>Lúp</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xúp</a:t>
            </a:r>
            <a:r>
              <a:rPr lang="en-GB" sz="5400" b="1" dirty="0">
                <a:latin typeface="Cambria" panose="02040503050406030204" pitchFamily="18" charset="0"/>
                <a:ea typeface="Cambria" panose="02040503050406030204" pitchFamily="18" charset="0"/>
              </a:rPr>
              <a:t>: </a:t>
            </a:r>
            <a:r>
              <a:rPr lang="en-GB" sz="5400" dirty="0">
                <a:latin typeface="Cambria" panose="02040503050406030204" pitchFamily="18" charset="0"/>
                <a:ea typeface="Cambria" panose="02040503050406030204" pitchFamily="18" charset="0"/>
              </a:rPr>
              <a:t>Ở </a:t>
            </a:r>
            <a:r>
              <a:rPr lang="en-GB" sz="5400" dirty="0" err="1">
                <a:latin typeface="Cambria" panose="02040503050406030204" pitchFamily="18" charset="0"/>
                <a:ea typeface="Cambria" panose="02040503050406030204" pitchFamily="18" charset="0"/>
              </a:rPr>
              <a:t>gần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nhau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thấp</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sàn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sàn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như</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nhau</a:t>
            </a:r>
            <a:endParaRPr lang="en-GB" sz="54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95916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518838" y="2977599"/>
            <a:ext cx="6198782" cy="3046988"/>
          </a:xfrm>
          <a:prstGeom prst="rect">
            <a:avLst/>
          </a:prstGeom>
          <a:noFill/>
        </p:spPr>
        <p:txBody>
          <a:bodyPr wrap="square" rtlCol="0">
            <a:spAutoFit/>
          </a:bodyPr>
          <a:lstStyle/>
          <a:p>
            <a:pPr algn="ctr"/>
            <a:r>
              <a:rPr lang="en-GB" sz="4800" b="1" dirty="0" err="1">
                <a:latin typeface="Cambria" panose="02040503050406030204" pitchFamily="18" charset="0"/>
                <a:ea typeface="Cambria" panose="02040503050406030204" pitchFamily="18" charset="0"/>
              </a:rPr>
              <a:t>Lạc</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tiên</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leo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tim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ở </a:t>
            </a:r>
            <a:r>
              <a:rPr lang="en-GB" sz="4800" dirty="0" err="1">
                <a:latin typeface="Cambria" panose="02040503050406030204" pitchFamily="18" charset="0"/>
                <a:ea typeface="Cambria" panose="02040503050406030204" pitchFamily="18" charset="0"/>
              </a:rPr>
              <a:t>kẽ</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quả</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mọng</a:t>
            </a:r>
            <a:endParaRPr lang="en-GB" sz="48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300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561368" y="2871273"/>
            <a:ext cx="6198782" cy="3046988"/>
          </a:xfrm>
          <a:prstGeom prst="rect">
            <a:avLst/>
          </a:prstGeom>
          <a:noFill/>
        </p:spPr>
        <p:txBody>
          <a:bodyPr wrap="square" rtlCol="0">
            <a:spAutoFit/>
          </a:bodyPr>
          <a:lstStyle/>
          <a:p>
            <a:pPr algn="ctr"/>
            <a:r>
              <a:rPr lang="en-GB" sz="4800" b="1" dirty="0" err="1">
                <a:latin typeface="Cambria" panose="02040503050406030204" pitchFamily="18" charset="0"/>
                <a:ea typeface="Cambria" panose="02040503050406030204" pitchFamily="18" charset="0"/>
              </a:rPr>
              <a:t>Vầu</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cùng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họ</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với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tre</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thân</a:t>
            </a:r>
            <a:r>
              <a:rPr lang="en-GB" sz="4800" dirty="0">
                <a:latin typeface="Cambria" panose="02040503050406030204" pitchFamily="18" charset="0"/>
                <a:ea typeface="Cambria" panose="02040503050406030204" pitchFamily="18" charset="0"/>
              </a:rPr>
              <a:t> to, </a:t>
            </a:r>
            <a:r>
              <a:rPr lang="en-GB" sz="4800" dirty="0" err="1">
                <a:latin typeface="Cambria" panose="02040503050406030204" pitchFamily="18" charset="0"/>
                <a:ea typeface="Cambria" panose="02040503050406030204" pitchFamily="18" charset="0"/>
              </a:rPr>
              <a:t>mình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mỏng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nhưng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rắn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thường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dùng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làm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nhà</a:t>
            </a:r>
            <a:endParaRPr lang="en-GB" sz="48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351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514CD840-FCEE-ADAB-3359-A7A02D4992B0}"/>
              </a:ext>
            </a:extLst>
          </p:cNvPr>
          <p:cNvPicPr>
            <a:picLocks noChangeAspect="1"/>
          </p:cNvPicPr>
          <p:nvPr/>
        </p:nvPicPr>
        <p:blipFill>
          <a:blip r:embed="rId5"/>
          <a:stretch>
            <a:fillRect/>
          </a:stretch>
        </p:blipFill>
        <p:spPr>
          <a:xfrm>
            <a:off x="4913882" y="1781013"/>
            <a:ext cx="4682134" cy="3529890"/>
          </a:xfrm>
          <a:prstGeom prst="rect">
            <a:avLst/>
          </a:prstGeom>
        </p:spPr>
      </p:pic>
    </p:spTree>
    <p:extLst>
      <p:ext uri="{BB962C8B-B14F-4D97-AF65-F5344CB8AC3E}">
        <p14:creationId xmlns:p14="http://schemas.microsoft.com/office/powerpoint/2010/main" val="40206049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sX0" fmla="*/ 0 w 10517262"/>
              <a:gd name="csY0" fmla="*/ 161826 h 970934"/>
              <a:gd name="csX1" fmla="*/ 161826 w 10517262"/>
              <a:gd name="csY1" fmla="*/ 0 h 970934"/>
              <a:gd name="csX2" fmla="*/ 455642 w 10517262"/>
              <a:gd name="csY2" fmla="*/ 0 h 970934"/>
              <a:gd name="csX3" fmla="*/ 953330 w 10517262"/>
              <a:gd name="csY3" fmla="*/ 0 h 970934"/>
              <a:gd name="csX4" fmla="*/ 1349082 w 10517262"/>
              <a:gd name="csY4" fmla="*/ 0 h 970934"/>
              <a:gd name="csX5" fmla="*/ 1846770 w 10517262"/>
              <a:gd name="csY5" fmla="*/ 0 h 970934"/>
              <a:gd name="csX6" fmla="*/ 2242522 w 10517262"/>
              <a:gd name="csY6" fmla="*/ 0 h 970934"/>
              <a:gd name="csX7" fmla="*/ 2842146 w 10517262"/>
              <a:gd name="csY7" fmla="*/ 0 h 970934"/>
              <a:gd name="csX8" fmla="*/ 3237898 w 10517262"/>
              <a:gd name="csY8" fmla="*/ 0 h 970934"/>
              <a:gd name="csX9" fmla="*/ 3735586 w 10517262"/>
              <a:gd name="csY9" fmla="*/ 0 h 970934"/>
              <a:gd name="csX10" fmla="*/ 4335210 w 10517262"/>
              <a:gd name="csY10" fmla="*/ 0 h 970934"/>
              <a:gd name="csX11" fmla="*/ 4934834 w 10517262"/>
              <a:gd name="csY11" fmla="*/ 0 h 970934"/>
              <a:gd name="csX12" fmla="*/ 5738330 w 10517262"/>
              <a:gd name="csY12" fmla="*/ 0 h 970934"/>
              <a:gd name="csX13" fmla="*/ 6439891 w 10517262"/>
              <a:gd name="csY13" fmla="*/ 0 h 970934"/>
              <a:gd name="csX14" fmla="*/ 6733706 w 10517262"/>
              <a:gd name="csY14" fmla="*/ 0 h 970934"/>
              <a:gd name="csX15" fmla="*/ 7537203 w 10517262"/>
              <a:gd name="csY15" fmla="*/ 0 h 970934"/>
              <a:gd name="csX16" fmla="*/ 8340699 w 10517262"/>
              <a:gd name="csY16" fmla="*/ 0 h 970934"/>
              <a:gd name="csX17" fmla="*/ 8736451 w 10517262"/>
              <a:gd name="csY17" fmla="*/ 0 h 970934"/>
              <a:gd name="csX18" fmla="*/ 9539947 w 10517262"/>
              <a:gd name="csY18" fmla="*/ 0 h 970934"/>
              <a:gd name="csX19" fmla="*/ 10355436 w 10517262"/>
              <a:gd name="csY19" fmla="*/ 0 h 970934"/>
              <a:gd name="csX20" fmla="*/ 10517262 w 10517262"/>
              <a:gd name="csY20" fmla="*/ 161826 h 970934"/>
              <a:gd name="csX21" fmla="*/ 10517262 w 10517262"/>
              <a:gd name="csY21" fmla="*/ 472521 h 970934"/>
              <a:gd name="csX22" fmla="*/ 10517262 w 10517262"/>
              <a:gd name="csY22" fmla="*/ 809108 h 970934"/>
              <a:gd name="csX23" fmla="*/ 10355436 w 10517262"/>
              <a:gd name="csY23" fmla="*/ 970934 h 970934"/>
              <a:gd name="csX24" fmla="*/ 9653876 w 10517262"/>
              <a:gd name="csY24" fmla="*/ 970934 h 970934"/>
              <a:gd name="csX25" fmla="*/ 9156188 w 10517262"/>
              <a:gd name="csY25" fmla="*/ 970934 h 970934"/>
              <a:gd name="csX26" fmla="*/ 8862372 w 10517262"/>
              <a:gd name="csY26" fmla="*/ 970934 h 970934"/>
              <a:gd name="csX27" fmla="*/ 8568556 w 10517262"/>
              <a:gd name="csY27" fmla="*/ 970934 h 970934"/>
              <a:gd name="csX28" fmla="*/ 8172804 w 10517262"/>
              <a:gd name="csY28" fmla="*/ 970934 h 970934"/>
              <a:gd name="csX29" fmla="*/ 7777052 w 10517262"/>
              <a:gd name="csY29" fmla="*/ 970934 h 970934"/>
              <a:gd name="csX30" fmla="*/ 7381300 w 10517262"/>
              <a:gd name="csY30" fmla="*/ 970934 h 970934"/>
              <a:gd name="csX31" fmla="*/ 6577804 w 10517262"/>
              <a:gd name="csY31" fmla="*/ 970934 h 970934"/>
              <a:gd name="csX32" fmla="*/ 5876244 w 10517262"/>
              <a:gd name="csY32" fmla="*/ 970934 h 970934"/>
              <a:gd name="csX33" fmla="*/ 5378556 w 10517262"/>
              <a:gd name="csY33" fmla="*/ 970934 h 970934"/>
              <a:gd name="csX34" fmla="*/ 4880868 w 10517262"/>
              <a:gd name="csY34" fmla="*/ 970934 h 970934"/>
              <a:gd name="csX35" fmla="*/ 4587052 w 10517262"/>
              <a:gd name="csY35" fmla="*/ 970934 h 970934"/>
              <a:gd name="csX36" fmla="*/ 3885492 w 10517262"/>
              <a:gd name="csY36" fmla="*/ 970934 h 970934"/>
              <a:gd name="csX37" fmla="*/ 3183932 w 10517262"/>
              <a:gd name="csY37" fmla="*/ 970934 h 970934"/>
              <a:gd name="csX38" fmla="*/ 2482371 w 10517262"/>
              <a:gd name="csY38" fmla="*/ 970934 h 970934"/>
              <a:gd name="csX39" fmla="*/ 1780811 w 10517262"/>
              <a:gd name="csY39" fmla="*/ 970934 h 970934"/>
              <a:gd name="csX40" fmla="*/ 1079251 w 10517262"/>
              <a:gd name="csY40" fmla="*/ 970934 h 970934"/>
              <a:gd name="csX41" fmla="*/ 161826 w 10517262"/>
              <a:gd name="csY41" fmla="*/ 970934 h 970934"/>
              <a:gd name="csX42" fmla="*/ 0 w 10517262"/>
              <a:gd name="csY42" fmla="*/ 809108 h 970934"/>
              <a:gd name="csX43" fmla="*/ 0 w 10517262"/>
              <a:gd name="csY43" fmla="*/ 478994 h 970934"/>
              <a:gd name="csX44" fmla="*/ 0 w 10517262"/>
              <a:gd name="csY44" fmla="*/ 161826 h 970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sX0" fmla="*/ 0 w 10571026"/>
              <a:gd name="csY0" fmla="*/ 146769 h 880597"/>
              <a:gd name="csX1" fmla="*/ 146769 w 10571026"/>
              <a:gd name="csY1" fmla="*/ 0 h 880597"/>
              <a:gd name="csX2" fmla="*/ 409416 w 10571026"/>
              <a:gd name="csY2" fmla="*/ 0 h 880597"/>
              <a:gd name="csX3" fmla="*/ 877613 w 10571026"/>
              <a:gd name="csY3" fmla="*/ 0 h 880597"/>
              <a:gd name="csX4" fmla="*/ 1243034 w 10571026"/>
              <a:gd name="csY4" fmla="*/ 0 h 880597"/>
              <a:gd name="csX5" fmla="*/ 1711231 w 10571026"/>
              <a:gd name="csY5" fmla="*/ 0 h 880597"/>
              <a:gd name="csX6" fmla="*/ 2076653 w 10571026"/>
              <a:gd name="csY6" fmla="*/ 0 h 880597"/>
              <a:gd name="csX7" fmla="*/ 2647624 w 10571026"/>
              <a:gd name="csY7" fmla="*/ 0 h 880597"/>
              <a:gd name="csX8" fmla="*/ 3013046 w 10571026"/>
              <a:gd name="csY8" fmla="*/ 0 h 880597"/>
              <a:gd name="csX9" fmla="*/ 3481243 w 10571026"/>
              <a:gd name="csY9" fmla="*/ 0 h 880597"/>
              <a:gd name="csX10" fmla="*/ 4052214 w 10571026"/>
              <a:gd name="csY10" fmla="*/ 0 h 880597"/>
              <a:gd name="csX11" fmla="*/ 4623186 w 10571026"/>
              <a:gd name="csY11" fmla="*/ 0 h 880597"/>
              <a:gd name="csX12" fmla="*/ 5399707 w 10571026"/>
              <a:gd name="csY12" fmla="*/ 0 h 880597"/>
              <a:gd name="csX13" fmla="*/ 6073454 w 10571026"/>
              <a:gd name="csY13" fmla="*/ 0 h 880597"/>
              <a:gd name="csX14" fmla="*/ 6336101 w 10571026"/>
              <a:gd name="csY14" fmla="*/ 0 h 880597"/>
              <a:gd name="csX15" fmla="*/ 7112622 w 10571026"/>
              <a:gd name="csY15" fmla="*/ 0 h 880597"/>
              <a:gd name="csX16" fmla="*/ 7889143 w 10571026"/>
              <a:gd name="csY16" fmla="*/ 0 h 880597"/>
              <a:gd name="csX17" fmla="*/ 8254565 w 10571026"/>
              <a:gd name="csY17" fmla="*/ 0 h 880597"/>
              <a:gd name="csX18" fmla="*/ 9031086 w 10571026"/>
              <a:gd name="csY18" fmla="*/ 0 h 880597"/>
              <a:gd name="csX19" fmla="*/ 9602058 w 10571026"/>
              <a:gd name="csY19" fmla="*/ 0 h 880597"/>
              <a:gd name="csX20" fmla="*/ 9864705 w 10571026"/>
              <a:gd name="csY20" fmla="*/ 0 h 880597"/>
              <a:gd name="csX21" fmla="*/ 10424257 w 10571026"/>
              <a:gd name="csY21" fmla="*/ 0 h 880597"/>
              <a:gd name="csX22" fmla="*/ 10571026 w 10571026"/>
              <a:gd name="csY22" fmla="*/ 146769 h 880597"/>
              <a:gd name="csX23" fmla="*/ 10571026 w 10571026"/>
              <a:gd name="csY23" fmla="*/ 733828 h 880597"/>
              <a:gd name="csX24" fmla="*/ 10424257 w 10571026"/>
              <a:gd name="csY24" fmla="*/ 880597 h 880597"/>
              <a:gd name="csX25" fmla="*/ 9750511 w 10571026"/>
              <a:gd name="csY25" fmla="*/ 880597 h 880597"/>
              <a:gd name="csX26" fmla="*/ 9487864 w 10571026"/>
              <a:gd name="csY26" fmla="*/ 880597 h 880597"/>
              <a:gd name="csX27" fmla="*/ 9225217 w 10571026"/>
              <a:gd name="csY27" fmla="*/ 880597 h 880597"/>
              <a:gd name="csX28" fmla="*/ 8859795 w 10571026"/>
              <a:gd name="csY28" fmla="*/ 880597 h 880597"/>
              <a:gd name="csX29" fmla="*/ 8494373 w 10571026"/>
              <a:gd name="csY29" fmla="*/ 880597 h 880597"/>
              <a:gd name="csX30" fmla="*/ 8128951 w 10571026"/>
              <a:gd name="csY30" fmla="*/ 880597 h 880597"/>
              <a:gd name="csX31" fmla="*/ 7352430 w 10571026"/>
              <a:gd name="csY31" fmla="*/ 880597 h 880597"/>
              <a:gd name="csX32" fmla="*/ 6678684 w 10571026"/>
              <a:gd name="csY32" fmla="*/ 880597 h 880597"/>
              <a:gd name="csX33" fmla="*/ 6210487 w 10571026"/>
              <a:gd name="csY33" fmla="*/ 880597 h 880597"/>
              <a:gd name="csX34" fmla="*/ 5742290 w 10571026"/>
              <a:gd name="csY34" fmla="*/ 880597 h 880597"/>
              <a:gd name="csX35" fmla="*/ 5479643 w 10571026"/>
              <a:gd name="csY35" fmla="*/ 880597 h 880597"/>
              <a:gd name="csX36" fmla="*/ 4805897 w 10571026"/>
              <a:gd name="csY36" fmla="*/ 880597 h 880597"/>
              <a:gd name="csX37" fmla="*/ 4132150 w 10571026"/>
              <a:gd name="csY37" fmla="*/ 880597 h 880597"/>
              <a:gd name="csX38" fmla="*/ 3458404 w 10571026"/>
              <a:gd name="csY38" fmla="*/ 880597 h 880597"/>
              <a:gd name="csX39" fmla="*/ 2784658 w 10571026"/>
              <a:gd name="csY39" fmla="*/ 880597 h 880597"/>
              <a:gd name="csX40" fmla="*/ 2110911 w 10571026"/>
              <a:gd name="csY40" fmla="*/ 880597 h 880597"/>
              <a:gd name="csX41" fmla="*/ 1334390 w 10571026"/>
              <a:gd name="csY41" fmla="*/ 880597 h 880597"/>
              <a:gd name="csX42" fmla="*/ 660643 w 10571026"/>
              <a:gd name="csY42" fmla="*/ 880597 h 880597"/>
              <a:gd name="csX43" fmla="*/ 146769 w 10571026"/>
              <a:gd name="csY43" fmla="*/ 880597 h 880597"/>
              <a:gd name="csX44" fmla="*/ 0 w 10571026"/>
              <a:gd name="csY44" fmla="*/ 733828 h 880597"/>
              <a:gd name="csX45" fmla="*/ 0 w 10571026"/>
              <a:gd name="csY45" fmla="*/ 146769 h 8805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sX0" fmla="*/ 0 w 10571026"/>
              <a:gd name="csY0" fmla="*/ 124598 h 747573"/>
              <a:gd name="csX1" fmla="*/ 124598 w 10571026"/>
              <a:gd name="csY1" fmla="*/ 0 h 747573"/>
              <a:gd name="csX2" fmla="*/ 388378 w 10571026"/>
              <a:gd name="csY2" fmla="*/ 0 h 747573"/>
              <a:gd name="csX3" fmla="*/ 858595 w 10571026"/>
              <a:gd name="csY3" fmla="*/ 0 h 747573"/>
              <a:gd name="csX4" fmla="*/ 1225593 w 10571026"/>
              <a:gd name="csY4" fmla="*/ 0 h 747573"/>
              <a:gd name="csX5" fmla="*/ 1695810 w 10571026"/>
              <a:gd name="csY5" fmla="*/ 0 h 747573"/>
              <a:gd name="csX6" fmla="*/ 2062808 w 10571026"/>
              <a:gd name="csY6" fmla="*/ 0 h 747573"/>
              <a:gd name="csX7" fmla="*/ 2636243 w 10571026"/>
              <a:gd name="csY7" fmla="*/ 0 h 747573"/>
              <a:gd name="csX8" fmla="*/ 3003242 w 10571026"/>
              <a:gd name="csY8" fmla="*/ 0 h 747573"/>
              <a:gd name="csX9" fmla="*/ 3473458 w 10571026"/>
              <a:gd name="csY9" fmla="*/ 0 h 747573"/>
              <a:gd name="csX10" fmla="*/ 4046893 w 10571026"/>
              <a:gd name="csY10" fmla="*/ 0 h 747573"/>
              <a:gd name="csX11" fmla="*/ 4620328 w 10571026"/>
              <a:gd name="csY11" fmla="*/ 0 h 747573"/>
              <a:gd name="csX12" fmla="*/ 5400200 w 10571026"/>
              <a:gd name="csY12" fmla="*/ 0 h 747573"/>
              <a:gd name="csX13" fmla="*/ 6076853 w 10571026"/>
              <a:gd name="csY13" fmla="*/ 0 h 747573"/>
              <a:gd name="csX14" fmla="*/ 6340633 w 10571026"/>
              <a:gd name="csY14" fmla="*/ 0 h 747573"/>
              <a:gd name="csX15" fmla="*/ 7120505 w 10571026"/>
              <a:gd name="csY15" fmla="*/ 0 h 747573"/>
              <a:gd name="csX16" fmla="*/ 7900377 w 10571026"/>
              <a:gd name="csY16" fmla="*/ 0 h 747573"/>
              <a:gd name="csX17" fmla="*/ 8267375 w 10571026"/>
              <a:gd name="csY17" fmla="*/ 0 h 747573"/>
              <a:gd name="csX18" fmla="*/ 9047247 w 10571026"/>
              <a:gd name="csY18" fmla="*/ 0 h 747573"/>
              <a:gd name="csX19" fmla="*/ 9620682 w 10571026"/>
              <a:gd name="csY19" fmla="*/ 0 h 747573"/>
              <a:gd name="csX20" fmla="*/ 9884462 w 10571026"/>
              <a:gd name="csY20" fmla="*/ 0 h 747573"/>
              <a:gd name="csX21" fmla="*/ 10446428 w 10571026"/>
              <a:gd name="csY21" fmla="*/ 0 h 747573"/>
              <a:gd name="csX22" fmla="*/ 10571026 w 10571026"/>
              <a:gd name="csY22" fmla="*/ 124598 h 747573"/>
              <a:gd name="csX23" fmla="*/ 10571026 w 10571026"/>
              <a:gd name="csY23" fmla="*/ 622975 h 747573"/>
              <a:gd name="csX24" fmla="*/ 10446428 w 10571026"/>
              <a:gd name="csY24" fmla="*/ 747573 h 747573"/>
              <a:gd name="csX25" fmla="*/ 9769775 w 10571026"/>
              <a:gd name="csY25" fmla="*/ 747573 h 747573"/>
              <a:gd name="csX26" fmla="*/ 9505995 w 10571026"/>
              <a:gd name="csY26" fmla="*/ 747573 h 747573"/>
              <a:gd name="csX27" fmla="*/ 9242215 w 10571026"/>
              <a:gd name="csY27" fmla="*/ 747573 h 747573"/>
              <a:gd name="csX28" fmla="*/ 8875216 w 10571026"/>
              <a:gd name="csY28" fmla="*/ 747573 h 747573"/>
              <a:gd name="csX29" fmla="*/ 8508218 w 10571026"/>
              <a:gd name="csY29" fmla="*/ 747573 h 747573"/>
              <a:gd name="csX30" fmla="*/ 8141219 w 10571026"/>
              <a:gd name="csY30" fmla="*/ 747573 h 747573"/>
              <a:gd name="csX31" fmla="*/ 7361348 w 10571026"/>
              <a:gd name="csY31" fmla="*/ 747573 h 747573"/>
              <a:gd name="csX32" fmla="*/ 6684694 w 10571026"/>
              <a:gd name="csY32" fmla="*/ 747573 h 747573"/>
              <a:gd name="csX33" fmla="*/ 6214478 w 10571026"/>
              <a:gd name="csY33" fmla="*/ 747573 h 747573"/>
              <a:gd name="csX34" fmla="*/ 5744261 w 10571026"/>
              <a:gd name="csY34" fmla="*/ 747573 h 747573"/>
              <a:gd name="csX35" fmla="*/ 5480481 w 10571026"/>
              <a:gd name="csY35" fmla="*/ 747573 h 747573"/>
              <a:gd name="csX36" fmla="*/ 4803828 w 10571026"/>
              <a:gd name="csY36" fmla="*/ 747573 h 747573"/>
              <a:gd name="csX37" fmla="*/ 4127174 w 10571026"/>
              <a:gd name="csY37" fmla="*/ 747573 h 747573"/>
              <a:gd name="csX38" fmla="*/ 3450521 w 10571026"/>
              <a:gd name="csY38" fmla="*/ 747573 h 747573"/>
              <a:gd name="csX39" fmla="*/ 2773868 w 10571026"/>
              <a:gd name="csY39" fmla="*/ 747573 h 747573"/>
              <a:gd name="csX40" fmla="*/ 2097214 w 10571026"/>
              <a:gd name="csY40" fmla="*/ 747573 h 747573"/>
              <a:gd name="csX41" fmla="*/ 1317343 w 10571026"/>
              <a:gd name="csY41" fmla="*/ 747573 h 747573"/>
              <a:gd name="csX42" fmla="*/ 640689 w 10571026"/>
              <a:gd name="csY42" fmla="*/ 747573 h 747573"/>
              <a:gd name="csX43" fmla="*/ 124598 w 10571026"/>
              <a:gd name="csY43" fmla="*/ 747573 h 747573"/>
              <a:gd name="csX44" fmla="*/ 0 w 10571026"/>
              <a:gd name="csY44" fmla="*/ 622975 h 747573"/>
              <a:gd name="csX45" fmla="*/ 0 w 10571026"/>
              <a:gd name="csY45" fmla="*/ 124598 h 747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hiểu</a:t>
            </a:r>
            <a:endParaRPr lang="zh-CN" altLang="en-US" sz="4000" b="1" kern="0" dirty="0">
              <a:solidFill>
                <a:srgbClr val="663F0D">
                  <a:lumMod val="50000"/>
                </a:srgbClr>
              </a:solidFill>
              <a:latin typeface="Cambria" panose="02040503050406030204" pitchFamily="18" charset="0"/>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461665"/>
          </a:xfrm>
          <a:prstGeom prst="rect">
            <a:avLst/>
          </a:prstGeom>
        </p:spPr>
        <p:txBody>
          <a:bodyPr wrap="square">
            <a:spAutoFit/>
          </a:bodyPr>
          <a:lstStyle/>
          <a:p>
            <a:pPr lvl="0"/>
            <a:r>
              <a:rPr lang="vi-VN" sz="2400" dirty="0">
                <a:latin typeface="Cambria" panose="02040503050406030204" pitchFamily="18" charset="0"/>
                <a:ea typeface="Cambria" panose="02040503050406030204" pitchFamily="18" charset="0"/>
                <a:cs typeface="Arial-Rounded" panose="020B0500000000000000" pitchFamily="34" charset="0"/>
              </a:rPr>
              <a:t>Ở đoạn 1, con đường đến trường của bạn nhỏ thể hiện lên như thế nào?</a:t>
            </a:r>
            <a:endParaRPr lang="vi-VN" sz="24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84775"/>
          </a:xfrm>
          <a:prstGeom prst="rect">
            <a:avLst/>
          </a:prstGeom>
        </p:spPr>
        <p:txBody>
          <a:bodyPr wrap="square">
            <a:spAutoFit/>
          </a:bodyPr>
          <a:lstStyle/>
          <a:p>
            <a:pPr lvl="0"/>
            <a:r>
              <a:rPr lang="vi-VN" sz="3200" dirty="0">
                <a:latin typeface="Cambria" panose="02040503050406030204" pitchFamily="18" charset="0"/>
                <a:ea typeface="Cambria" panose="02040503050406030204" pitchFamily="18" charset="0"/>
                <a:cs typeface="Arial-Rounded" panose="020B0500000000000000" pitchFamily="34" charset="0"/>
              </a:rPr>
              <a:t>Con đường được miêu tả như thế nào?</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492443"/>
          </a:xfrm>
          <a:prstGeom prst="rect">
            <a:avLst/>
          </a:prstGeom>
        </p:spPr>
        <p:txBody>
          <a:bodyPr wrap="square">
            <a:spAutoFit/>
          </a:bodyPr>
          <a:lstStyle/>
          <a:p>
            <a:pPr lvl="0">
              <a:defRPr/>
            </a:pPr>
            <a:r>
              <a:rPr lang="vi-VN" sz="2600" dirty="0">
                <a:latin typeface="Cambria" panose="02040503050406030204" pitchFamily="18" charset="0"/>
                <a:ea typeface="Cambria" panose="02040503050406030204" pitchFamily="18" charset="0"/>
                <a:cs typeface="Arial-Rounded" panose="020B0500000000000000" pitchFamily="34" charset="0"/>
              </a:rPr>
              <a:t>Vì sao các bạn nhỏ không nghỉ một buổi học nào kể cả khi trời mưa rét?</a:t>
            </a:r>
            <a:endParaRPr lang="vi-VN" sz="26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6734" y="1123425"/>
            <a:ext cx="10929277"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Ở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đến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của</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nhỏ</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lên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dáng</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đường nằm vắt vẻo lưng chừng đồi</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lúp xúp cây cỏ dại, cây lạc tiên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4999791" y="4857477"/>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mấp mô</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Hai bên 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Bề</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mặt</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Arrow: Left 10">
            <a:hlinkClick r:id="" action="ppaction://noaction"/>
            <a:extLst>
              <a:ext uri="{FF2B5EF4-FFF2-40B4-BE49-F238E27FC236}">
                <a16:creationId xmlns:a16="http://schemas.microsoft.com/office/drawing/2014/main" id="{846B7A17-3CDB-EDBA-9D56-0EE6091661E7}"/>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488060" y="902951"/>
            <a:ext cx="112261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được</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miêu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tả</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835070" y="4857477"/>
              <a:ext cx="2112301" cy="64116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lầy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trượt</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822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dưới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xốp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nhẹ</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bông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nắng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mưa</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Left 7">
            <a:hlinkClick r:id="" action="ppaction://noaction"/>
            <a:extLst>
              <a:ext uri="{FF2B5EF4-FFF2-40B4-BE49-F238E27FC236}">
                <a16:creationId xmlns:a16="http://schemas.microsoft.com/office/drawing/2014/main" id="{38909620-3718-D9ED-CAE4-BB0194BF1D7D}"/>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5"/>
          <a:stretch>
            <a:fillRect/>
          </a:stretch>
        </p:blipFill>
        <p:spPr>
          <a:xfrm>
            <a:off x="2757765" y="2721935"/>
            <a:ext cx="9332728" cy="1028805"/>
          </a:xfrm>
          <a:prstGeom prst="rect">
            <a:avLst/>
          </a:prstGeom>
        </p:spPr>
      </p:pic>
    </p:spTree>
    <p:extLst>
      <p:ext uri="{BB962C8B-B14F-4D97-AF65-F5344CB8AC3E}">
        <p14:creationId xmlns:p14="http://schemas.microsoft.com/office/powerpoint/2010/main" val="3392898843"/>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85800" y="685800"/>
            <a:ext cx="7765174" cy="5486400"/>
            <a:chOff x="0" y="0"/>
            <a:chExt cx="3067723" cy="2167467"/>
          </a:xfrm>
        </p:grpSpPr>
        <p:sp>
          <p:nvSpPr>
            <p:cNvPr id="4" name="Freeform 4"/>
            <p:cNvSpPr/>
            <p:nvPr/>
          </p:nvSpPr>
          <p:spPr>
            <a:xfrm>
              <a:off x="0" y="0"/>
              <a:ext cx="3067723" cy="2167467"/>
            </a:xfrm>
            <a:custGeom>
              <a:avLst/>
              <a:gdLst/>
              <a:ahLst/>
              <a:cxnLst/>
              <a:rect l="l" t="t" r="r" b="b"/>
              <a:pathLst>
                <a:path w="3067723" h="2167467">
                  <a:moveTo>
                    <a:pt x="0" y="0"/>
                  </a:moveTo>
                  <a:lnTo>
                    <a:pt x="3067723" y="0"/>
                  </a:lnTo>
                  <a:lnTo>
                    <a:pt x="3067723" y="2167467"/>
                  </a:lnTo>
                  <a:lnTo>
                    <a:pt x="0" y="2167467"/>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067723" cy="2205567"/>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289043" y="1559028"/>
            <a:ext cx="6558689" cy="2769989"/>
          </a:xfrm>
          <a:prstGeom prst="rect">
            <a:avLst/>
          </a:prstGeom>
        </p:spPr>
        <p:txBody>
          <a:bodyPr lIns="0" tIns="0" rIns="0" bIns="0" rtlCol="0" anchor="t">
            <a:spAutoFit/>
          </a:bodyPr>
          <a:lstStyle/>
          <a:p>
            <a:pPr algn="ctr" defTabSz="609630">
              <a:lnSpc>
                <a:spcPts val="7200"/>
              </a:lnSpc>
            </a:pPr>
            <a:r>
              <a:rPr lang="en-US" sz="6000" b="1" dirty="0">
                <a:solidFill>
                  <a:srgbClr val="103993"/>
                </a:solidFill>
                <a:latin typeface="Cambria" panose="02040503050406030204" pitchFamily="18" charset="0"/>
                <a:ea typeface="Cambria" panose="02040503050406030204" pitchFamily="18" charset="0"/>
                <a:cs typeface="Fredoka"/>
                <a:sym typeface="Fredoka"/>
              </a:rPr>
              <a:t>Em </a:t>
            </a:r>
            <a:r>
              <a:rPr lang="en-US" sz="6000" b="1" dirty="0" err="1">
                <a:solidFill>
                  <a:srgbClr val="103993"/>
                </a:solidFill>
                <a:latin typeface="Cambria" panose="02040503050406030204" pitchFamily="18" charset="0"/>
                <a:ea typeface="Cambria" panose="02040503050406030204" pitchFamily="18" charset="0"/>
                <a:cs typeface="Fredoka"/>
                <a:sym typeface="Fredoka"/>
              </a:rPr>
              <a:t>thích</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quan</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sát</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những</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gì</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trên</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đường</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đi</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học</a:t>
            </a:r>
            <a:r>
              <a:rPr lang="en-US" sz="6000" b="1" dirty="0">
                <a:solidFill>
                  <a:srgbClr val="103993"/>
                </a:solidFill>
                <a:latin typeface="Cambria" panose="02040503050406030204" pitchFamily="18" charset="0"/>
                <a:ea typeface="Cambria" panose="02040503050406030204" pitchFamily="18" charset="0"/>
                <a:cs typeface="Fredoka"/>
                <a:sym typeface="Fredoka"/>
              </a:rPr>
              <a:t>?</a:t>
            </a:r>
          </a:p>
        </p:txBody>
      </p:sp>
      <p:pic>
        <p:nvPicPr>
          <p:cNvPr id="11" name="tải xuống">
            <a:hlinkClick r:id="" action="ppaction://media"/>
            <a:extLst>
              <a:ext uri="{FF2B5EF4-FFF2-40B4-BE49-F238E27FC236}">
                <a16:creationId xmlns:a16="http://schemas.microsoft.com/office/drawing/2014/main" id="{08559512-BADA-5B8D-9B68-64806369B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958" y="1848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22132" y="456339"/>
            <a:ext cx="11147738" cy="2935447"/>
            <a:chOff x="0" y="0"/>
            <a:chExt cx="4404045" cy="903451"/>
          </a:xfrm>
        </p:grpSpPr>
        <p:sp>
          <p:nvSpPr>
            <p:cNvPr id="4" name="Freeform 4"/>
            <p:cNvSpPr/>
            <p:nvPr/>
          </p:nvSpPr>
          <p:spPr>
            <a:xfrm>
              <a:off x="0" y="0"/>
              <a:ext cx="4404045" cy="903451"/>
            </a:xfrm>
            <a:custGeom>
              <a:avLst/>
              <a:gdLst/>
              <a:ahLst/>
              <a:cxnLst/>
              <a:rect l="l" t="t" r="r" b="b"/>
              <a:pathLst>
                <a:path w="4404045" h="903451">
                  <a:moveTo>
                    <a:pt x="0" y="0"/>
                  </a:moveTo>
                  <a:lnTo>
                    <a:pt x="4404045" y="0"/>
                  </a:lnTo>
                  <a:lnTo>
                    <a:pt x="4404045" y="903451"/>
                  </a:lnTo>
                  <a:lnTo>
                    <a:pt x="0" y="903451"/>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404045" cy="941551"/>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89894"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312ABC6-2460-019B-BDE2-F80701C77BAD}"/>
              </a:ext>
            </a:extLst>
          </p:cNvPr>
          <p:cNvGrpSpPr/>
          <p:nvPr/>
        </p:nvGrpSpPr>
        <p:grpSpPr>
          <a:xfrm>
            <a:off x="1286540" y="3476846"/>
            <a:ext cx="9212746" cy="4256417"/>
            <a:chOff x="395542" y="2608371"/>
            <a:chExt cx="11400916" cy="5486400"/>
          </a:xfrm>
        </p:grpSpPr>
        <p:sp>
          <p:nvSpPr>
            <p:cNvPr id="8" name="Freeform 8"/>
            <p:cNvSpPr/>
            <p:nvPr/>
          </p:nvSpPr>
          <p:spPr>
            <a:xfrm>
              <a:off x="395542" y="2608371"/>
              <a:ext cx="4862322" cy="5486400"/>
            </a:xfrm>
            <a:custGeom>
              <a:avLst/>
              <a:gdLst/>
              <a:ahLst/>
              <a:cxnLst/>
              <a:rect l="l" t="t" r="r" b="b"/>
              <a:pathLst>
                <a:path w="7293483" h="8229600">
                  <a:moveTo>
                    <a:pt x="0" y="0"/>
                  </a:moveTo>
                  <a:lnTo>
                    <a:pt x="7293483" y="0"/>
                  </a:lnTo>
                  <a:lnTo>
                    <a:pt x="729348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449715" y="2608371"/>
              <a:ext cx="2852928" cy="5486400"/>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494495" y="2608371"/>
              <a:ext cx="3195828" cy="5486400"/>
            </a:xfrm>
            <a:custGeom>
              <a:avLst/>
              <a:gdLst/>
              <a:ahLst/>
              <a:cxnLst/>
              <a:rect l="l" t="t" r="r" b="b"/>
              <a:pathLst>
                <a:path w="4793742" h="8229600">
                  <a:moveTo>
                    <a:pt x="0" y="0"/>
                  </a:moveTo>
                  <a:lnTo>
                    <a:pt x="4793742" y="0"/>
                  </a:lnTo>
                  <a:lnTo>
                    <a:pt x="4793742"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8724074" y="2608371"/>
              <a:ext cx="3072384" cy="5486400"/>
            </a:xfrm>
            <a:custGeom>
              <a:avLst/>
              <a:gdLst/>
              <a:ahLst/>
              <a:cxnLst/>
              <a:rect l="l" t="t" r="r" b="b"/>
              <a:pathLst>
                <a:path w="4608576" h="8229600">
                  <a:moveTo>
                    <a:pt x="4608576" y="0"/>
                  </a:moveTo>
                  <a:lnTo>
                    <a:pt x="0" y="0"/>
                  </a:lnTo>
                  <a:lnTo>
                    <a:pt x="0" y="8229600"/>
                  </a:lnTo>
                  <a:lnTo>
                    <a:pt x="4608576" y="8229600"/>
                  </a:lnTo>
                  <a:lnTo>
                    <a:pt x="4608576"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pic>
        <p:nvPicPr>
          <p:cNvPr id="17" name="Picture 16" descr="A yellow circles with red lines&#10;&#10;AI-generated content may be incorrect.">
            <a:extLst>
              <a:ext uri="{FF2B5EF4-FFF2-40B4-BE49-F238E27FC236}">
                <a16:creationId xmlns:a16="http://schemas.microsoft.com/office/drawing/2014/main" id="{3E4C93AE-471C-314F-6B7E-9D37C4C17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30" y="541485"/>
            <a:ext cx="2203710" cy="1319213"/>
          </a:xfrm>
          <a:prstGeom prst="rect">
            <a:avLst/>
          </a:prstGeom>
        </p:spPr>
      </p:pic>
      <p:pic>
        <p:nvPicPr>
          <p:cNvPr id="21" name="Picture 20">
            <a:extLst>
              <a:ext uri="{FF2B5EF4-FFF2-40B4-BE49-F238E27FC236}">
                <a16:creationId xmlns:a16="http://schemas.microsoft.com/office/drawing/2014/main" id="{FF64C1F4-5373-2FAA-DEE3-4609C7E8A8F5}"/>
              </a:ext>
            </a:extLst>
          </p:cNvPr>
          <p:cNvPicPr>
            <a:picLocks noChangeAspect="1"/>
          </p:cNvPicPr>
          <p:nvPr/>
        </p:nvPicPr>
        <p:blipFill>
          <a:blip r:embed="rId9"/>
          <a:stretch>
            <a:fillRect/>
          </a:stretch>
        </p:blipFill>
        <p:spPr>
          <a:xfrm>
            <a:off x="313224" y="1567099"/>
            <a:ext cx="11693141" cy="1597290"/>
          </a:xfrm>
          <a:prstGeom prst="rect">
            <a:avLst/>
          </a:prstGeom>
        </p:spPr>
      </p:pic>
      <p:pic>
        <p:nvPicPr>
          <p:cNvPr id="22" name="Picture 21" descr="A round pink circle with white text and a black background&#10;&#10;AI-generated content may be incorrect.">
            <a:extLst>
              <a:ext uri="{FF2B5EF4-FFF2-40B4-BE49-F238E27FC236}">
                <a16:creationId xmlns:a16="http://schemas.microsoft.com/office/drawing/2014/main" id="{8CDC08D6-1809-A322-C51E-8ECF951ED8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7C9F22A-433C-6E34-FCA6-1A8761E08C0D}"/>
              </a:ext>
            </a:extLst>
          </p:cNvPr>
          <p:cNvPicPr>
            <a:picLocks noChangeAspect="1"/>
          </p:cNvPicPr>
          <p:nvPr/>
        </p:nvPicPr>
        <p:blipFill>
          <a:blip r:embed="rId5"/>
          <a:stretch>
            <a:fillRect/>
          </a:stretch>
        </p:blipFill>
        <p:spPr>
          <a:xfrm>
            <a:off x="4327451" y="1985095"/>
            <a:ext cx="6220899" cy="294213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7">
            <a:extLst>
              <a:ext uri="{FF2B5EF4-FFF2-40B4-BE49-F238E27FC236}">
                <a16:creationId xmlns:a16="http://schemas.microsoft.com/office/drawing/2014/main" id="{7BED9B28-EAF5-465B-B87D-FBC380E74012}"/>
              </a:ext>
            </a:extLst>
          </p:cNvPr>
          <p:cNvGrpSpPr/>
          <p:nvPr/>
        </p:nvGrpSpPr>
        <p:grpSpPr>
          <a:xfrm>
            <a:off x="-20159" y="4716147"/>
            <a:ext cx="12229619" cy="2440866"/>
            <a:chOff x="0" y="4304593"/>
            <a:chExt cx="12248518" cy="2732525"/>
          </a:xfrm>
        </p:grpSpPr>
        <p:pic>
          <p:nvPicPr>
            <p:cNvPr id="10" name="图片 8">
              <a:extLst>
                <a:ext uri="{FF2B5EF4-FFF2-40B4-BE49-F238E27FC236}">
                  <a16:creationId xmlns:a16="http://schemas.microsoft.com/office/drawing/2014/main" id="{0BCDE04F-3E14-46D0-8EB0-1CF7984ECF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2" b="9048"/>
            <a:stretch/>
          </p:blipFill>
          <p:spPr>
            <a:xfrm>
              <a:off x="0" y="4304593"/>
              <a:ext cx="12248518" cy="2553407"/>
            </a:xfrm>
            <a:prstGeom prst="rect">
              <a:avLst/>
            </a:prstGeom>
          </p:spPr>
        </p:pic>
        <p:pic>
          <p:nvPicPr>
            <p:cNvPr id="11" name="图片 13">
              <a:extLst>
                <a:ext uri="{FF2B5EF4-FFF2-40B4-BE49-F238E27FC236}">
                  <a16:creationId xmlns:a16="http://schemas.microsoft.com/office/drawing/2014/main" id="{C3BD110D-6DDF-4482-B0AB-DB668F8D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8910"/>
              <a:ext cx="3446468" cy="1508208"/>
            </a:xfrm>
            <a:prstGeom prst="rect">
              <a:avLst/>
            </a:prstGeom>
          </p:spPr>
        </p:pic>
      </p:grpSp>
      <p:pic>
        <p:nvPicPr>
          <p:cNvPr id="8" name="Picture 7">
            <a:extLst>
              <a:ext uri="{FF2B5EF4-FFF2-40B4-BE49-F238E27FC236}">
                <a16:creationId xmlns:a16="http://schemas.microsoft.com/office/drawing/2014/main" id="{842AD7F4-DBD1-496E-A9CD-2861E2F88D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22457" y="85302"/>
            <a:ext cx="9198278" cy="6687396"/>
          </a:xfrm>
          <a:prstGeom prst="rect">
            <a:avLst/>
          </a:prstGeom>
        </p:spPr>
      </p:pic>
      <p:sp>
        <p:nvSpPr>
          <p:cNvPr id="13" name="TextBox 12">
            <a:extLst>
              <a:ext uri="{FF2B5EF4-FFF2-40B4-BE49-F238E27FC236}">
                <a16:creationId xmlns:a16="http://schemas.microsoft.com/office/drawing/2014/main" id="{961FC6A1-94A3-43DE-9205-F1B07F19B3B4}"/>
              </a:ext>
            </a:extLst>
          </p:cNvPr>
          <p:cNvSpPr txBox="1"/>
          <p:nvPr/>
        </p:nvSpPr>
        <p:spPr>
          <a:xfrm>
            <a:off x="4991508" y="1940203"/>
            <a:ext cx="325605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Mắt</a:t>
            </a: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dõi</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BE3072-CA70-43E0-9EFF-DDC1CA2146F7}"/>
              </a:ext>
            </a:extLst>
          </p:cNvPr>
          <p:cNvSpPr txBox="1"/>
          <p:nvPr/>
        </p:nvSpPr>
        <p:spPr>
          <a:xfrm>
            <a:off x="4723495" y="3222803"/>
            <a:ext cx="3792084"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Tai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nghe</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60D074E-B4BB-4523-B27B-096075C90FC7}"/>
              </a:ext>
            </a:extLst>
          </p:cNvPr>
          <p:cNvSpPr txBox="1"/>
          <p:nvPr/>
        </p:nvSpPr>
        <p:spPr>
          <a:xfrm>
            <a:off x="4869547" y="4564850"/>
            <a:ext cx="363443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Tay</a:t>
            </a: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dò</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41C8F33-8BF7-4FAE-82DF-E7128FB69987}"/>
              </a:ext>
            </a:extLst>
          </p:cNvPr>
          <p:cNvPicPr>
            <a:picLocks noChangeAspect="1"/>
          </p:cNvPicPr>
          <p:nvPr/>
        </p:nvPicPr>
        <p:blipFill>
          <a:blip r:embed="rId5"/>
          <a:stretch>
            <a:fillRect/>
          </a:stretch>
        </p:blipFill>
        <p:spPr>
          <a:xfrm>
            <a:off x="7740744" y="3130681"/>
            <a:ext cx="1053376" cy="1053376"/>
          </a:xfrm>
          <a:prstGeom prst="rect">
            <a:avLst/>
          </a:prstGeom>
        </p:spPr>
      </p:pic>
      <p:pic>
        <p:nvPicPr>
          <p:cNvPr id="18" name="Picture 17">
            <a:extLst>
              <a:ext uri="{FF2B5EF4-FFF2-40B4-BE49-F238E27FC236}">
                <a16:creationId xmlns:a16="http://schemas.microsoft.com/office/drawing/2014/main" id="{42682878-0C20-4413-AB2E-42F09BFF095D}"/>
              </a:ext>
            </a:extLst>
          </p:cNvPr>
          <p:cNvPicPr>
            <a:picLocks noChangeAspect="1"/>
          </p:cNvPicPr>
          <p:nvPr/>
        </p:nvPicPr>
        <p:blipFill>
          <a:blip r:embed="rId6"/>
          <a:stretch>
            <a:fillRect/>
          </a:stretch>
        </p:blipFill>
        <p:spPr>
          <a:xfrm>
            <a:off x="7828549" y="1951755"/>
            <a:ext cx="877767" cy="877767"/>
          </a:xfrm>
          <a:prstGeom prst="rect">
            <a:avLst/>
          </a:prstGeom>
        </p:spPr>
      </p:pic>
      <p:pic>
        <p:nvPicPr>
          <p:cNvPr id="19" name="Picture 18">
            <a:extLst>
              <a:ext uri="{FF2B5EF4-FFF2-40B4-BE49-F238E27FC236}">
                <a16:creationId xmlns:a16="http://schemas.microsoft.com/office/drawing/2014/main" id="{7F572D29-54B2-4FC8-B252-8C458BB6F93E}"/>
              </a:ext>
            </a:extLst>
          </p:cNvPr>
          <p:cNvPicPr>
            <a:picLocks noChangeAspect="1"/>
          </p:cNvPicPr>
          <p:nvPr/>
        </p:nvPicPr>
        <p:blipFill>
          <a:blip r:embed="rId7"/>
          <a:stretch>
            <a:fillRect/>
          </a:stretch>
        </p:blipFill>
        <p:spPr>
          <a:xfrm>
            <a:off x="7579776" y="4663261"/>
            <a:ext cx="1053376" cy="1053376"/>
          </a:xfrm>
          <a:prstGeom prst="rect">
            <a:avLst/>
          </a:prstGeom>
        </p:spPr>
      </p:pic>
      <p:pic>
        <p:nvPicPr>
          <p:cNvPr id="20" name="Picture 4" descr="Cartoon numbers, colored fun alphabet for school kids text clipart setisolated">
            <a:extLst>
              <a:ext uri="{FF2B5EF4-FFF2-40B4-BE49-F238E27FC236}">
                <a16:creationId xmlns:a16="http://schemas.microsoft.com/office/drawing/2014/main" id="{8457566D-A632-427A-BE7E-CE45F898670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363451" y="1950268"/>
            <a:ext cx="673815" cy="9414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artoon numbers, colored fun alphabet for school kids text clipart setisolated">
            <a:extLst>
              <a:ext uri="{FF2B5EF4-FFF2-40B4-BE49-F238E27FC236}">
                <a16:creationId xmlns:a16="http://schemas.microsoft.com/office/drawing/2014/main" id="{C71379B0-5907-451D-9C19-1FB55958B50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3957691" y="3210723"/>
            <a:ext cx="682326" cy="953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rtoon numbers, colored fun alphabet for school kids text clipart setisolated">
            <a:extLst>
              <a:ext uri="{FF2B5EF4-FFF2-40B4-BE49-F238E27FC236}">
                <a16:creationId xmlns:a16="http://schemas.microsoft.com/office/drawing/2014/main" id="{4352FDAC-453C-43EA-8C89-D158BF35E86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3995161" y="4580023"/>
            <a:ext cx="975001" cy="1063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DA0BC2-31E3-BA85-E8E6-0705F348A337}"/>
              </a:ext>
            </a:extLst>
          </p:cNvPr>
          <p:cNvPicPr>
            <a:picLocks noChangeAspect="1"/>
          </p:cNvPicPr>
          <p:nvPr/>
        </p:nvPicPr>
        <p:blipFill>
          <a:blip r:embed="rId9"/>
          <a:stretch>
            <a:fillRect/>
          </a:stretch>
        </p:blipFill>
        <p:spPr>
          <a:xfrm>
            <a:off x="3871528" y="152282"/>
            <a:ext cx="4895512" cy="1109568"/>
          </a:xfrm>
          <a:prstGeom prst="rect">
            <a:avLst/>
          </a:prstGeom>
        </p:spPr>
      </p:pic>
    </p:spTree>
    <p:extLst>
      <p:ext uri="{BB962C8B-B14F-4D97-AF65-F5344CB8AC3E}">
        <p14:creationId xmlns:p14="http://schemas.microsoft.com/office/powerpoint/2010/main" val="307373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p:tgtEl>
                                          <p:spTgt spid="20"/>
                                        </p:tgtEl>
                                        <p:attrNameLst>
                                          <p:attrName>ppt_y</p:attrName>
                                        </p:attrNameLst>
                                      </p:cBhvr>
                                      <p:tavLst>
                                        <p:tav tm="0">
                                          <p:val>
                                            <p:strVal val="#ppt_y+#ppt_h*1.125000"/>
                                          </p:val>
                                        </p:tav>
                                        <p:tav tm="100000">
                                          <p:val>
                                            <p:strVal val="#ppt_y"/>
                                          </p:val>
                                        </p:tav>
                                      </p:tavLst>
                                    </p:anim>
                                    <p:animEffect transition="in" filter="wipe(up)">
                                      <p:cBhvr>
                                        <p:cTn id="11" dur="500"/>
                                        <p:tgtEl>
                                          <p:spTgt spid="20"/>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par>
                                <p:cTn id="16" presetID="1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up)">
                                      <p:cBhvr>
                                        <p:cTn id="19" dur="500"/>
                                        <p:tgtEl>
                                          <p:spTgt spid="18"/>
                                        </p:tgtEl>
                                      </p:cBhvr>
                                    </p:animEffect>
                                  </p:childTnLst>
                                </p:cTn>
                              </p:par>
                              <p:par>
                                <p:cTn id="20" presetID="1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par>
                                <p:cTn id="28" presetID="1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ppt_y</p:attrName>
                                        </p:attrNameLst>
                                      </p:cBhvr>
                                      <p:tavLst>
                                        <p:tav tm="0">
                                          <p:val>
                                            <p:strVal val="#ppt_y+#ppt_h*1.125000"/>
                                          </p:val>
                                        </p:tav>
                                        <p:tav tm="100000">
                                          <p:val>
                                            <p:strVal val="#ppt_y"/>
                                          </p:val>
                                        </p:tav>
                                      </p:tavLst>
                                    </p:anim>
                                    <p:animEffect transition="in" filter="wipe(up)">
                                      <p:cBhvr>
                                        <p:cTn id="31" dur="500"/>
                                        <p:tgtEl>
                                          <p:spTgt spid="17"/>
                                        </p:tgtEl>
                                      </p:cBhvr>
                                    </p:animEffect>
                                  </p:childTnLst>
                                </p:cTn>
                              </p:par>
                              <p:par>
                                <p:cTn id="32" presetID="1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ppt_y</p:attrName>
                                        </p:attrNameLst>
                                      </p:cBhvr>
                                      <p:tavLst>
                                        <p:tav tm="0">
                                          <p:val>
                                            <p:strVal val="#ppt_y+#ppt_h*1.125000"/>
                                          </p:val>
                                        </p:tav>
                                        <p:tav tm="100000">
                                          <p:val>
                                            <p:strVal val="#ppt_y"/>
                                          </p:val>
                                        </p:tav>
                                      </p:tavLst>
                                    </p:anim>
                                    <p:animEffect transition="in" filter="wipe(up)">
                                      <p:cBhvr>
                                        <p:cTn id="35" dur="500"/>
                                        <p:tgtEl>
                                          <p:spTgt spid="2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ppt_y</p:attrName>
                                        </p:attrNameLst>
                                      </p:cBhvr>
                                      <p:tavLst>
                                        <p:tav tm="0">
                                          <p:val>
                                            <p:strVal val="#ppt_y+#ppt_h*1.125000"/>
                                          </p:val>
                                        </p:tav>
                                        <p:tav tm="100000">
                                          <p:val>
                                            <p:strVal val="#ppt_y"/>
                                          </p:val>
                                        </p:tav>
                                      </p:tavLst>
                                    </p:anim>
                                    <p:animEffect transition="in" filter="wipe(up)">
                                      <p:cBhvr>
                                        <p:cTn id="39" dur="500"/>
                                        <p:tgtEl>
                                          <p:spTgt spid="16"/>
                                        </p:tgtEl>
                                      </p:cBhvr>
                                    </p:animEffect>
                                  </p:childTnLst>
                                </p:cTn>
                              </p:par>
                              <p:par>
                                <p:cTn id="40" presetID="1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ppt_y</p:attrName>
                                        </p:attrNameLst>
                                      </p:cBhvr>
                                      <p:tavLst>
                                        <p:tav tm="0">
                                          <p:val>
                                            <p:strVal val="#ppt_y+#ppt_h*1.125000"/>
                                          </p:val>
                                        </p:tav>
                                        <p:tav tm="100000">
                                          <p:val>
                                            <p:strVal val="#ppt_y"/>
                                          </p:val>
                                        </p:tav>
                                      </p:tavLst>
                                    </p:anim>
                                    <p:animEffect transition="in" filter="wipe(up)">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61F407F9-50A5-2B3C-2789-CF655EB942CE}"/>
              </a:ext>
            </a:extLst>
          </p:cNvPr>
          <p:cNvPicPr>
            <a:picLocks noChangeAspect="1"/>
          </p:cNvPicPr>
          <p:nvPr/>
        </p:nvPicPr>
        <p:blipFill>
          <a:blip r:embed="rId4"/>
          <a:stretch>
            <a:fillRect/>
          </a:stretch>
        </p:blipFill>
        <p:spPr>
          <a:xfrm>
            <a:off x="7783032" y="4908606"/>
            <a:ext cx="3734021" cy="1532288"/>
          </a:xfrm>
          <a:prstGeom prst="rect">
            <a:avLst/>
          </a:prstGeom>
        </p:spPr>
      </p:pic>
      <p:sp>
        <p:nvSpPr>
          <p:cNvPr id="8" name="Rectangle 7">
            <a:extLst>
              <a:ext uri="{FF2B5EF4-FFF2-40B4-BE49-F238E27FC236}">
                <a16:creationId xmlns:a16="http://schemas.microsoft.com/office/drawing/2014/main" id="{A9DC614F-D4DA-40A8-9C28-3CB5775B0D6C}"/>
              </a:ext>
            </a:extLst>
          </p:cNvPr>
          <p:cNvSpPr/>
          <p:nvPr/>
        </p:nvSpPr>
        <p:spPr>
          <a:xfrm>
            <a:off x="538716" y="925033"/>
            <a:ext cx="10965711" cy="5632311"/>
          </a:xfrm>
          <a:prstGeom prst="rect">
            <a:avLst/>
          </a:prstGeom>
        </p:spPr>
        <p:txBody>
          <a:bodyPr wrap="square">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Vào mùa mưa, con đường lầy lội và trơn trượt. Để khỏi ngã, tôi thường tháo phăng đôi d</a:t>
            </a:r>
            <a:r>
              <a:rPr lang="en-US" sz="2400" dirty="0">
                <a:latin typeface="Cambria" panose="02040503050406030204" pitchFamily="18" charset="0"/>
                <a:ea typeface="Cambria" panose="02040503050406030204" pitchFamily="18" charset="0"/>
                <a:cs typeface="Arial-Rounded" panose="020B0500000000000000" pitchFamily="34" charset="0"/>
              </a:rPr>
              <a:t>é</a:t>
            </a:r>
            <a:r>
              <a:rPr lang="vi-VN" sz="2400" dirty="0">
                <a:latin typeface="Cambria" panose="02040503050406030204" pitchFamily="18" charset="0"/>
                <a:ea typeface="Cambria" panose="02040503050406030204" pitchFamily="18"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Cambria" panose="02040503050406030204" pitchFamily="18" charset="0"/>
                <a:ea typeface="Cambria" panose="02040503050406030204" pitchFamily="18" charset="0"/>
                <a:cs typeface="Arial-Rounded" panose="020B0500000000000000" pitchFamily="34" charset="0"/>
              </a:rPr>
              <a:t>(Đỗ Đăng Dương)</a:t>
            </a:r>
          </a:p>
        </p:txBody>
      </p:sp>
      <p:sp>
        <p:nvSpPr>
          <p:cNvPr id="10" name="TextBox 9">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Con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đường</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trường</a:t>
            </a:r>
            <a:endPar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685800" y="3412923"/>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8F4CD7FF-16DD-1E0A-3FA3-CDE5BA3A3801}"/>
              </a:ext>
            </a:extLst>
          </p:cNvPr>
          <p:cNvSpPr txBox="1"/>
          <p:nvPr/>
        </p:nvSpPr>
        <p:spPr>
          <a:xfrm>
            <a:off x="779531" y="1741771"/>
            <a:ext cx="946925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ĐOẠN 1: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nhấm</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nháp</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F8BC194-AF42-27CA-3A63-E99BA7DE8CF9}"/>
              </a:ext>
            </a:extLst>
          </p:cNvPr>
          <p:cNvSpPr txBox="1"/>
          <p:nvPr/>
        </p:nvSpPr>
        <p:spPr>
          <a:xfrm>
            <a:off x="725057" y="2866839"/>
            <a:ext cx="943719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ĐOẠN 2: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bàn</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A64C1EDE-83C8-C136-A7A6-BA1D9A2B7403}"/>
              </a:ext>
            </a:extLst>
          </p:cNvPr>
          <p:cNvSpPr txBox="1"/>
          <p:nvPr/>
        </p:nvSpPr>
        <p:spPr>
          <a:xfrm>
            <a:off x="739081" y="3918733"/>
            <a:ext cx="10854253"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ĐOẠN 3: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theo</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đến</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ngập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nước</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lũ</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05C0AAEF-5108-2CA6-2333-8FBA3B2DD0CA}"/>
              </a:ext>
            </a:extLst>
          </p:cNvPr>
          <p:cNvPicPr>
            <a:picLocks noChangeAspect="1"/>
          </p:cNvPicPr>
          <p:nvPr/>
        </p:nvPicPr>
        <p:blipFill>
          <a:blip r:embed="rId4"/>
          <a:stretch>
            <a:fillRect/>
          </a:stretch>
        </p:blipFill>
        <p:spPr>
          <a:xfrm>
            <a:off x="3104879" y="-175310"/>
            <a:ext cx="6248942" cy="2609314"/>
          </a:xfrm>
          <a:prstGeom prst="rect">
            <a:avLst/>
          </a:prstGeom>
        </p:spPr>
      </p:pic>
      <p:sp>
        <p:nvSpPr>
          <p:cNvPr id="22" name="TextBox 21">
            <a:extLst>
              <a:ext uri="{FF2B5EF4-FFF2-40B4-BE49-F238E27FC236}">
                <a16:creationId xmlns:a16="http://schemas.microsoft.com/office/drawing/2014/main" id="{96D093D9-0C95-72B6-7B31-3440081FB263}"/>
              </a:ext>
            </a:extLst>
          </p:cNvPr>
          <p:cNvSpPr txBox="1"/>
          <p:nvPr/>
        </p:nvSpPr>
        <p:spPr>
          <a:xfrm>
            <a:off x="781611" y="5141477"/>
            <a:ext cx="5487400"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ĐOẠN 4: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Đoạn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còn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lại</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C8AADE1-D8F9-E20B-B0E7-77A91756B1B4}"/>
              </a:ext>
            </a:extLst>
          </p:cNvPr>
          <p:cNvGrpSpPr/>
          <p:nvPr/>
        </p:nvGrpSpPr>
        <p:grpSpPr>
          <a:xfrm>
            <a:off x="1274239" y="2153363"/>
            <a:ext cx="3839127" cy="1861580"/>
            <a:chOff x="204147" y="1554318"/>
            <a:chExt cx="2703548" cy="1256111"/>
          </a:xfrm>
        </p:grpSpPr>
        <p:sp>
          <p:nvSpPr>
            <p:cNvPr id="8" name="Rectangle: Rounded Corners 7">
              <a:extLst>
                <a:ext uri="{FF2B5EF4-FFF2-40B4-BE49-F238E27FC236}">
                  <a16:creationId xmlns:a16="http://schemas.microsoft.com/office/drawing/2014/main" id="{070C18B1-2BDA-AADA-7E25-B8C8441E9367}"/>
                </a:ext>
              </a:extLst>
            </p:cNvPr>
            <p:cNvSpPr/>
            <p:nvPr/>
          </p:nvSpPr>
          <p:spPr>
            <a:xfrm>
              <a:off x="690082" y="1999380"/>
              <a:ext cx="2217613" cy="811049"/>
            </a:xfrm>
            <a:custGeom>
              <a:avLst/>
              <a:gdLst>
                <a:gd name="csX0" fmla="*/ 0 w 2217613"/>
                <a:gd name="csY0" fmla="*/ 198066 h 811049"/>
                <a:gd name="csX1" fmla="*/ 198066 w 2217613"/>
                <a:gd name="csY1" fmla="*/ 0 h 811049"/>
                <a:gd name="csX2" fmla="*/ 2019547 w 2217613"/>
                <a:gd name="csY2" fmla="*/ 0 h 811049"/>
                <a:gd name="csX3" fmla="*/ 2217613 w 2217613"/>
                <a:gd name="csY3" fmla="*/ 198066 h 811049"/>
                <a:gd name="csX4" fmla="*/ 2217613 w 2217613"/>
                <a:gd name="csY4" fmla="*/ 612983 h 811049"/>
                <a:gd name="csX5" fmla="*/ 2019547 w 2217613"/>
                <a:gd name="csY5" fmla="*/ 811049 h 811049"/>
                <a:gd name="csX6" fmla="*/ 198066 w 2217613"/>
                <a:gd name="csY6" fmla="*/ 811049 h 811049"/>
                <a:gd name="csX7" fmla="*/ 0 w 2217613"/>
                <a:gd name="csY7" fmla="*/ 612983 h 811049"/>
                <a:gd name="csX8" fmla="*/ 0 w 2217613"/>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lúp</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xúp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88DEF8FE-9CA9-E338-53E3-A39088D29911}"/>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12" name="Group 11">
            <a:extLst>
              <a:ext uri="{FF2B5EF4-FFF2-40B4-BE49-F238E27FC236}">
                <a16:creationId xmlns:a16="http://schemas.microsoft.com/office/drawing/2014/main" id="{5B52968D-5B19-B146-E1B4-F63641317F16}"/>
              </a:ext>
            </a:extLst>
          </p:cNvPr>
          <p:cNvGrpSpPr/>
          <p:nvPr/>
        </p:nvGrpSpPr>
        <p:grpSpPr>
          <a:xfrm>
            <a:off x="6254168" y="2153093"/>
            <a:ext cx="3839127" cy="1861580"/>
            <a:chOff x="204147" y="1554318"/>
            <a:chExt cx="2703548" cy="1256111"/>
          </a:xfrm>
        </p:grpSpPr>
        <p:sp>
          <p:nvSpPr>
            <p:cNvPr id="13" name="Rectangle: Rounded Corners 12">
              <a:extLst>
                <a:ext uri="{FF2B5EF4-FFF2-40B4-BE49-F238E27FC236}">
                  <a16:creationId xmlns:a16="http://schemas.microsoft.com/office/drawing/2014/main" id="{3A7C3725-1CD8-0C01-3B3B-382105B77345}"/>
                </a:ext>
              </a:extLst>
            </p:cNvPr>
            <p:cNvSpPr/>
            <p:nvPr/>
          </p:nvSpPr>
          <p:spPr>
            <a:xfrm>
              <a:off x="690082" y="1999380"/>
              <a:ext cx="2217613" cy="811049"/>
            </a:xfrm>
            <a:custGeom>
              <a:avLst/>
              <a:gdLst>
                <a:gd name="csX0" fmla="*/ 0 w 2217613"/>
                <a:gd name="csY0" fmla="*/ 198066 h 811049"/>
                <a:gd name="csX1" fmla="*/ 198066 w 2217613"/>
                <a:gd name="csY1" fmla="*/ 0 h 811049"/>
                <a:gd name="csX2" fmla="*/ 2019547 w 2217613"/>
                <a:gd name="csY2" fmla="*/ 0 h 811049"/>
                <a:gd name="csX3" fmla="*/ 2217613 w 2217613"/>
                <a:gd name="csY3" fmla="*/ 198066 h 811049"/>
                <a:gd name="csX4" fmla="*/ 2217613 w 2217613"/>
                <a:gd name="csY4" fmla="*/ 612983 h 811049"/>
                <a:gd name="csX5" fmla="*/ 2019547 w 2217613"/>
                <a:gd name="csY5" fmla="*/ 811049 h 811049"/>
                <a:gd name="csX6" fmla="*/ 198066 w 2217613"/>
                <a:gd name="csY6" fmla="*/ 811049 h 811049"/>
                <a:gd name="csX7" fmla="*/ 0 w 2217613"/>
                <a:gd name="csY7" fmla="*/ 612983 h 811049"/>
                <a:gd name="csX8" fmla="*/ 0 w 2217613"/>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vắt</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vẻo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23BB03C1-DDDB-E7B0-DBBE-3F342DA115E6}"/>
                </a:ext>
              </a:extLst>
            </p:cNvPr>
            <p:cNvPicPr>
              <a:picLocks noChangeAspect="1"/>
            </p:cNvPicPr>
            <p:nvPr/>
          </p:nvPicPr>
          <p:blipFill>
            <a:blip r:embed="rId3"/>
            <a:stretch>
              <a:fillRect/>
            </a:stretch>
          </p:blipFill>
          <p:spPr>
            <a:xfrm>
              <a:off x="204147" y="1554318"/>
              <a:ext cx="790736" cy="790737"/>
            </a:xfrm>
            <a:prstGeom prst="rect">
              <a:avLst/>
            </a:prstGeom>
          </p:spPr>
        </p:pic>
      </p:grpSp>
      <p:pic>
        <p:nvPicPr>
          <p:cNvPr id="15" name="Picture 14">
            <a:extLst>
              <a:ext uri="{FF2B5EF4-FFF2-40B4-BE49-F238E27FC236}">
                <a16:creationId xmlns:a16="http://schemas.microsoft.com/office/drawing/2014/main" id="{05AF2DCD-1696-B795-964B-BB1281E6C900}"/>
              </a:ext>
            </a:extLst>
          </p:cNvPr>
          <p:cNvPicPr>
            <a:picLocks noChangeAspect="1"/>
          </p:cNvPicPr>
          <p:nvPr/>
        </p:nvPicPr>
        <p:blipFill>
          <a:blip r:embed="rId4"/>
          <a:stretch>
            <a:fillRect/>
          </a:stretch>
        </p:blipFill>
        <p:spPr>
          <a:xfrm>
            <a:off x="1465250" y="595728"/>
            <a:ext cx="9516681" cy="1158340"/>
          </a:xfrm>
          <a:prstGeom prst="rect">
            <a:avLst/>
          </a:prstGeom>
        </p:spPr>
      </p:pic>
      <p:grpSp>
        <p:nvGrpSpPr>
          <p:cNvPr id="16" name="Group 15">
            <a:extLst>
              <a:ext uri="{FF2B5EF4-FFF2-40B4-BE49-F238E27FC236}">
                <a16:creationId xmlns:a16="http://schemas.microsoft.com/office/drawing/2014/main" id="{C48D33AD-0602-ADF6-FC67-8C61CF94A837}"/>
              </a:ext>
            </a:extLst>
          </p:cNvPr>
          <p:cNvGrpSpPr/>
          <p:nvPr/>
        </p:nvGrpSpPr>
        <p:grpSpPr>
          <a:xfrm>
            <a:off x="1044215" y="4311502"/>
            <a:ext cx="4495348" cy="1861580"/>
            <a:chOff x="204147" y="1554318"/>
            <a:chExt cx="3165665" cy="1256111"/>
          </a:xfrm>
        </p:grpSpPr>
        <p:sp>
          <p:nvSpPr>
            <p:cNvPr id="17" name="Rectangle: Rounded Corners 16">
              <a:extLst>
                <a:ext uri="{FF2B5EF4-FFF2-40B4-BE49-F238E27FC236}">
                  <a16:creationId xmlns:a16="http://schemas.microsoft.com/office/drawing/2014/main" id="{FE8A2237-C897-5EC0-2B54-A80824320DE4}"/>
                </a:ext>
              </a:extLst>
            </p:cNvPr>
            <p:cNvSpPr/>
            <p:nvPr/>
          </p:nvSpPr>
          <p:spPr>
            <a:xfrm>
              <a:off x="690082" y="1999380"/>
              <a:ext cx="2679730" cy="811049"/>
            </a:xfrm>
            <a:custGeom>
              <a:avLst/>
              <a:gdLst>
                <a:gd name="csX0" fmla="*/ 0 w 2679730"/>
                <a:gd name="csY0" fmla="*/ 198066 h 811049"/>
                <a:gd name="csX1" fmla="*/ 198066 w 2679730"/>
                <a:gd name="csY1" fmla="*/ 0 h 811049"/>
                <a:gd name="csX2" fmla="*/ 2481664 w 2679730"/>
                <a:gd name="csY2" fmla="*/ 0 h 811049"/>
                <a:gd name="csX3" fmla="*/ 2679730 w 2679730"/>
                <a:gd name="csY3" fmla="*/ 198066 h 811049"/>
                <a:gd name="csX4" fmla="*/ 2679730 w 2679730"/>
                <a:gd name="csY4" fmla="*/ 612983 h 811049"/>
                <a:gd name="csX5" fmla="*/ 2481664 w 2679730"/>
                <a:gd name="csY5" fmla="*/ 811049 h 811049"/>
                <a:gd name="csX6" fmla="*/ 198066 w 2679730"/>
                <a:gd name="csY6" fmla="*/ 811049 h 811049"/>
                <a:gd name="csX7" fmla="*/ 0 w 2679730"/>
                <a:gd name="csY7" fmla="*/ 612983 h 811049"/>
                <a:gd name="csX8" fmla="*/ 0 w 2679730"/>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thỉnh</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thoảng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E51CB178-F82E-977E-B83F-E0F8B035C3FA}"/>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24" name="Group 23">
            <a:extLst>
              <a:ext uri="{FF2B5EF4-FFF2-40B4-BE49-F238E27FC236}">
                <a16:creationId xmlns:a16="http://schemas.microsoft.com/office/drawing/2014/main" id="{272752F1-F063-F7DF-E01B-AF2CFBBF0D49}"/>
              </a:ext>
            </a:extLst>
          </p:cNvPr>
          <p:cNvGrpSpPr/>
          <p:nvPr/>
        </p:nvGrpSpPr>
        <p:grpSpPr>
          <a:xfrm>
            <a:off x="6115945" y="4354032"/>
            <a:ext cx="4495348" cy="1861580"/>
            <a:chOff x="204147" y="1554318"/>
            <a:chExt cx="3165665" cy="1256111"/>
          </a:xfrm>
        </p:grpSpPr>
        <p:sp>
          <p:nvSpPr>
            <p:cNvPr id="25" name="Rectangle: Rounded Corners 24">
              <a:extLst>
                <a:ext uri="{FF2B5EF4-FFF2-40B4-BE49-F238E27FC236}">
                  <a16:creationId xmlns:a16="http://schemas.microsoft.com/office/drawing/2014/main" id="{0C247A21-15E3-1DE1-A0FD-94CEFB19C84F}"/>
                </a:ext>
              </a:extLst>
            </p:cNvPr>
            <p:cNvSpPr/>
            <p:nvPr/>
          </p:nvSpPr>
          <p:spPr>
            <a:xfrm>
              <a:off x="690082" y="1999380"/>
              <a:ext cx="2679730" cy="811049"/>
            </a:xfrm>
            <a:custGeom>
              <a:avLst/>
              <a:gdLst>
                <a:gd name="csX0" fmla="*/ 0 w 2679730"/>
                <a:gd name="csY0" fmla="*/ 198066 h 811049"/>
                <a:gd name="csX1" fmla="*/ 198066 w 2679730"/>
                <a:gd name="csY1" fmla="*/ 0 h 811049"/>
                <a:gd name="csX2" fmla="*/ 2481664 w 2679730"/>
                <a:gd name="csY2" fmla="*/ 0 h 811049"/>
                <a:gd name="csX3" fmla="*/ 2679730 w 2679730"/>
                <a:gd name="csY3" fmla="*/ 198066 h 811049"/>
                <a:gd name="csX4" fmla="*/ 2679730 w 2679730"/>
                <a:gd name="csY4" fmla="*/ 612983 h 811049"/>
                <a:gd name="csX5" fmla="*/ 2481664 w 2679730"/>
                <a:gd name="csY5" fmla="*/ 811049 h 811049"/>
                <a:gd name="csX6" fmla="*/ 198066 w 2679730"/>
                <a:gd name="csY6" fmla="*/ 811049 h 811049"/>
                <a:gd name="csX7" fmla="*/ 0 w 2679730"/>
                <a:gd name="csY7" fmla="*/ 612983 h 811049"/>
                <a:gd name="csX8" fmla="*/ 0 w 2679730"/>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rừng</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vầu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6" name="Picture 25">
              <a:extLst>
                <a:ext uri="{FF2B5EF4-FFF2-40B4-BE49-F238E27FC236}">
                  <a16:creationId xmlns:a16="http://schemas.microsoft.com/office/drawing/2014/main" id="{0D67AE61-77AF-C015-CF54-E8FC150BB800}"/>
                </a:ext>
              </a:extLst>
            </p:cNvPr>
            <p:cNvPicPr>
              <a:picLocks noChangeAspect="1"/>
            </p:cNvPicPr>
            <p:nvPr/>
          </p:nvPicPr>
          <p:blipFill>
            <a:blip r:embed="rId3"/>
            <a:stretch>
              <a:fillRect/>
            </a:stretch>
          </p:blipFill>
          <p:spPr>
            <a:xfrm>
              <a:off x="204147" y="1554318"/>
              <a:ext cx="790736" cy="790737"/>
            </a:xfrm>
            <a:prstGeom prst="rect">
              <a:avLst/>
            </a:prstGeom>
          </p:spPr>
        </p:pic>
      </p:grpSp>
    </p:spTree>
    <p:extLst>
      <p:ext uri="{BB962C8B-B14F-4D97-AF65-F5344CB8AC3E}">
        <p14:creationId xmlns:p14="http://schemas.microsoft.com/office/powerpoint/2010/main" val="219454865"/>
      </p:ext>
    </p:extLst>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6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6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66000">
                                          <p:cBhvr additive="base">
                                            <p:cTn id="2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ppt_x"/>
                                              </p:val>
                                            </p:tav>
                                            <p:tav tm="100000">
                                              <p:val>
                                                <p:strVal val="#ppt_x"/>
                                              </p:val>
                                            </p:tav>
                                          </p:tavLst>
                                        </p:anim>
                                        <p:anim calcmode="lin" valueType="num">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646428" y="3158353"/>
            <a:ext cx="5989503" cy="2123658"/>
          </a:xfrm>
          <a:prstGeom prst="rect">
            <a:avLst/>
          </a:prstGeom>
          <a:noFill/>
        </p:spPr>
        <p:txBody>
          <a:bodyPr wrap="square" rtlCol="0">
            <a:spAutoFit/>
          </a:bodyPr>
          <a:lstStyle/>
          <a:p>
            <a:pPr algn="ctr"/>
            <a:r>
              <a:rPr lang="en-GB" sz="4400" b="1" dirty="0" err="1">
                <a:latin typeface="Cambria" panose="02040503050406030204" pitchFamily="18" charset="0"/>
                <a:ea typeface="Cambria" panose="02040503050406030204" pitchFamily="18" charset="0"/>
              </a:rPr>
              <a:t>Vắt</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vẻo</a:t>
            </a:r>
            <a:r>
              <a:rPr lang="en-GB" sz="4400" b="1" dirty="0">
                <a:latin typeface="Cambria" panose="02040503050406030204" pitchFamily="18" charset="0"/>
                <a:ea typeface="Cambria" panose="02040503050406030204" pitchFamily="18" charset="0"/>
              </a:rPr>
              <a:t>: </a:t>
            </a:r>
            <a:r>
              <a:rPr lang="en-GB" sz="4400" dirty="0">
                <a:latin typeface="Cambria" panose="02040503050406030204" pitchFamily="18" charset="0"/>
                <a:ea typeface="Cambria" panose="02040503050406030204" pitchFamily="18" charset="0"/>
              </a:rPr>
              <a:t>Ở </a:t>
            </a:r>
            <a:r>
              <a:rPr lang="en-GB" sz="4400" dirty="0" err="1">
                <a:latin typeface="Cambria" panose="02040503050406030204" pitchFamily="18" charset="0"/>
                <a:ea typeface="Cambria" panose="02040503050406030204" pitchFamily="18" charset="0"/>
              </a:rPr>
              <a:t>vị</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trí</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trên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cao</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nhưng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không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có</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điểm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tựa</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vững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chắc</a:t>
            </a:r>
            <a:endParaRPr lang="en-GB" sz="44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endParaRPr lang="en-US"/>
          </a:p>
        </p:txBody>
      </p:sp>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601</Words>
  <Application>Microsoft Office PowerPoint</Application>
  <PresentationFormat>Widescreen</PresentationFormat>
  <Paragraphs>54</Paragraphs>
  <Slides>17</Slides>
  <Notes>3</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等线</vt:lpstr>
      <vt:lpstr>Aptos</vt:lpstr>
      <vt:lpstr>Arial</vt:lpstr>
      <vt:lpstr>Calibri</vt:lpstr>
      <vt:lpstr>Cambria</vt:lpstr>
      <vt:lpstr>HP001 4 hàng</vt:lpstr>
      <vt:lpstr>inpin heiti</vt:lpstr>
      <vt:lpstr>Lobster</vt:lpstr>
      <vt:lpstr>SVN-Genica Pro</vt:lpstr>
      <vt:lpstr>2_Office 主题​​</vt:lpstr>
      <vt:lpstr>Office Theme</vt:lpstr>
      <vt:lpstr>Custom Design</vt:lpstr>
      <vt:lpstr>2_Office Theme</vt:lpstr>
      <vt:lpstr>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67</cp:revision>
  <dcterms:created xsi:type="dcterms:W3CDTF">2022-06-20T14:51:39Z</dcterms:created>
  <dcterms:modified xsi:type="dcterms:W3CDTF">2025-12-23T17:54:41Z</dcterms:modified>
</cp:coreProperties>
</file>