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7" r:id="rId2"/>
    <p:sldMasterId id="2147483739" r:id="rId3"/>
    <p:sldMasterId id="2147483743" r:id="rId4"/>
    <p:sldMasterId id="2147483759" r:id="rId5"/>
  </p:sldMasterIdLst>
  <p:notesMasterIdLst>
    <p:notesMasterId r:id="rId32"/>
  </p:notesMasterIdLst>
  <p:sldIdLst>
    <p:sldId id="572" r:id="rId6"/>
    <p:sldId id="257" r:id="rId7"/>
    <p:sldId id="320" r:id="rId8"/>
    <p:sldId id="325" r:id="rId9"/>
    <p:sldId id="259" r:id="rId10"/>
    <p:sldId id="278" r:id="rId11"/>
    <p:sldId id="276" r:id="rId12"/>
    <p:sldId id="312" r:id="rId13"/>
    <p:sldId id="308" r:id="rId14"/>
    <p:sldId id="279" r:id="rId15"/>
    <p:sldId id="289" r:id="rId16"/>
    <p:sldId id="291" r:id="rId17"/>
    <p:sldId id="287" r:id="rId18"/>
    <p:sldId id="288" r:id="rId19"/>
    <p:sldId id="290" r:id="rId20"/>
    <p:sldId id="275" r:id="rId21"/>
    <p:sldId id="294" r:id="rId22"/>
    <p:sldId id="272" r:id="rId23"/>
    <p:sldId id="295" r:id="rId24"/>
    <p:sldId id="296" r:id="rId25"/>
    <p:sldId id="316" r:id="rId26"/>
    <p:sldId id="297" r:id="rId27"/>
    <p:sldId id="299" r:id="rId28"/>
    <p:sldId id="303" r:id="rId29"/>
    <p:sldId id="317" r:id="rId30"/>
    <p:sldId id="30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613" autoAdjust="0"/>
  </p:normalViewPr>
  <p:slideViewPr>
    <p:cSldViewPr snapToGrid="0">
      <p:cViewPr varScale="1">
        <p:scale>
          <a:sx n="68" d="100"/>
          <a:sy n="68" d="100"/>
        </p:scale>
        <p:origin x="119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377D5-4C50-4031-A9D9-97E110BF9D2C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0DC80-6C6B-4904-884C-686B094C8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2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944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0712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135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432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220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214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6824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3527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627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364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272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339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8052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9171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5775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95462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41482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847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5633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936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479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437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855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82327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0323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2582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1549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9661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50341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6482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6293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5117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7853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52942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8679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24257-AE41-4827-8AD7-AFB7F44D65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7FCC82-DDE0-458B-A55A-AF2B14BC9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B737C-53A8-4D52-9056-2F5EB1D5A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E1F7-07B2-41D9-94AD-0C414544AD1C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C928D-B41A-4C2F-BA4F-41AD17E0B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8CBB2-604E-46B7-BD1B-CECE628AE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D70EB-3591-414C-A8A9-EB3E4AF5A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0011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E15AC-3847-4ACA-BAEF-EA8ADD5C8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96A54-2B12-4BB7-A07B-F8F0F1395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A982C-0731-4B97-94CC-4D982B36F6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E1F7-07B2-41D9-94AD-0C414544AD1C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37024-B2CD-4649-ABBB-9C393715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4747C-41CC-4B6D-A837-6C393CE62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D70EB-3591-414C-A8A9-EB3E4AF5A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083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509DE-3345-4EF6-AC26-B5116FDF5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25FFE5-AFB5-4232-83D5-2B2EBE868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08E26-8E32-4FEE-9C64-9059D2908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E1F7-07B2-41D9-94AD-0C414544AD1C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8263E-E35E-44CB-A8B4-7F885E459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1D3BE-4FA7-4EEA-862F-0AD28E464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D70EB-3591-414C-A8A9-EB3E4AF5A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533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29E18-410C-4796-BAE8-72E714576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FD778-04EB-4310-BDB4-3864870EFF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2F2420-389D-48DD-A576-4F094FE43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75C1E8-35C2-4795-9A94-3622123D15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E1F7-07B2-41D9-94AD-0C414544AD1C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3C0204-5274-4CB4-92FC-F77A74C3F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7D656B-6560-4EBF-87C2-9F96C11A5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D70EB-3591-414C-A8A9-EB3E4AF5A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133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8BF75-D988-429A-9417-4754F9EE9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483A39-2101-4855-98F3-77D273946E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7E8F62-E7C1-4BC0-99B8-63529C2AFE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D8FE77-80D5-49C1-8701-12B65D51E2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5D1F66-DB8B-4FF6-BB37-3C82D8620A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32AAC3-6D32-4DB1-81F7-D934D1DA3E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E1F7-07B2-41D9-94AD-0C414544AD1C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323CED-0D49-4206-A8A4-82F092BD2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F708F4-9097-4537-A156-D1A34A68D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D70EB-3591-414C-A8A9-EB3E4AF5A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7429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31169-38EB-43FD-9E60-237394D14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635E1A-D7DE-4859-B1C7-5AB4A6381D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E1F7-07B2-41D9-94AD-0C414544AD1C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380615-9999-4638-AE8C-132565009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6316A9-71F6-487D-B007-8FE0F68E4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D70EB-3591-414C-A8A9-EB3E4AF5A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9281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788ECC-AF32-4348-AF57-59AD83BF9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E1F7-07B2-41D9-94AD-0C414544AD1C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7493EF-3D8D-4CCD-93D9-937B9CD13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34E571-A296-47F3-A0B1-88F9AA762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D70EB-3591-414C-A8A9-EB3E4AF5A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5751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848F9-04FA-40DA-94FB-8533DA595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415AC-ADF6-4190-B5B7-AB1669B40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D072B5-BB4F-41A1-9C58-71126C2E1F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B429B-6C8E-4897-8B81-43B0C1A38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E1F7-07B2-41D9-94AD-0C414544AD1C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BF5311-4137-4306-89AC-CBBBA4383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344D17-D6F9-4911-8890-EC6F7D3AA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D70EB-3591-414C-A8A9-EB3E4AF5A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9852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AAEE5-7853-4B3D-BED6-BEC1E9921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E64B2F-2E1E-43CC-A149-4990ED8809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AB154C-86D8-4B1F-9C12-296E4BF021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AB8419-A93A-4044-A973-37BCCEDFBB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E1F7-07B2-41D9-94AD-0C414544AD1C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C0B4E-A116-4949-A7C9-833C4ED0E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0AF6C0-C7AC-4761-BBCC-A6D272B04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D70EB-3591-414C-A8A9-EB3E4AF5A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41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72285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9C8DA-D1F5-43C3-A9ED-9C726BE67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6933BE-8379-4A28-91D6-CB753CAD0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526D9A-5425-43B3-8717-6D1C121A55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E1F7-07B2-41D9-94AD-0C414544AD1C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899E1-511D-45CF-9311-398A05772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4EB03-6717-4C38-BF85-4EA0761C4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D70EB-3591-414C-A8A9-EB3E4AF5A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906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7FB94A-0DD3-4339-9198-E549D0089B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9F5672-F587-4C10-85FB-1F20F2F3A4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2F9A5-D1D2-4A2F-8469-2225BBE56C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F1E1F7-07B2-41D9-94AD-0C414544AD1C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6DA73-D958-4D33-80EA-99763683A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7F070-26B5-42EF-8FEB-D4E27F5D6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4D70EB-3591-414C-A8A9-EB3E4AF5A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6847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81531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3883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3340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84656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12467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48948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0625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44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4786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3814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21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5838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0493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318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236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0986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1370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320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0323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6899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5774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D2FC9EA-2C59-9EFC-636A-E1EF66CDAD1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7A72726E-DD0C-D0E5-49C3-04ED0FD42406}"/>
              </a:ext>
            </a:extLst>
          </p:cNvPr>
          <p:cNvGrpSpPr/>
          <p:nvPr userDrawn="1"/>
        </p:nvGrpSpPr>
        <p:grpSpPr>
          <a:xfrm>
            <a:off x="502360" y="359229"/>
            <a:ext cx="11123583" cy="5997140"/>
            <a:chOff x="0" y="0"/>
            <a:chExt cx="2331894" cy="19020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66B00A2-4E70-39CF-CBAC-2F1F02DD4C21}"/>
                </a:ext>
              </a:extLst>
            </p:cNvPr>
            <p:cNvSpPr/>
            <p:nvPr/>
          </p:nvSpPr>
          <p:spPr>
            <a:xfrm>
              <a:off x="0" y="0"/>
              <a:ext cx="2331894" cy="1902033"/>
            </a:xfrm>
            <a:custGeom>
              <a:avLst/>
              <a:gdLst/>
              <a:ahLst/>
              <a:cxnLst/>
              <a:rect l="l" t="t" r="r" b="b"/>
              <a:pathLst>
                <a:path w="2331894" h="1902033">
                  <a:moveTo>
                    <a:pt x="46344" y="0"/>
                  </a:moveTo>
                  <a:lnTo>
                    <a:pt x="2285551" y="0"/>
                  </a:lnTo>
                  <a:cubicBezTo>
                    <a:pt x="2297842" y="0"/>
                    <a:pt x="2309629" y="4883"/>
                    <a:pt x="2318320" y="13574"/>
                  </a:cubicBezTo>
                  <a:cubicBezTo>
                    <a:pt x="2327011" y="22265"/>
                    <a:pt x="2331894" y="34052"/>
                    <a:pt x="2331894" y="46344"/>
                  </a:cubicBezTo>
                  <a:lnTo>
                    <a:pt x="2331894" y="1855690"/>
                  </a:lnTo>
                  <a:cubicBezTo>
                    <a:pt x="2331894" y="1867981"/>
                    <a:pt x="2327011" y="1879769"/>
                    <a:pt x="2318320" y="1888460"/>
                  </a:cubicBezTo>
                  <a:cubicBezTo>
                    <a:pt x="2309629" y="1897151"/>
                    <a:pt x="2297842" y="1902033"/>
                    <a:pt x="2285551" y="1902033"/>
                  </a:cubicBezTo>
                  <a:lnTo>
                    <a:pt x="46344" y="1902033"/>
                  </a:lnTo>
                  <a:cubicBezTo>
                    <a:pt x="20749" y="1902033"/>
                    <a:pt x="0" y="1881285"/>
                    <a:pt x="0" y="1855690"/>
                  </a:cubicBezTo>
                  <a:lnTo>
                    <a:pt x="0" y="46344"/>
                  </a:lnTo>
                  <a:cubicBezTo>
                    <a:pt x="0" y="34052"/>
                    <a:pt x="4883" y="22265"/>
                    <a:pt x="13574" y="13574"/>
                  </a:cubicBezTo>
                  <a:cubicBezTo>
                    <a:pt x="22265" y="4883"/>
                    <a:pt x="34052" y="0"/>
                    <a:pt x="46344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295B92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3AC166B4-3552-D9B2-1889-7EAE85284040}"/>
                </a:ext>
              </a:extLst>
            </p:cNvPr>
            <p:cNvSpPr txBox="1"/>
            <p:nvPr/>
          </p:nvSpPr>
          <p:spPr>
            <a:xfrm>
              <a:off x="0" y="-38100"/>
              <a:ext cx="2331894" cy="1940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6064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04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295653EB-1855-47F2-AADB-600684348B15}"/>
              </a:ext>
            </a:extLst>
          </p:cNvPr>
          <p:cNvGrpSpPr/>
          <p:nvPr userDrawn="1"/>
        </p:nvGrpSpPr>
        <p:grpSpPr>
          <a:xfrm>
            <a:off x="0" y="0"/>
            <a:ext cx="12192001" cy="6858000"/>
            <a:chOff x="-1" y="0"/>
            <a:chExt cx="12192001" cy="6858000"/>
          </a:xfrm>
        </p:grpSpPr>
        <p:pic>
          <p:nvPicPr>
            <p:cNvPr id="8" name="图片 7" descr="山上的风景&#10;&#10;描述已自动生成">
              <a:extLst>
                <a:ext uri="{FF2B5EF4-FFF2-40B4-BE49-F238E27FC236}">
                  <a16:creationId xmlns:a16="http://schemas.microsoft.com/office/drawing/2014/main" id="{63788075-0207-4928-BBBC-A836F6EF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id="{89659B22-D7EF-4C8B-B3C3-EF2692539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11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id="{015C83A3-4DBF-433A-B99F-ABF5E494E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12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4551BA25-9E66-44B5-A358-FBDCC4244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3126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295653EB-1855-47F2-AADB-600684348B15}"/>
              </a:ext>
            </a:extLst>
          </p:cNvPr>
          <p:cNvGrpSpPr/>
          <p:nvPr userDrawn="1"/>
        </p:nvGrpSpPr>
        <p:grpSpPr>
          <a:xfrm>
            <a:off x="0" y="0"/>
            <a:ext cx="12192001" cy="6858000"/>
            <a:chOff x="-1" y="0"/>
            <a:chExt cx="12192001" cy="6858000"/>
          </a:xfrm>
        </p:grpSpPr>
        <p:pic>
          <p:nvPicPr>
            <p:cNvPr id="8" name="图片 7" descr="山上的风景&#10;&#10;描述已自动生成">
              <a:extLst>
                <a:ext uri="{FF2B5EF4-FFF2-40B4-BE49-F238E27FC236}">
                  <a16:creationId xmlns:a16="http://schemas.microsoft.com/office/drawing/2014/main" id="{63788075-0207-4928-BBBC-A836F6EF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id="{89659B22-D7EF-4C8B-B3C3-EF2692539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11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id="{015C83A3-4DBF-433A-B99F-ABF5E494E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12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4551BA25-9E66-44B5-A358-FBDCC4244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950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327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6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1.png"/><Relationship Id="rId7" Type="http://schemas.openxmlformats.org/officeDocument/2006/relationships/image" Target="../media/image4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microsoft.com/office/2007/relationships/hdphoto" Target="../media/hdphoto7.wdp"/><Relationship Id="rId10" Type="http://schemas.microsoft.com/office/2007/relationships/hdphoto" Target="../media/hdphoto8.wdp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9.wdp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tags" Target="../tags/tag10.xml"/><Relationship Id="rId7" Type="http://schemas.openxmlformats.org/officeDocument/2006/relationships/image" Target="../media/image31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slide" Target="slide19.xml"/><Relationship Id="rId5" Type="http://schemas.openxmlformats.org/officeDocument/2006/relationships/image" Target="../media/image48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slide" Target="slide19.xml"/><Relationship Id="rId5" Type="http://schemas.openxmlformats.org/officeDocument/2006/relationships/image" Target="../media/image48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slide" Target="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slide" Target="slide19.xml"/><Relationship Id="rId5" Type="http://schemas.openxmlformats.org/officeDocument/2006/relationships/image" Target="../media/image48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slide" Target="slide19.xml"/><Relationship Id="rId5" Type="http://schemas.openxmlformats.org/officeDocument/2006/relationships/image" Target="../media/image48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37.png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40.jp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1.png"/><Relationship Id="rId7" Type="http://schemas.openxmlformats.org/officeDocument/2006/relationships/image" Target="../media/image4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39.png"/><Relationship Id="rId9" Type="http://schemas.microsoft.com/office/2007/relationships/hdphoto" Target="../media/hdphoto1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6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4.xml"/><Relationship Id="rId7" Type="http://schemas.openxmlformats.org/officeDocument/2006/relationships/image" Target="../media/image3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8" y="10458"/>
            <a:ext cx="12298016" cy="69561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47683" y="10567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VN-Genica Pro" panose="00000900000000000000" pitchFamily="50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873308" y="1504196"/>
            <a:ext cx="1192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incerelyYoursPianoMusicForStudying-V.A-3023555_hq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2" y="6424771"/>
            <a:ext cx="541867" cy="5418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19129" y="4701878"/>
            <a:ext cx="810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Nguyễn Hồng Nhung 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315361" y="1354263"/>
            <a:ext cx="10308590" cy="28371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Việt –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3A2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4162798" y="1498919"/>
            <a:ext cx="46002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235600" y="1176302"/>
            <a:ext cx="5736950" cy="2369352"/>
            <a:chOff x="235225" y="833020"/>
            <a:chExt cx="5736950" cy="2369352"/>
          </a:xfrm>
        </p:grpSpPr>
        <p:sp>
          <p:nvSpPr>
            <p:cNvPr id="19" name="Rounded Rectangle 18"/>
            <p:cNvSpPr/>
            <p:nvPr/>
          </p:nvSpPr>
          <p:spPr>
            <a:xfrm>
              <a:off x="1001578" y="1120261"/>
              <a:ext cx="4970597" cy="2082111"/>
            </a:xfrm>
            <a:prstGeom prst="roundRect">
              <a:avLst>
                <a:gd name="adj" fmla="val 10868"/>
              </a:avLst>
            </a:prstGeom>
            <a:no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235225" y="833020"/>
              <a:ext cx="972000" cy="828000"/>
              <a:chOff x="330761" y="682892"/>
              <a:chExt cx="972000" cy="828000"/>
            </a:xfrm>
          </p:grpSpPr>
          <p:sp>
            <p:nvSpPr>
              <p:cNvPr id="21" name="MH_SubTitle_1"/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330761" y="682892"/>
                <a:ext cx="972000" cy="828000"/>
              </a:xfrm>
              <a:custGeom>
                <a:avLst/>
                <a:gdLst>
                  <a:gd name="T0" fmla="*/ 1859239 w 5162"/>
                  <a:gd name="T1" fmla="*/ 620001 h 4955"/>
                  <a:gd name="T2" fmla="*/ 1781002 w 5162"/>
                  <a:gd name="T3" fmla="*/ 565046 h 4955"/>
                  <a:gd name="T4" fmla="*/ 1678777 w 5162"/>
                  <a:gd name="T5" fmla="*/ 539227 h 4955"/>
                  <a:gd name="T6" fmla="*/ 1565480 w 5162"/>
                  <a:gd name="T7" fmla="*/ 535170 h 4955"/>
                  <a:gd name="T8" fmla="*/ 1354388 w 5162"/>
                  <a:gd name="T9" fmla="*/ 562464 h 4955"/>
                  <a:gd name="T10" fmla="*/ 1243675 w 5162"/>
                  <a:gd name="T11" fmla="*/ 583487 h 4955"/>
                  <a:gd name="T12" fmla="*/ 1226330 w 5162"/>
                  <a:gd name="T13" fmla="*/ 403130 h 4955"/>
                  <a:gd name="T14" fmla="*/ 1184259 w 5162"/>
                  <a:gd name="T15" fmla="*/ 226461 h 4955"/>
                  <a:gd name="T16" fmla="*/ 1138867 w 5162"/>
                  <a:gd name="T17" fmla="*/ 125402 h 4955"/>
                  <a:gd name="T18" fmla="*/ 1075760 w 5162"/>
                  <a:gd name="T19" fmla="*/ 46104 h 4955"/>
                  <a:gd name="T20" fmla="*/ 990511 w 5162"/>
                  <a:gd name="T21" fmla="*/ 4057 h 4955"/>
                  <a:gd name="T22" fmla="*/ 902679 w 5162"/>
                  <a:gd name="T23" fmla="*/ 6639 h 4955"/>
                  <a:gd name="T24" fmla="*/ 820383 w 5162"/>
                  <a:gd name="T25" fmla="*/ 54218 h 4955"/>
                  <a:gd name="T26" fmla="*/ 759491 w 5162"/>
                  <a:gd name="T27" fmla="*/ 136835 h 4955"/>
                  <a:gd name="T28" fmla="*/ 716312 w 5162"/>
                  <a:gd name="T29" fmla="*/ 240107 h 4955"/>
                  <a:gd name="T30" fmla="*/ 674611 w 5162"/>
                  <a:gd name="T31" fmla="*/ 428948 h 4955"/>
                  <a:gd name="T32" fmla="*/ 660956 w 5162"/>
                  <a:gd name="T33" fmla="*/ 590126 h 4955"/>
                  <a:gd name="T34" fmla="*/ 527362 w 5162"/>
                  <a:gd name="T35" fmla="*/ 558038 h 4955"/>
                  <a:gd name="T36" fmla="*/ 325127 w 5162"/>
                  <a:gd name="T37" fmla="*/ 534433 h 4955"/>
                  <a:gd name="T38" fmla="*/ 212938 w 5162"/>
                  <a:gd name="T39" fmla="*/ 541072 h 4955"/>
                  <a:gd name="T40" fmla="*/ 112927 w 5162"/>
                  <a:gd name="T41" fmla="*/ 570209 h 4955"/>
                  <a:gd name="T42" fmla="*/ 38011 w 5162"/>
                  <a:gd name="T43" fmla="*/ 629222 h 4955"/>
                  <a:gd name="T44" fmla="*/ 2952 w 5162"/>
                  <a:gd name="T45" fmla="*/ 709258 h 4955"/>
                  <a:gd name="T46" fmla="*/ 11071 w 5162"/>
                  <a:gd name="T47" fmla="*/ 804784 h 4955"/>
                  <a:gd name="T48" fmla="*/ 61999 w 5162"/>
                  <a:gd name="T49" fmla="*/ 890352 h 4955"/>
                  <a:gd name="T50" fmla="*/ 141713 w 5162"/>
                  <a:gd name="T51" fmla="*/ 965962 h 4955"/>
                  <a:gd name="T52" fmla="*/ 284901 w 5162"/>
                  <a:gd name="T53" fmla="*/ 1057063 h 4955"/>
                  <a:gd name="T54" fmla="*/ 457244 w 5162"/>
                  <a:gd name="T55" fmla="*/ 1135623 h 4955"/>
                  <a:gd name="T56" fmla="*/ 439161 w 5162"/>
                  <a:gd name="T57" fmla="*/ 1204594 h 4955"/>
                  <a:gd name="T58" fmla="*/ 348746 w 5162"/>
                  <a:gd name="T59" fmla="*/ 1379788 h 4955"/>
                  <a:gd name="T60" fmla="*/ 302984 w 5162"/>
                  <a:gd name="T61" fmla="*/ 1514410 h 4955"/>
                  <a:gd name="T62" fmla="*/ 289699 w 5162"/>
                  <a:gd name="T63" fmla="*/ 1621740 h 4955"/>
                  <a:gd name="T64" fmla="*/ 308151 w 5162"/>
                  <a:gd name="T65" fmla="*/ 1717266 h 4955"/>
                  <a:gd name="T66" fmla="*/ 369412 w 5162"/>
                  <a:gd name="T67" fmla="*/ 1792507 h 4955"/>
                  <a:gd name="T68" fmla="*/ 448756 w 5162"/>
                  <a:gd name="T69" fmla="*/ 1825333 h 4955"/>
                  <a:gd name="T70" fmla="*/ 545446 w 5162"/>
                  <a:gd name="T71" fmla="*/ 1817588 h 4955"/>
                  <a:gd name="T72" fmla="*/ 642504 w 5162"/>
                  <a:gd name="T73" fmla="*/ 1774804 h 4955"/>
                  <a:gd name="T74" fmla="*/ 746574 w 5162"/>
                  <a:gd name="T75" fmla="*/ 1700300 h 4955"/>
                  <a:gd name="T76" fmla="*/ 892346 w 5162"/>
                  <a:gd name="T77" fmla="*/ 1555350 h 4955"/>
                  <a:gd name="T78" fmla="*/ 958036 w 5162"/>
                  <a:gd name="T79" fmla="*/ 1488961 h 4955"/>
                  <a:gd name="T80" fmla="*/ 1077237 w 5162"/>
                  <a:gd name="T81" fmla="*/ 1625059 h 4955"/>
                  <a:gd name="T82" fmla="*/ 1214890 w 5162"/>
                  <a:gd name="T83" fmla="*/ 1744191 h 4955"/>
                  <a:gd name="T84" fmla="*/ 1310841 w 5162"/>
                  <a:gd name="T85" fmla="*/ 1799884 h 4955"/>
                  <a:gd name="T86" fmla="*/ 1408268 w 5162"/>
                  <a:gd name="T87" fmla="*/ 1827177 h 4955"/>
                  <a:gd name="T88" fmla="*/ 1502374 w 5162"/>
                  <a:gd name="T89" fmla="*/ 1812055 h 4955"/>
                  <a:gd name="T90" fmla="*/ 1572123 w 5162"/>
                  <a:gd name="T91" fmla="*/ 1758206 h 4955"/>
                  <a:gd name="T92" fmla="*/ 1610504 w 5162"/>
                  <a:gd name="T93" fmla="*/ 1671163 h 4955"/>
                  <a:gd name="T94" fmla="*/ 1611980 w 5162"/>
                  <a:gd name="T95" fmla="*/ 1568997 h 4955"/>
                  <a:gd name="T96" fmla="*/ 1586516 w 5162"/>
                  <a:gd name="T97" fmla="*/ 1459824 h 4955"/>
                  <a:gd name="T98" fmla="*/ 1510124 w 5162"/>
                  <a:gd name="T99" fmla="*/ 1282417 h 4955"/>
                  <a:gd name="T100" fmla="*/ 1426720 w 5162"/>
                  <a:gd name="T101" fmla="*/ 1143738 h 4955"/>
                  <a:gd name="T102" fmla="*/ 1530052 w 5162"/>
                  <a:gd name="T103" fmla="*/ 1101322 h 4955"/>
                  <a:gd name="T104" fmla="*/ 1716788 w 5162"/>
                  <a:gd name="T105" fmla="*/ 999894 h 4955"/>
                  <a:gd name="T106" fmla="*/ 1805727 w 5162"/>
                  <a:gd name="T107" fmla="*/ 929448 h 4955"/>
                  <a:gd name="T108" fmla="*/ 1872893 w 5162"/>
                  <a:gd name="T109" fmla="*/ 849044 h 4955"/>
                  <a:gd name="T110" fmla="*/ 1904262 w 5162"/>
                  <a:gd name="T111" fmla="*/ 758312 h 495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5162" h="4955">
                    <a:moveTo>
                      <a:pt x="5137" y="1856"/>
                    </a:moveTo>
                    <a:lnTo>
                      <a:pt x="5137" y="1856"/>
                    </a:lnTo>
                    <a:lnTo>
                      <a:pt x="5125" y="1823"/>
                    </a:lnTo>
                    <a:lnTo>
                      <a:pt x="5111" y="1791"/>
                    </a:lnTo>
                    <a:lnTo>
                      <a:pt x="5096" y="1762"/>
                    </a:lnTo>
                    <a:lnTo>
                      <a:pt x="5078" y="1733"/>
                    </a:lnTo>
                    <a:lnTo>
                      <a:pt x="5059" y="1706"/>
                    </a:lnTo>
                    <a:lnTo>
                      <a:pt x="5038" y="1681"/>
                    </a:lnTo>
                    <a:lnTo>
                      <a:pt x="5016" y="1658"/>
                    </a:lnTo>
                    <a:lnTo>
                      <a:pt x="4993" y="1635"/>
                    </a:lnTo>
                    <a:lnTo>
                      <a:pt x="4968" y="1614"/>
                    </a:lnTo>
                    <a:lnTo>
                      <a:pt x="4941" y="1596"/>
                    </a:lnTo>
                    <a:lnTo>
                      <a:pt x="4914" y="1578"/>
                    </a:lnTo>
                    <a:lnTo>
                      <a:pt x="4886" y="1562"/>
                    </a:lnTo>
                    <a:lnTo>
                      <a:pt x="4856" y="1546"/>
                    </a:lnTo>
                    <a:lnTo>
                      <a:pt x="4826" y="1532"/>
                    </a:lnTo>
                    <a:lnTo>
                      <a:pt x="4793" y="1520"/>
                    </a:lnTo>
                    <a:lnTo>
                      <a:pt x="4760" y="1508"/>
                    </a:lnTo>
                    <a:lnTo>
                      <a:pt x="4727" y="1498"/>
                    </a:lnTo>
                    <a:lnTo>
                      <a:pt x="4693" y="1488"/>
                    </a:lnTo>
                    <a:lnTo>
                      <a:pt x="4657" y="1480"/>
                    </a:lnTo>
                    <a:lnTo>
                      <a:pt x="4622" y="1474"/>
                    </a:lnTo>
                    <a:lnTo>
                      <a:pt x="4586" y="1467"/>
                    </a:lnTo>
                    <a:lnTo>
                      <a:pt x="4549" y="1462"/>
                    </a:lnTo>
                    <a:lnTo>
                      <a:pt x="4511" y="1458"/>
                    </a:lnTo>
                    <a:lnTo>
                      <a:pt x="4473" y="1455"/>
                    </a:lnTo>
                    <a:lnTo>
                      <a:pt x="4436" y="1452"/>
                    </a:lnTo>
                    <a:lnTo>
                      <a:pt x="4397" y="1451"/>
                    </a:lnTo>
                    <a:lnTo>
                      <a:pt x="4359" y="1449"/>
                    </a:lnTo>
                    <a:lnTo>
                      <a:pt x="4320" y="1448"/>
                    </a:lnTo>
                    <a:lnTo>
                      <a:pt x="4281" y="1449"/>
                    </a:lnTo>
                    <a:lnTo>
                      <a:pt x="4242" y="1451"/>
                    </a:lnTo>
                    <a:lnTo>
                      <a:pt x="4164" y="1455"/>
                    </a:lnTo>
                    <a:lnTo>
                      <a:pt x="4088" y="1460"/>
                    </a:lnTo>
                    <a:lnTo>
                      <a:pt x="4012" y="1468"/>
                    </a:lnTo>
                    <a:lnTo>
                      <a:pt x="3938" y="1478"/>
                    </a:lnTo>
                    <a:lnTo>
                      <a:pt x="3867" y="1488"/>
                    </a:lnTo>
                    <a:lnTo>
                      <a:pt x="3798" y="1500"/>
                    </a:lnTo>
                    <a:lnTo>
                      <a:pt x="3732" y="1513"/>
                    </a:lnTo>
                    <a:lnTo>
                      <a:pt x="3670" y="1525"/>
                    </a:lnTo>
                    <a:lnTo>
                      <a:pt x="3614" y="1538"/>
                    </a:lnTo>
                    <a:lnTo>
                      <a:pt x="3560" y="1549"/>
                    </a:lnTo>
                    <a:lnTo>
                      <a:pt x="3514" y="1561"/>
                    </a:lnTo>
                    <a:lnTo>
                      <a:pt x="3437" y="1581"/>
                    </a:lnTo>
                    <a:lnTo>
                      <a:pt x="3388" y="1595"/>
                    </a:lnTo>
                    <a:lnTo>
                      <a:pt x="3371" y="1600"/>
                    </a:lnTo>
                    <a:lnTo>
                      <a:pt x="3370" y="1582"/>
                    </a:lnTo>
                    <a:lnTo>
                      <a:pt x="3368" y="1531"/>
                    </a:lnTo>
                    <a:lnTo>
                      <a:pt x="3363" y="1453"/>
                    </a:lnTo>
                    <a:lnTo>
                      <a:pt x="3360" y="1403"/>
                    </a:lnTo>
                    <a:lnTo>
                      <a:pt x="3355" y="1350"/>
                    </a:lnTo>
                    <a:lnTo>
                      <a:pt x="3350" y="1292"/>
                    </a:lnTo>
                    <a:lnTo>
                      <a:pt x="3342" y="1229"/>
                    </a:lnTo>
                    <a:lnTo>
                      <a:pt x="3333" y="1163"/>
                    </a:lnTo>
                    <a:lnTo>
                      <a:pt x="3323" y="1093"/>
                    </a:lnTo>
                    <a:lnTo>
                      <a:pt x="3311" y="1023"/>
                    </a:lnTo>
                    <a:lnTo>
                      <a:pt x="3297" y="949"/>
                    </a:lnTo>
                    <a:lnTo>
                      <a:pt x="3281" y="875"/>
                    </a:lnTo>
                    <a:lnTo>
                      <a:pt x="3264" y="800"/>
                    </a:lnTo>
                    <a:lnTo>
                      <a:pt x="3244" y="725"/>
                    </a:lnTo>
                    <a:lnTo>
                      <a:pt x="3232" y="687"/>
                    </a:lnTo>
                    <a:lnTo>
                      <a:pt x="3220" y="651"/>
                    </a:lnTo>
                    <a:lnTo>
                      <a:pt x="3209" y="614"/>
                    </a:lnTo>
                    <a:lnTo>
                      <a:pt x="3196" y="577"/>
                    </a:lnTo>
                    <a:lnTo>
                      <a:pt x="3183" y="541"/>
                    </a:lnTo>
                    <a:lnTo>
                      <a:pt x="3168" y="507"/>
                    </a:lnTo>
                    <a:lnTo>
                      <a:pt x="3153" y="471"/>
                    </a:lnTo>
                    <a:lnTo>
                      <a:pt x="3137" y="437"/>
                    </a:lnTo>
                    <a:lnTo>
                      <a:pt x="3122" y="404"/>
                    </a:lnTo>
                    <a:lnTo>
                      <a:pt x="3104" y="371"/>
                    </a:lnTo>
                    <a:lnTo>
                      <a:pt x="3086" y="340"/>
                    </a:lnTo>
                    <a:lnTo>
                      <a:pt x="3068" y="308"/>
                    </a:lnTo>
                    <a:lnTo>
                      <a:pt x="3048" y="279"/>
                    </a:lnTo>
                    <a:lnTo>
                      <a:pt x="3028" y="250"/>
                    </a:lnTo>
                    <a:lnTo>
                      <a:pt x="3007" y="223"/>
                    </a:lnTo>
                    <a:lnTo>
                      <a:pt x="2985" y="197"/>
                    </a:lnTo>
                    <a:lnTo>
                      <a:pt x="2962" y="171"/>
                    </a:lnTo>
                    <a:lnTo>
                      <a:pt x="2939" y="147"/>
                    </a:lnTo>
                    <a:lnTo>
                      <a:pt x="2915" y="125"/>
                    </a:lnTo>
                    <a:lnTo>
                      <a:pt x="2888" y="105"/>
                    </a:lnTo>
                    <a:lnTo>
                      <a:pt x="2862" y="86"/>
                    </a:lnTo>
                    <a:lnTo>
                      <a:pt x="2835" y="68"/>
                    </a:lnTo>
                    <a:lnTo>
                      <a:pt x="2807" y="54"/>
                    </a:lnTo>
                    <a:lnTo>
                      <a:pt x="2778" y="40"/>
                    </a:lnTo>
                    <a:lnTo>
                      <a:pt x="2747" y="27"/>
                    </a:lnTo>
                    <a:lnTo>
                      <a:pt x="2716" y="18"/>
                    </a:lnTo>
                    <a:lnTo>
                      <a:pt x="2684" y="11"/>
                    </a:lnTo>
                    <a:lnTo>
                      <a:pt x="2651" y="4"/>
                    </a:lnTo>
                    <a:lnTo>
                      <a:pt x="2616" y="1"/>
                    </a:lnTo>
                    <a:lnTo>
                      <a:pt x="2580" y="0"/>
                    </a:lnTo>
                    <a:lnTo>
                      <a:pt x="2546" y="1"/>
                    </a:lnTo>
                    <a:lnTo>
                      <a:pt x="2511" y="4"/>
                    </a:lnTo>
                    <a:lnTo>
                      <a:pt x="2477" y="11"/>
                    </a:lnTo>
                    <a:lnTo>
                      <a:pt x="2446" y="18"/>
                    </a:lnTo>
                    <a:lnTo>
                      <a:pt x="2414" y="27"/>
                    </a:lnTo>
                    <a:lnTo>
                      <a:pt x="2384" y="40"/>
                    </a:lnTo>
                    <a:lnTo>
                      <a:pt x="2354" y="54"/>
                    </a:lnTo>
                    <a:lnTo>
                      <a:pt x="2326" y="68"/>
                    </a:lnTo>
                    <a:lnTo>
                      <a:pt x="2299" y="86"/>
                    </a:lnTo>
                    <a:lnTo>
                      <a:pt x="2272" y="105"/>
                    </a:lnTo>
                    <a:lnTo>
                      <a:pt x="2247" y="125"/>
                    </a:lnTo>
                    <a:lnTo>
                      <a:pt x="2223" y="147"/>
                    </a:lnTo>
                    <a:lnTo>
                      <a:pt x="2199" y="171"/>
                    </a:lnTo>
                    <a:lnTo>
                      <a:pt x="2177" y="197"/>
                    </a:lnTo>
                    <a:lnTo>
                      <a:pt x="2155" y="223"/>
                    </a:lnTo>
                    <a:lnTo>
                      <a:pt x="2134" y="250"/>
                    </a:lnTo>
                    <a:lnTo>
                      <a:pt x="2114" y="279"/>
                    </a:lnTo>
                    <a:lnTo>
                      <a:pt x="2094" y="308"/>
                    </a:lnTo>
                    <a:lnTo>
                      <a:pt x="2075" y="340"/>
                    </a:lnTo>
                    <a:lnTo>
                      <a:pt x="2058" y="371"/>
                    </a:lnTo>
                    <a:lnTo>
                      <a:pt x="2040" y="404"/>
                    </a:lnTo>
                    <a:lnTo>
                      <a:pt x="2024" y="437"/>
                    </a:lnTo>
                    <a:lnTo>
                      <a:pt x="2008" y="471"/>
                    </a:lnTo>
                    <a:lnTo>
                      <a:pt x="1994" y="507"/>
                    </a:lnTo>
                    <a:lnTo>
                      <a:pt x="1979" y="541"/>
                    </a:lnTo>
                    <a:lnTo>
                      <a:pt x="1965" y="577"/>
                    </a:lnTo>
                    <a:lnTo>
                      <a:pt x="1953" y="614"/>
                    </a:lnTo>
                    <a:lnTo>
                      <a:pt x="1941" y="651"/>
                    </a:lnTo>
                    <a:lnTo>
                      <a:pt x="1929" y="687"/>
                    </a:lnTo>
                    <a:lnTo>
                      <a:pt x="1918" y="725"/>
                    </a:lnTo>
                    <a:lnTo>
                      <a:pt x="1898" y="800"/>
                    </a:lnTo>
                    <a:lnTo>
                      <a:pt x="1880" y="875"/>
                    </a:lnTo>
                    <a:lnTo>
                      <a:pt x="1864" y="949"/>
                    </a:lnTo>
                    <a:lnTo>
                      <a:pt x="1851" y="1023"/>
                    </a:lnTo>
                    <a:lnTo>
                      <a:pt x="1838" y="1093"/>
                    </a:lnTo>
                    <a:lnTo>
                      <a:pt x="1828" y="1163"/>
                    </a:lnTo>
                    <a:lnTo>
                      <a:pt x="1819" y="1229"/>
                    </a:lnTo>
                    <a:lnTo>
                      <a:pt x="1812" y="1292"/>
                    </a:lnTo>
                    <a:lnTo>
                      <a:pt x="1807" y="1350"/>
                    </a:lnTo>
                    <a:lnTo>
                      <a:pt x="1801" y="1403"/>
                    </a:lnTo>
                    <a:lnTo>
                      <a:pt x="1798" y="1453"/>
                    </a:lnTo>
                    <a:lnTo>
                      <a:pt x="1793" y="1531"/>
                    </a:lnTo>
                    <a:lnTo>
                      <a:pt x="1791" y="1582"/>
                    </a:lnTo>
                    <a:lnTo>
                      <a:pt x="1791" y="1600"/>
                    </a:lnTo>
                    <a:lnTo>
                      <a:pt x="1774" y="1595"/>
                    </a:lnTo>
                    <a:lnTo>
                      <a:pt x="1725" y="1581"/>
                    </a:lnTo>
                    <a:lnTo>
                      <a:pt x="1648" y="1561"/>
                    </a:lnTo>
                    <a:lnTo>
                      <a:pt x="1601" y="1549"/>
                    </a:lnTo>
                    <a:lnTo>
                      <a:pt x="1548" y="1538"/>
                    </a:lnTo>
                    <a:lnTo>
                      <a:pt x="1491" y="1525"/>
                    </a:lnTo>
                    <a:lnTo>
                      <a:pt x="1429" y="1513"/>
                    </a:lnTo>
                    <a:lnTo>
                      <a:pt x="1364" y="1500"/>
                    </a:lnTo>
                    <a:lnTo>
                      <a:pt x="1295" y="1488"/>
                    </a:lnTo>
                    <a:lnTo>
                      <a:pt x="1223" y="1478"/>
                    </a:lnTo>
                    <a:lnTo>
                      <a:pt x="1150" y="1468"/>
                    </a:lnTo>
                    <a:lnTo>
                      <a:pt x="1074" y="1460"/>
                    </a:lnTo>
                    <a:lnTo>
                      <a:pt x="997" y="1455"/>
                    </a:lnTo>
                    <a:lnTo>
                      <a:pt x="919" y="1451"/>
                    </a:lnTo>
                    <a:lnTo>
                      <a:pt x="881" y="1449"/>
                    </a:lnTo>
                    <a:lnTo>
                      <a:pt x="842" y="1448"/>
                    </a:lnTo>
                    <a:lnTo>
                      <a:pt x="804" y="1449"/>
                    </a:lnTo>
                    <a:lnTo>
                      <a:pt x="765" y="1451"/>
                    </a:lnTo>
                    <a:lnTo>
                      <a:pt x="726" y="1452"/>
                    </a:lnTo>
                    <a:lnTo>
                      <a:pt x="688" y="1455"/>
                    </a:lnTo>
                    <a:lnTo>
                      <a:pt x="650" y="1458"/>
                    </a:lnTo>
                    <a:lnTo>
                      <a:pt x="614" y="1462"/>
                    </a:lnTo>
                    <a:lnTo>
                      <a:pt x="577" y="1467"/>
                    </a:lnTo>
                    <a:lnTo>
                      <a:pt x="540" y="1474"/>
                    </a:lnTo>
                    <a:lnTo>
                      <a:pt x="504" y="1480"/>
                    </a:lnTo>
                    <a:lnTo>
                      <a:pt x="470" y="1488"/>
                    </a:lnTo>
                    <a:lnTo>
                      <a:pt x="435" y="1498"/>
                    </a:lnTo>
                    <a:lnTo>
                      <a:pt x="401" y="1508"/>
                    </a:lnTo>
                    <a:lnTo>
                      <a:pt x="369" y="1520"/>
                    </a:lnTo>
                    <a:lnTo>
                      <a:pt x="337" y="1532"/>
                    </a:lnTo>
                    <a:lnTo>
                      <a:pt x="306" y="1546"/>
                    </a:lnTo>
                    <a:lnTo>
                      <a:pt x="276" y="1562"/>
                    </a:lnTo>
                    <a:lnTo>
                      <a:pt x="248" y="1578"/>
                    </a:lnTo>
                    <a:lnTo>
                      <a:pt x="220" y="1596"/>
                    </a:lnTo>
                    <a:lnTo>
                      <a:pt x="194" y="1614"/>
                    </a:lnTo>
                    <a:lnTo>
                      <a:pt x="169" y="1635"/>
                    </a:lnTo>
                    <a:lnTo>
                      <a:pt x="146" y="1658"/>
                    </a:lnTo>
                    <a:lnTo>
                      <a:pt x="124" y="1681"/>
                    </a:lnTo>
                    <a:lnTo>
                      <a:pt x="103" y="1706"/>
                    </a:lnTo>
                    <a:lnTo>
                      <a:pt x="84" y="1733"/>
                    </a:lnTo>
                    <a:lnTo>
                      <a:pt x="67" y="1762"/>
                    </a:lnTo>
                    <a:lnTo>
                      <a:pt x="51" y="1791"/>
                    </a:lnTo>
                    <a:lnTo>
                      <a:pt x="37" y="1823"/>
                    </a:lnTo>
                    <a:lnTo>
                      <a:pt x="25" y="1856"/>
                    </a:lnTo>
                    <a:lnTo>
                      <a:pt x="15" y="1890"/>
                    </a:lnTo>
                    <a:lnTo>
                      <a:pt x="8" y="1923"/>
                    </a:lnTo>
                    <a:lnTo>
                      <a:pt x="3" y="1957"/>
                    </a:lnTo>
                    <a:lnTo>
                      <a:pt x="1" y="1991"/>
                    </a:lnTo>
                    <a:lnTo>
                      <a:pt x="0" y="2023"/>
                    </a:lnTo>
                    <a:lnTo>
                      <a:pt x="2" y="2056"/>
                    </a:lnTo>
                    <a:lnTo>
                      <a:pt x="6" y="2087"/>
                    </a:lnTo>
                    <a:lnTo>
                      <a:pt x="12" y="2119"/>
                    </a:lnTo>
                    <a:lnTo>
                      <a:pt x="20" y="2151"/>
                    </a:lnTo>
                    <a:lnTo>
                      <a:pt x="30" y="2182"/>
                    </a:lnTo>
                    <a:lnTo>
                      <a:pt x="42" y="2213"/>
                    </a:lnTo>
                    <a:lnTo>
                      <a:pt x="55" y="2242"/>
                    </a:lnTo>
                    <a:lnTo>
                      <a:pt x="70" y="2272"/>
                    </a:lnTo>
                    <a:lnTo>
                      <a:pt x="87" y="2302"/>
                    </a:lnTo>
                    <a:lnTo>
                      <a:pt x="105" y="2330"/>
                    </a:lnTo>
                    <a:lnTo>
                      <a:pt x="125" y="2359"/>
                    </a:lnTo>
                    <a:lnTo>
                      <a:pt x="146" y="2387"/>
                    </a:lnTo>
                    <a:lnTo>
                      <a:pt x="168" y="2414"/>
                    </a:lnTo>
                    <a:lnTo>
                      <a:pt x="192" y="2442"/>
                    </a:lnTo>
                    <a:lnTo>
                      <a:pt x="216" y="2469"/>
                    </a:lnTo>
                    <a:lnTo>
                      <a:pt x="242" y="2495"/>
                    </a:lnTo>
                    <a:lnTo>
                      <a:pt x="269" y="2520"/>
                    </a:lnTo>
                    <a:lnTo>
                      <a:pt x="296" y="2547"/>
                    </a:lnTo>
                    <a:lnTo>
                      <a:pt x="325" y="2571"/>
                    </a:lnTo>
                    <a:lnTo>
                      <a:pt x="355" y="2596"/>
                    </a:lnTo>
                    <a:lnTo>
                      <a:pt x="384" y="2619"/>
                    </a:lnTo>
                    <a:lnTo>
                      <a:pt x="415" y="2643"/>
                    </a:lnTo>
                    <a:lnTo>
                      <a:pt x="446" y="2667"/>
                    </a:lnTo>
                    <a:lnTo>
                      <a:pt x="478" y="2689"/>
                    </a:lnTo>
                    <a:lnTo>
                      <a:pt x="511" y="2711"/>
                    </a:lnTo>
                    <a:lnTo>
                      <a:pt x="575" y="2753"/>
                    </a:lnTo>
                    <a:lnTo>
                      <a:pt x="641" y="2793"/>
                    </a:lnTo>
                    <a:lnTo>
                      <a:pt x="707" y="2831"/>
                    </a:lnTo>
                    <a:lnTo>
                      <a:pt x="772" y="2866"/>
                    </a:lnTo>
                    <a:lnTo>
                      <a:pt x="836" y="2900"/>
                    </a:lnTo>
                    <a:lnTo>
                      <a:pt x="898" y="2931"/>
                    </a:lnTo>
                    <a:lnTo>
                      <a:pt x="959" y="2960"/>
                    </a:lnTo>
                    <a:lnTo>
                      <a:pt x="1016" y="2986"/>
                    </a:lnTo>
                    <a:lnTo>
                      <a:pt x="1070" y="3010"/>
                    </a:lnTo>
                    <a:lnTo>
                      <a:pt x="1120" y="3031"/>
                    </a:lnTo>
                    <a:lnTo>
                      <a:pt x="1165" y="3049"/>
                    </a:lnTo>
                    <a:lnTo>
                      <a:pt x="1239" y="3079"/>
                    </a:lnTo>
                    <a:lnTo>
                      <a:pt x="1286" y="3095"/>
                    </a:lnTo>
                    <a:lnTo>
                      <a:pt x="1303" y="3102"/>
                    </a:lnTo>
                    <a:lnTo>
                      <a:pt x="1296" y="3101"/>
                    </a:lnTo>
                    <a:lnTo>
                      <a:pt x="1285" y="3115"/>
                    </a:lnTo>
                    <a:lnTo>
                      <a:pt x="1258" y="3157"/>
                    </a:lnTo>
                    <a:lnTo>
                      <a:pt x="1215" y="3225"/>
                    </a:lnTo>
                    <a:lnTo>
                      <a:pt x="1190" y="3266"/>
                    </a:lnTo>
                    <a:lnTo>
                      <a:pt x="1162" y="3313"/>
                    </a:lnTo>
                    <a:lnTo>
                      <a:pt x="1133" y="3363"/>
                    </a:lnTo>
                    <a:lnTo>
                      <a:pt x="1102" y="3418"/>
                    </a:lnTo>
                    <a:lnTo>
                      <a:pt x="1071" y="3477"/>
                    </a:lnTo>
                    <a:lnTo>
                      <a:pt x="1038" y="3539"/>
                    </a:lnTo>
                    <a:lnTo>
                      <a:pt x="1007" y="3604"/>
                    </a:lnTo>
                    <a:lnTo>
                      <a:pt x="975" y="3671"/>
                    </a:lnTo>
                    <a:lnTo>
                      <a:pt x="945" y="3741"/>
                    </a:lnTo>
                    <a:lnTo>
                      <a:pt x="915" y="3812"/>
                    </a:lnTo>
                    <a:lnTo>
                      <a:pt x="888" y="3885"/>
                    </a:lnTo>
                    <a:lnTo>
                      <a:pt x="874" y="3922"/>
                    </a:lnTo>
                    <a:lnTo>
                      <a:pt x="863" y="3958"/>
                    </a:lnTo>
                    <a:lnTo>
                      <a:pt x="851" y="3995"/>
                    </a:lnTo>
                    <a:lnTo>
                      <a:pt x="840" y="4033"/>
                    </a:lnTo>
                    <a:lnTo>
                      <a:pt x="830" y="4070"/>
                    </a:lnTo>
                    <a:lnTo>
                      <a:pt x="821" y="4106"/>
                    </a:lnTo>
                    <a:lnTo>
                      <a:pt x="812" y="4143"/>
                    </a:lnTo>
                    <a:lnTo>
                      <a:pt x="805" y="4180"/>
                    </a:lnTo>
                    <a:lnTo>
                      <a:pt x="799" y="4217"/>
                    </a:lnTo>
                    <a:lnTo>
                      <a:pt x="793" y="4254"/>
                    </a:lnTo>
                    <a:lnTo>
                      <a:pt x="789" y="4289"/>
                    </a:lnTo>
                    <a:lnTo>
                      <a:pt x="786" y="4326"/>
                    </a:lnTo>
                    <a:lnTo>
                      <a:pt x="785" y="4361"/>
                    </a:lnTo>
                    <a:lnTo>
                      <a:pt x="785" y="4397"/>
                    </a:lnTo>
                    <a:lnTo>
                      <a:pt x="785" y="4431"/>
                    </a:lnTo>
                    <a:lnTo>
                      <a:pt x="788" y="4465"/>
                    </a:lnTo>
                    <a:lnTo>
                      <a:pt x="791" y="4499"/>
                    </a:lnTo>
                    <a:lnTo>
                      <a:pt x="797" y="4531"/>
                    </a:lnTo>
                    <a:lnTo>
                      <a:pt x="804" y="4564"/>
                    </a:lnTo>
                    <a:lnTo>
                      <a:pt x="812" y="4595"/>
                    </a:lnTo>
                    <a:lnTo>
                      <a:pt x="823" y="4626"/>
                    </a:lnTo>
                    <a:lnTo>
                      <a:pt x="835" y="4656"/>
                    </a:lnTo>
                    <a:lnTo>
                      <a:pt x="849" y="4686"/>
                    </a:lnTo>
                    <a:lnTo>
                      <a:pt x="865" y="4713"/>
                    </a:lnTo>
                    <a:lnTo>
                      <a:pt x="883" y="4740"/>
                    </a:lnTo>
                    <a:lnTo>
                      <a:pt x="902" y="4767"/>
                    </a:lnTo>
                    <a:lnTo>
                      <a:pt x="924" y="4792"/>
                    </a:lnTo>
                    <a:lnTo>
                      <a:pt x="947" y="4816"/>
                    </a:lnTo>
                    <a:lnTo>
                      <a:pt x="973" y="4839"/>
                    </a:lnTo>
                    <a:lnTo>
                      <a:pt x="1001" y="4860"/>
                    </a:lnTo>
                    <a:lnTo>
                      <a:pt x="1031" y="4880"/>
                    </a:lnTo>
                    <a:lnTo>
                      <a:pt x="1060" y="4898"/>
                    </a:lnTo>
                    <a:lnTo>
                      <a:pt x="1091" y="4913"/>
                    </a:lnTo>
                    <a:lnTo>
                      <a:pt x="1121" y="4925"/>
                    </a:lnTo>
                    <a:lnTo>
                      <a:pt x="1153" y="4936"/>
                    </a:lnTo>
                    <a:lnTo>
                      <a:pt x="1184" y="4943"/>
                    </a:lnTo>
                    <a:lnTo>
                      <a:pt x="1216" y="4949"/>
                    </a:lnTo>
                    <a:lnTo>
                      <a:pt x="1247" y="4954"/>
                    </a:lnTo>
                    <a:lnTo>
                      <a:pt x="1280" y="4955"/>
                    </a:lnTo>
                    <a:lnTo>
                      <a:pt x="1313" y="4955"/>
                    </a:lnTo>
                    <a:lnTo>
                      <a:pt x="1345" y="4954"/>
                    </a:lnTo>
                    <a:lnTo>
                      <a:pt x="1378" y="4949"/>
                    </a:lnTo>
                    <a:lnTo>
                      <a:pt x="1411" y="4944"/>
                    </a:lnTo>
                    <a:lnTo>
                      <a:pt x="1444" y="4937"/>
                    </a:lnTo>
                    <a:lnTo>
                      <a:pt x="1478" y="4928"/>
                    </a:lnTo>
                    <a:lnTo>
                      <a:pt x="1510" y="4919"/>
                    </a:lnTo>
                    <a:lnTo>
                      <a:pt x="1544" y="4907"/>
                    </a:lnTo>
                    <a:lnTo>
                      <a:pt x="1576" y="4895"/>
                    </a:lnTo>
                    <a:lnTo>
                      <a:pt x="1610" y="4880"/>
                    </a:lnTo>
                    <a:lnTo>
                      <a:pt x="1643" y="4865"/>
                    </a:lnTo>
                    <a:lnTo>
                      <a:pt x="1676" y="4849"/>
                    </a:lnTo>
                    <a:lnTo>
                      <a:pt x="1709" y="4831"/>
                    </a:lnTo>
                    <a:lnTo>
                      <a:pt x="1741" y="4812"/>
                    </a:lnTo>
                    <a:lnTo>
                      <a:pt x="1774" y="4793"/>
                    </a:lnTo>
                    <a:lnTo>
                      <a:pt x="1806" y="4772"/>
                    </a:lnTo>
                    <a:lnTo>
                      <a:pt x="1838" y="4751"/>
                    </a:lnTo>
                    <a:lnTo>
                      <a:pt x="1870" y="4729"/>
                    </a:lnTo>
                    <a:lnTo>
                      <a:pt x="1901" y="4706"/>
                    </a:lnTo>
                    <a:lnTo>
                      <a:pt x="1932" y="4682"/>
                    </a:lnTo>
                    <a:lnTo>
                      <a:pt x="1963" y="4659"/>
                    </a:lnTo>
                    <a:lnTo>
                      <a:pt x="2023" y="4610"/>
                    </a:lnTo>
                    <a:lnTo>
                      <a:pt x="2081" y="4559"/>
                    </a:lnTo>
                    <a:lnTo>
                      <a:pt x="2138" y="4509"/>
                    </a:lnTo>
                    <a:lnTo>
                      <a:pt x="2191" y="4458"/>
                    </a:lnTo>
                    <a:lnTo>
                      <a:pt x="2243" y="4406"/>
                    </a:lnTo>
                    <a:lnTo>
                      <a:pt x="2291" y="4357"/>
                    </a:lnTo>
                    <a:lnTo>
                      <a:pt x="2337" y="4307"/>
                    </a:lnTo>
                    <a:lnTo>
                      <a:pt x="2380" y="4261"/>
                    </a:lnTo>
                    <a:lnTo>
                      <a:pt x="2418" y="4217"/>
                    </a:lnTo>
                    <a:lnTo>
                      <a:pt x="2454" y="4176"/>
                    </a:lnTo>
                    <a:lnTo>
                      <a:pt x="2486" y="4139"/>
                    </a:lnTo>
                    <a:lnTo>
                      <a:pt x="2535" y="4078"/>
                    </a:lnTo>
                    <a:lnTo>
                      <a:pt x="2567" y="4037"/>
                    </a:lnTo>
                    <a:lnTo>
                      <a:pt x="2577" y="4023"/>
                    </a:lnTo>
                    <a:lnTo>
                      <a:pt x="2584" y="4023"/>
                    </a:lnTo>
                    <a:lnTo>
                      <a:pt x="2596" y="4037"/>
                    </a:lnTo>
                    <a:lnTo>
                      <a:pt x="2627" y="4078"/>
                    </a:lnTo>
                    <a:lnTo>
                      <a:pt x="2677" y="4139"/>
                    </a:lnTo>
                    <a:lnTo>
                      <a:pt x="2709" y="4176"/>
                    </a:lnTo>
                    <a:lnTo>
                      <a:pt x="2743" y="4217"/>
                    </a:lnTo>
                    <a:lnTo>
                      <a:pt x="2782" y="4261"/>
                    </a:lnTo>
                    <a:lnTo>
                      <a:pt x="2824" y="4307"/>
                    </a:lnTo>
                    <a:lnTo>
                      <a:pt x="2870" y="4357"/>
                    </a:lnTo>
                    <a:lnTo>
                      <a:pt x="2919" y="4406"/>
                    </a:lnTo>
                    <a:lnTo>
                      <a:pt x="2970" y="4458"/>
                    </a:lnTo>
                    <a:lnTo>
                      <a:pt x="3024" y="4509"/>
                    </a:lnTo>
                    <a:lnTo>
                      <a:pt x="3081" y="4559"/>
                    </a:lnTo>
                    <a:lnTo>
                      <a:pt x="3138" y="4610"/>
                    </a:lnTo>
                    <a:lnTo>
                      <a:pt x="3199" y="4659"/>
                    </a:lnTo>
                    <a:lnTo>
                      <a:pt x="3230" y="4682"/>
                    </a:lnTo>
                    <a:lnTo>
                      <a:pt x="3260" y="4706"/>
                    </a:lnTo>
                    <a:lnTo>
                      <a:pt x="3292" y="4729"/>
                    </a:lnTo>
                    <a:lnTo>
                      <a:pt x="3323" y="4751"/>
                    </a:lnTo>
                    <a:lnTo>
                      <a:pt x="3356" y="4772"/>
                    </a:lnTo>
                    <a:lnTo>
                      <a:pt x="3388" y="4793"/>
                    </a:lnTo>
                    <a:lnTo>
                      <a:pt x="3420" y="4812"/>
                    </a:lnTo>
                    <a:lnTo>
                      <a:pt x="3453" y="4831"/>
                    </a:lnTo>
                    <a:lnTo>
                      <a:pt x="3486" y="4849"/>
                    </a:lnTo>
                    <a:lnTo>
                      <a:pt x="3519" y="4865"/>
                    </a:lnTo>
                    <a:lnTo>
                      <a:pt x="3552" y="4880"/>
                    </a:lnTo>
                    <a:lnTo>
                      <a:pt x="3585" y="4895"/>
                    </a:lnTo>
                    <a:lnTo>
                      <a:pt x="3618" y="4907"/>
                    </a:lnTo>
                    <a:lnTo>
                      <a:pt x="3651" y="4919"/>
                    </a:lnTo>
                    <a:lnTo>
                      <a:pt x="3684" y="4928"/>
                    </a:lnTo>
                    <a:lnTo>
                      <a:pt x="3718" y="4937"/>
                    </a:lnTo>
                    <a:lnTo>
                      <a:pt x="3750" y="4944"/>
                    </a:lnTo>
                    <a:lnTo>
                      <a:pt x="3784" y="4949"/>
                    </a:lnTo>
                    <a:lnTo>
                      <a:pt x="3816" y="4954"/>
                    </a:lnTo>
                    <a:lnTo>
                      <a:pt x="3849" y="4955"/>
                    </a:lnTo>
                    <a:lnTo>
                      <a:pt x="3882" y="4955"/>
                    </a:lnTo>
                    <a:lnTo>
                      <a:pt x="3914" y="4954"/>
                    </a:lnTo>
                    <a:lnTo>
                      <a:pt x="3946" y="4949"/>
                    </a:lnTo>
                    <a:lnTo>
                      <a:pt x="3977" y="4943"/>
                    </a:lnTo>
                    <a:lnTo>
                      <a:pt x="4009" y="4936"/>
                    </a:lnTo>
                    <a:lnTo>
                      <a:pt x="4040" y="4925"/>
                    </a:lnTo>
                    <a:lnTo>
                      <a:pt x="4071" y="4913"/>
                    </a:lnTo>
                    <a:lnTo>
                      <a:pt x="4101" y="4898"/>
                    </a:lnTo>
                    <a:lnTo>
                      <a:pt x="4131" y="4880"/>
                    </a:lnTo>
                    <a:lnTo>
                      <a:pt x="4160" y="4860"/>
                    </a:lnTo>
                    <a:lnTo>
                      <a:pt x="4189" y="4839"/>
                    </a:lnTo>
                    <a:lnTo>
                      <a:pt x="4214" y="4816"/>
                    </a:lnTo>
                    <a:lnTo>
                      <a:pt x="4238" y="4792"/>
                    </a:lnTo>
                    <a:lnTo>
                      <a:pt x="4260" y="4767"/>
                    </a:lnTo>
                    <a:lnTo>
                      <a:pt x="4279" y="4740"/>
                    </a:lnTo>
                    <a:lnTo>
                      <a:pt x="4297" y="4713"/>
                    </a:lnTo>
                    <a:lnTo>
                      <a:pt x="4313" y="4686"/>
                    </a:lnTo>
                    <a:lnTo>
                      <a:pt x="4326" y="4656"/>
                    </a:lnTo>
                    <a:lnTo>
                      <a:pt x="4339" y="4626"/>
                    </a:lnTo>
                    <a:lnTo>
                      <a:pt x="4349" y="4595"/>
                    </a:lnTo>
                    <a:lnTo>
                      <a:pt x="4358" y="4564"/>
                    </a:lnTo>
                    <a:lnTo>
                      <a:pt x="4364" y="4531"/>
                    </a:lnTo>
                    <a:lnTo>
                      <a:pt x="4370" y="4499"/>
                    </a:lnTo>
                    <a:lnTo>
                      <a:pt x="4374" y="4465"/>
                    </a:lnTo>
                    <a:lnTo>
                      <a:pt x="4376" y="4431"/>
                    </a:lnTo>
                    <a:lnTo>
                      <a:pt x="4377" y="4397"/>
                    </a:lnTo>
                    <a:lnTo>
                      <a:pt x="4377" y="4361"/>
                    </a:lnTo>
                    <a:lnTo>
                      <a:pt x="4375" y="4326"/>
                    </a:lnTo>
                    <a:lnTo>
                      <a:pt x="4373" y="4289"/>
                    </a:lnTo>
                    <a:lnTo>
                      <a:pt x="4368" y="4254"/>
                    </a:lnTo>
                    <a:lnTo>
                      <a:pt x="4363" y="4217"/>
                    </a:lnTo>
                    <a:lnTo>
                      <a:pt x="4357" y="4180"/>
                    </a:lnTo>
                    <a:lnTo>
                      <a:pt x="4349" y="4143"/>
                    </a:lnTo>
                    <a:lnTo>
                      <a:pt x="4341" y="4106"/>
                    </a:lnTo>
                    <a:lnTo>
                      <a:pt x="4332" y="4070"/>
                    </a:lnTo>
                    <a:lnTo>
                      <a:pt x="4322" y="4033"/>
                    </a:lnTo>
                    <a:lnTo>
                      <a:pt x="4311" y="3995"/>
                    </a:lnTo>
                    <a:lnTo>
                      <a:pt x="4299" y="3958"/>
                    </a:lnTo>
                    <a:lnTo>
                      <a:pt x="4287" y="3922"/>
                    </a:lnTo>
                    <a:lnTo>
                      <a:pt x="4275" y="3885"/>
                    </a:lnTo>
                    <a:lnTo>
                      <a:pt x="4246" y="3812"/>
                    </a:lnTo>
                    <a:lnTo>
                      <a:pt x="4218" y="3741"/>
                    </a:lnTo>
                    <a:lnTo>
                      <a:pt x="4188" y="3671"/>
                    </a:lnTo>
                    <a:lnTo>
                      <a:pt x="4156" y="3604"/>
                    </a:lnTo>
                    <a:lnTo>
                      <a:pt x="4123" y="3539"/>
                    </a:lnTo>
                    <a:lnTo>
                      <a:pt x="4092" y="3477"/>
                    </a:lnTo>
                    <a:lnTo>
                      <a:pt x="4060" y="3418"/>
                    </a:lnTo>
                    <a:lnTo>
                      <a:pt x="4029" y="3363"/>
                    </a:lnTo>
                    <a:lnTo>
                      <a:pt x="3999" y="3313"/>
                    </a:lnTo>
                    <a:lnTo>
                      <a:pt x="3972" y="3266"/>
                    </a:lnTo>
                    <a:lnTo>
                      <a:pt x="3947" y="3225"/>
                    </a:lnTo>
                    <a:lnTo>
                      <a:pt x="3905" y="3157"/>
                    </a:lnTo>
                    <a:lnTo>
                      <a:pt x="3876" y="3115"/>
                    </a:lnTo>
                    <a:lnTo>
                      <a:pt x="3866" y="3101"/>
                    </a:lnTo>
                    <a:lnTo>
                      <a:pt x="3859" y="3102"/>
                    </a:lnTo>
                    <a:lnTo>
                      <a:pt x="3875" y="3095"/>
                    </a:lnTo>
                    <a:lnTo>
                      <a:pt x="3924" y="3079"/>
                    </a:lnTo>
                    <a:lnTo>
                      <a:pt x="3997" y="3049"/>
                    </a:lnTo>
                    <a:lnTo>
                      <a:pt x="4042" y="3031"/>
                    </a:lnTo>
                    <a:lnTo>
                      <a:pt x="4092" y="3010"/>
                    </a:lnTo>
                    <a:lnTo>
                      <a:pt x="4146" y="2986"/>
                    </a:lnTo>
                    <a:lnTo>
                      <a:pt x="4203" y="2960"/>
                    </a:lnTo>
                    <a:lnTo>
                      <a:pt x="4263" y="2931"/>
                    </a:lnTo>
                    <a:lnTo>
                      <a:pt x="4325" y="2900"/>
                    </a:lnTo>
                    <a:lnTo>
                      <a:pt x="4390" y="2866"/>
                    </a:lnTo>
                    <a:lnTo>
                      <a:pt x="4456" y="2831"/>
                    </a:lnTo>
                    <a:lnTo>
                      <a:pt x="4521" y="2793"/>
                    </a:lnTo>
                    <a:lnTo>
                      <a:pt x="4587" y="2753"/>
                    </a:lnTo>
                    <a:lnTo>
                      <a:pt x="4652" y="2711"/>
                    </a:lnTo>
                    <a:lnTo>
                      <a:pt x="4684" y="2689"/>
                    </a:lnTo>
                    <a:lnTo>
                      <a:pt x="4715" y="2667"/>
                    </a:lnTo>
                    <a:lnTo>
                      <a:pt x="4747" y="2643"/>
                    </a:lnTo>
                    <a:lnTo>
                      <a:pt x="4777" y="2619"/>
                    </a:lnTo>
                    <a:lnTo>
                      <a:pt x="4808" y="2596"/>
                    </a:lnTo>
                    <a:lnTo>
                      <a:pt x="4837" y="2571"/>
                    </a:lnTo>
                    <a:lnTo>
                      <a:pt x="4866" y="2547"/>
                    </a:lnTo>
                    <a:lnTo>
                      <a:pt x="4893" y="2520"/>
                    </a:lnTo>
                    <a:lnTo>
                      <a:pt x="4920" y="2495"/>
                    </a:lnTo>
                    <a:lnTo>
                      <a:pt x="4945" y="2469"/>
                    </a:lnTo>
                    <a:lnTo>
                      <a:pt x="4971" y="2442"/>
                    </a:lnTo>
                    <a:lnTo>
                      <a:pt x="4994" y="2414"/>
                    </a:lnTo>
                    <a:lnTo>
                      <a:pt x="5016" y="2387"/>
                    </a:lnTo>
                    <a:lnTo>
                      <a:pt x="5037" y="2359"/>
                    </a:lnTo>
                    <a:lnTo>
                      <a:pt x="5057" y="2330"/>
                    </a:lnTo>
                    <a:lnTo>
                      <a:pt x="5075" y="2302"/>
                    </a:lnTo>
                    <a:lnTo>
                      <a:pt x="5092" y="2272"/>
                    </a:lnTo>
                    <a:lnTo>
                      <a:pt x="5107" y="2242"/>
                    </a:lnTo>
                    <a:lnTo>
                      <a:pt x="5120" y="2213"/>
                    </a:lnTo>
                    <a:lnTo>
                      <a:pt x="5133" y="2182"/>
                    </a:lnTo>
                    <a:lnTo>
                      <a:pt x="5142" y="2151"/>
                    </a:lnTo>
                    <a:lnTo>
                      <a:pt x="5150" y="2119"/>
                    </a:lnTo>
                    <a:lnTo>
                      <a:pt x="5156" y="2087"/>
                    </a:lnTo>
                    <a:lnTo>
                      <a:pt x="5160" y="2056"/>
                    </a:lnTo>
                    <a:lnTo>
                      <a:pt x="5162" y="2023"/>
                    </a:lnTo>
                    <a:lnTo>
                      <a:pt x="5162" y="1991"/>
                    </a:lnTo>
                    <a:lnTo>
                      <a:pt x="5159" y="1957"/>
                    </a:lnTo>
                    <a:lnTo>
                      <a:pt x="5155" y="1923"/>
                    </a:lnTo>
                    <a:lnTo>
                      <a:pt x="5147" y="1890"/>
                    </a:lnTo>
                    <a:lnTo>
                      <a:pt x="5137" y="1856"/>
                    </a:lnTo>
                    <a:close/>
                  </a:path>
                </a:pathLst>
              </a:custGeom>
              <a:solidFill>
                <a:srgbClr val="00FFFF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  <a:effectLst>
                <a:outerShdw blurRad="76200" dist="381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wrap="square" anchor="ctr">
                <a:normAutofit/>
                <a:scene3d>
                  <a:camera prst="orthographicFront"/>
                  <a:lightRig rig="threePt" dir="t"/>
                </a:scene3d>
                <a:sp3d contourW="12700">
                  <a:contourClr>
                    <a:srgbClr val="FFFFFF"/>
                  </a:contourClr>
                </a:sp3d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40728" y="803006"/>
                <a:ext cx="30726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4D2">
                        <a:lumMod val="7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087823" y="307752"/>
            <a:ext cx="6381750" cy="90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+mn-lt"/>
              </a:rPr>
              <a:t>Đi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+mn-lt"/>
              </a:rPr>
              <a:t>học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+mn-lt"/>
              </a:rPr>
              <a:t>vui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0" y="0"/>
            <a:ext cx="3606017" cy="684000"/>
            <a:chOff x="3521613" y="0"/>
            <a:chExt cx="3606017" cy="684000"/>
          </a:xfrm>
        </p:grpSpPr>
        <p:grpSp>
          <p:nvGrpSpPr>
            <p:cNvPr id="26" name="Group 25"/>
            <p:cNvGrpSpPr/>
            <p:nvPr/>
          </p:nvGrpSpPr>
          <p:grpSpPr>
            <a:xfrm>
              <a:off x="3521613" y="0"/>
              <a:ext cx="3606017" cy="684000"/>
              <a:chOff x="3770142" y="1493446"/>
              <a:chExt cx="3606017" cy="684000"/>
            </a:xfrm>
          </p:grpSpPr>
          <p:sp>
            <p:nvSpPr>
              <p:cNvPr id="28" name="Flowchart: Alternate Process 27"/>
              <p:cNvSpPr/>
              <p:nvPr/>
            </p:nvSpPr>
            <p:spPr>
              <a:xfrm>
                <a:off x="3840481" y="1547446"/>
                <a:ext cx="3535678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27" name="TextBox 26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Ngắt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nhịp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FEB003C-641B-4D2E-BC75-45C4DB356469}"/>
              </a:ext>
            </a:extLst>
          </p:cNvPr>
          <p:cNvCxnSpPr/>
          <p:nvPr/>
        </p:nvCxnSpPr>
        <p:spPr>
          <a:xfrm flipH="1">
            <a:off x="5800725" y="1571625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33021E-C3A4-4839-B4FD-6E5F022C4F18}"/>
              </a:ext>
            </a:extLst>
          </p:cNvPr>
          <p:cNvCxnSpPr/>
          <p:nvPr/>
        </p:nvCxnSpPr>
        <p:spPr>
          <a:xfrm flipH="1">
            <a:off x="7618920" y="1571624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1573358-F932-4BF5-AC26-A6EDE13F5753}"/>
              </a:ext>
            </a:extLst>
          </p:cNvPr>
          <p:cNvCxnSpPr/>
          <p:nvPr/>
        </p:nvCxnSpPr>
        <p:spPr>
          <a:xfrm flipH="1">
            <a:off x="6072831" y="2027321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82221D7-F562-4DF7-81F4-833550C5B432}"/>
              </a:ext>
            </a:extLst>
          </p:cNvPr>
          <p:cNvCxnSpPr/>
          <p:nvPr/>
        </p:nvCxnSpPr>
        <p:spPr>
          <a:xfrm flipH="1">
            <a:off x="8382000" y="2015875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D30DA77-4C22-4743-8BAA-CAD18BEBE03C}"/>
              </a:ext>
            </a:extLst>
          </p:cNvPr>
          <p:cNvCxnSpPr/>
          <p:nvPr/>
        </p:nvCxnSpPr>
        <p:spPr>
          <a:xfrm flipH="1">
            <a:off x="6130109" y="2504598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6480473-9880-42FC-977C-CD7F8654EB38}"/>
              </a:ext>
            </a:extLst>
          </p:cNvPr>
          <p:cNvCxnSpPr/>
          <p:nvPr/>
        </p:nvCxnSpPr>
        <p:spPr>
          <a:xfrm flipH="1">
            <a:off x="8147105" y="2510807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9DD445E-458C-4817-9A60-5509B1D86644}"/>
              </a:ext>
            </a:extLst>
          </p:cNvPr>
          <p:cNvCxnSpPr/>
          <p:nvPr/>
        </p:nvCxnSpPr>
        <p:spPr>
          <a:xfrm flipH="1">
            <a:off x="5919787" y="3013925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B10EB54-E130-485E-9683-BB845758FC10}"/>
              </a:ext>
            </a:extLst>
          </p:cNvPr>
          <p:cNvGrpSpPr/>
          <p:nvPr/>
        </p:nvGrpSpPr>
        <p:grpSpPr>
          <a:xfrm>
            <a:off x="7972050" y="2966503"/>
            <a:ext cx="204413" cy="432677"/>
            <a:chOff x="7972050" y="2966503"/>
            <a:chExt cx="204413" cy="43267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976B202-B475-47F9-8159-3F3E4A738090}"/>
                </a:ext>
              </a:extLst>
            </p:cNvPr>
            <p:cNvCxnSpPr/>
            <p:nvPr/>
          </p:nvCxnSpPr>
          <p:spPr>
            <a:xfrm flipH="1">
              <a:off x="7972050" y="2966503"/>
              <a:ext cx="123825" cy="43267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614706A-0209-4741-A415-613006D39F5D}"/>
                </a:ext>
              </a:extLst>
            </p:cNvPr>
            <p:cNvCxnSpPr/>
            <p:nvPr/>
          </p:nvCxnSpPr>
          <p:spPr>
            <a:xfrm flipH="1">
              <a:off x="8052638" y="2966503"/>
              <a:ext cx="123825" cy="43267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719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2008" y="152400"/>
            <a:ext cx="3179929" cy="684000"/>
            <a:chOff x="3521613" y="0"/>
            <a:chExt cx="3179929" cy="684000"/>
          </a:xfrm>
        </p:grpSpPr>
        <p:grpSp>
          <p:nvGrpSpPr>
            <p:cNvPr id="3" name="Group 2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5" name="Flowchart: Alternate Process 4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4185244" y="80390"/>
              <a:ext cx="2393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Giải nghĩa từ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618620" y="152399"/>
            <a:ext cx="6182436" cy="3720585"/>
            <a:chOff x="5104270" y="27295"/>
            <a:chExt cx="6182436" cy="3720585"/>
          </a:xfrm>
        </p:grpSpPr>
        <p:sp>
          <p:nvSpPr>
            <p:cNvPr id="8" name="TextBox 7"/>
            <p:cNvSpPr txBox="1"/>
            <p:nvPr/>
          </p:nvSpPr>
          <p:spPr>
            <a:xfrm>
              <a:off x="5978664" y="939413"/>
              <a:ext cx="455383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Trong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“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vui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sao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” có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từ nào em chưa hiểu nghĩa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?</a:t>
              </a:r>
            </a:p>
          </p:txBody>
        </p: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C6853274-71A6-42F2-B052-A3F7C35E7CC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104270" y="27295"/>
              <a:ext cx="6182436" cy="3720585"/>
              <a:chOff x="1588" y="-131"/>
              <a:chExt cx="4511" cy="4466"/>
            </a:xfrm>
            <a:solidFill>
              <a:srgbClr val="F5AE16"/>
            </a:solidFill>
          </p:grpSpPr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5594B8ED-7946-4A62-8CFC-1343CC03A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8" y="-131"/>
                <a:ext cx="4511" cy="4466"/>
              </a:xfrm>
              <a:custGeom>
                <a:avLst/>
                <a:gdLst>
                  <a:gd name="T0" fmla="*/ 1425 w 6528"/>
                  <a:gd name="T1" fmla="*/ 4753 h 6460"/>
                  <a:gd name="T2" fmla="*/ 790 w 6528"/>
                  <a:gd name="T3" fmla="*/ 5145 h 6460"/>
                  <a:gd name="T4" fmla="*/ 206 w 6528"/>
                  <a:gd name="T5" fmla="*/ 4784 h 6460"/>
                  <a:gd name="T6" fmla="*/ 71 w 6528"/>
                  <a:gd name="T7" fmla="*/ 4215 h 6460"/>
                  <a:gd name="T8" fmla="*/ 488 w 6528"/>
                  <a:gd name="T9" fmla="*/ 3612 h 6460"/>
                  <a:gd name="T10" fmla="*/ 483 w 6528"/>
                  <a:gd name="T11" fmla="*/ 3725 h 6460"/>
                  <a:gd name="T12" fmla="*/ 89 w 6528"/>
                  <a:gd name="T13" fmla="*/ 2893 h 6460"/>
                  <a:gd name="T14" fmla="*/ 149 w 6528"/>
                  <a:gd name="T15" fmla="*/ 2206 h 6460"/>
                  <a:gd name="T16" fmla="*/ 1609 w 6528"/>
                  <a:gd name="T17" fmla="*/ 477 h 6460"/>
                  <a:gd name="T18" fmla="*/ 4210 w 6528"/>
                  <a:gd name="T19" fmla="*/ 1299 h 6460"/>
                  <a:gd name="T20" fmla="*/ 4242 w 6528"/>
                  <a:gd name="T21" fmla="*/ 1499 h 6460"/>
                  <a:gd name="T22" fmla="*/ 4296 w 6528"/>
                  <a:gd name="T23" fmla="*/ 1536 h 6460"/>
                  <a:gd name="T24" fmla="*/ 4503 w 6528"/>
                  <a:gd name="T25" fmla="*/ 1391 h 6460"/>
                  <a:gd name="T26" fmla="*/ 5025 w 6528"/>
                  <a:gd name="T27" fmla="*/ 1276 h 6460"/>
                  <a:gd name="T28" fmla="*/ 6127 w 6528"/>
                  <a:gd name="T29" fmla="*/ 1812 h 6460"/>
                  <a:gd name="T30" fmla="*/ 6451 w 6528"/>
                  <a:gd name="T31" fmla="*/ 3017 h 6460"/>
                  <a:gd name="T32" fmla="*/ 5968 w 6528"/>
                  <a:gd name="T33" fmla="*/ 3782 h 6460"/>
                  <a:gd name="T34" fmla="*/ 5973 w 6528"/>
                  <a:gd name="T35" fmla="*/ 3668 h 6460"/>
                  <a:gd name="T36" fmla="*/ 5719 w 6528"/>
                  <a:gd name="T37" fmla="*/ 5038 h 6460"/>
                  <a:gd name="T38" fmla="*/ 4550 w 6528"/>
                  <a:gd name="T39" fmla="*/ 5750 h 6460"/>
                  <a:gd name="T40" fmla="*/ 3440 w 6528"/>
                  <a:gd name="T41" fmla="*/ 5315 h 6460"/>
                  <a:gd name="T42" fmla="*/ 3369 w 6528"/>
                  <a:gd name="T43" fmla="*/ 5161 h 6460"/>
                  <a:gd name="T44" fmla="*/ 3311 w 6528"/>
                  <a:gd name="T45" fmla="*/ 5121 h 6460"/>
                  <a:gd name="T46" fmla="*/ 3281 w 6528"/>
                  <a:gd name="T47" fmla="*/ 5592 h 6460"/>
                  <a:gd name="T48" fmla="*/ 3639 w 6528"/>
                  <a:gd name="T49" fmla="*/ 6325 h 6460"/>
                  <a:gd name="T50" fmla="*/ 3635 w 6528"/>
                  <a:gd name="T51" fmla="*/ 6438 h 6460"/>
                  <a:gd name="T52" fmla="*/ 2709 w 6528"/>
                  <a:gd name="T53" fmla="*/ 5024 h 6460"/>
                  <a:gd name="T54" fmla="*/ 2704 w 6528"/>
                  <a:gd name="T55" fmla="*/ 5137 h 6460"/>
                  <a:gd name="T56" fmla="*/ 1425 w 6528"/>
                  <a:gd name="T57" fmla="*/ 4771 h 6460"/>
                  <a:gd name="T58" fmla="*/ 1430 w 6528"/>
                  <a:gd name="T59" fmla="*/ 4658 h 6460"/>
                  <a:gd name="T60" fmla="*/ 2709 w 6528"/>
                  <a:gd name="T61" fmla="*/ 5024 h 6460"/>
                  <a:gd name="T62" fmla="*/ 2704 w 6528"/>
                  <a:gd name="T63" fmla="*/ 5137 h 6460"/>
                  <a:gd name="T64" fmla="*/ 2975 w 6528"/>
                  <a:gd name="T65" fmla="*/ 5950 h 6460"/>
                  <a:gd name="T66" fmla="*/ 3639 w 6528"/>
                  <a:gd name="T67" fmla="*/ 6325 h 6460"/>
                  <a:gd name="T68" fmla="*/ 3635 w 6528"/>
                  <a:gd name="T69" fmla="*/ 6438 h 6460"/>
                  <a:gd name="T70" fmla="*/ 3268 w 6528"/>
                  <a:gd name="T71" fmla="*/ 5229 h 6460"/>
                  <a:gd name="T72" fmla="*/ 3295 w 6528"/>
                  <a:gd name="T73" fmla="*/ 5077 h 6460"/>
                  <a:gd name="T74" fmla="*/ 3353 w 6528"/>
                  <a:gd name="T75" fmla="*/ 4978 h 6460"/>
                  <a:gd name="T76" fmla="*/ 3516 w 6528"/>
                  <a:gd name="T77" fmla="*/ 5305 h 6460"/>
                  <a:gd name="T78" fmla="*/ 4049 w 6528"/>
                  <a:gd name="T79" fmla="*/ 5614 h 6460"/>
                  <a:gd name="T80" fmla="*/ 5233 w 6528"/>
                  <a:gd name="T81" fmla="*/ 5406 h 6460"/>
                  <a:gd name="T82" fmla="*/ 5968 w 6528"/>
                  <a:gd name="T83" fmla="*/ 3782 h 6460"/>
                  <a:gd name="T84" fmla="*/ 5973 w 6528"/>
                  <a:gd name="T85" fmla="*/ 3668 h 6460"/>
                  <a:gd name="T86" fmla="*/ 6378 w 6528"/>
                  <a:gd name="T87" fmla="*/ 2473 h 6460"/>
                  <a:gd name="T88" fmla="*/ 5324 w 6528"/>
                  <a:gd name="T89" fmla="*/ 1422 h 6460"/>
                  <a:gd name="T90" fmla="*/ 4658 w 6528"/>
                  <a:gd name="T91" fmla="*/ 1442 h 6460"/>
                  <a:gd name="T92" fmla="*/ 4397 w 6528"/>
                  <a:gd name="T93" fmla="*/ 1563 h 6460"/>
                  <a:gd name="T94" fmla="*/ 4291 w 6528"/>
                  <a:gd name="T95" fmla="*/ 1649 h 6460"/>
                  <a:gd name="T96" fmla="*/ 4246 w 6528"/>
                  <a:gd name="T97" fmla="*/ 1698 h 6460"/>
                  <a:gd name="T98" fmla="*/ 4226 w 6528"/>
                  <a:gd name="T99" fmla="*/ 1530 h 6460"/>
                  <a:gd name="T100" fmla="*/ 3271 w 6528"/>
                  <a:gd name="T101" fmla="*/ 368 h 6460"/>
                  <a:gd name="T102" fmla="*/ 1058 w 6528"/>
                  <a:gd name="T103" fmla="*/ 967 h 6460"/>
                  <a:gd name="T104" fmla="*/ 158 w 6528"/>
                  <a:gd name="T105" fmla="*/ 2271 h 6460"/>
                  <a:gd name="T106" fmla="*/ 488 w 6528"/>
                  <a:gd name="T107" fmla="*/ 3612 h 6460"/>
                  <a:gd name="T108" fmla="*/ 483 w 6528"/>
                  <a:gd name="T109" fmla="*/ 3725 h 6460"/>
                  <a:gd name="T110" fmla="*/ 72 w 6528"/>
                  <a:gd name="T111" fmla="*/ 4264 h 6460"/>
                  <a:gd name="T112" fmla="*/ 318 w 6528"/>
                  <a:gd name="T113" fmla="*/ 4801 h 6460"/>
                  <a:gd name="T114" fmla="*/ 1430 w 6528"/>
                  <a:gd name="T115" fmla="*/ 4639 h 6460"/>
                  <a:gd name="T116" fmla="*/ 1425 w 6528"/>
                  <a:gd name="T117" fmla="*/ 4753 h 6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528" h="6460">
                    <a:moveTo>
                      <a:pt x="1425" y="4753"/>
                    </a:moveTo>
                    <a:cubicBezTo>
                      <a:pt x="1275" y="4996"/>
                      <a:pt x="1058" y="5157"/>
                      <a:pt x="790" y="5145"/>
                    </a:cubicBezTo>
                    <a:cubicBezTo>
                      <a:pt x="560" y="5134"/>
                      <a:pt x="345" y="4983"/>
                      <a:pt x="206" y="4784"/>
                    </a:cubicBezTo>
                    <a:cubicBezTo>
                      <a:pt x="87" y="4615"/>
                      <a:pt x="60" y="4425"/>
                      <a:pt x="71" y="4215"/>
                    </a:cubicBezTo>
                    <a:cubicBezTo>
                      <a:pt x="86" y="3930"/>
                      <a:pt x="275" y="3736"/>
                      <a:pt x="488" y="3612"/>
                    </a:cubicBezTo>
                    <a:cubicBezTo>
                      <a:pt x="486" y="3650"/>
                      <a:pt x="484" y="3688"/>
                      <a:pt x="483" y="3725"/>
                    </a:cubicBezTo>
                    <a:cubicBezTo>
                      <a:pt x="274" y="3497"/>
                      <a:pt x="125" y="3224"/>
                      <a:pt x="89" y="2893"/>
                    </a:cubicBezTo>
                    <a:cubicBezTo>
                      <a:pt x="64" y="2668"/>
                      <a:pt x="94" y="2421"/>
                      <a:pt x="149" y="2206"/>
                    </a:cubicBezTo>
                    <a:cubicBezTo>
                      <a:pt x="348" y="1433"/>
                      <a:pt x="984" y="813"/>
                      <a:pt x="1609" y="477"/>
                    </a:cubicBezTo>
                    <a:cubicBezTo>
                      <a:pt x="2498" y="0"/>
                      <a:pt x="3923" y="15"/>
                      <a:pt x="4210" y="1299"/>
                    </a:cubicBezTo>
                    <a:cubicBezTo>
                      <a:pt x="4225" y="1365"/>
                      <a:pt x="4234" y="1432"/>
                      <a:pt x="4242" y="1499"/>
                    </a:cubicBezTo>
                    <a:cubicBezTo>
                      <a:pt x="4253" y="1582"/>
                      <a:pt x="4240" y="1592"/>
                      <a:pt x="4296" y="1536"/>
                    </a:cubicBezTo>
                    <a:cubicBezTo>
                      <a:pt x="4357" y="1474"/>
                      <a:pt x="4429" y="1429"/>
                      <a:pt x="4503" y="1391"/>
                    </a:cubicBezTo>
                    <a:cubicBezTo>
                      <a:pt x="4666" y="1308"/>
                      <a:pt x="4849" y="1279"/>
                      <a:pt x="5025" y="1276"/>
                    </a:cubicBezTo>
                    <a:cubicBezTo>
                      <a:pt x="5440" y="1271"/>
                      <a:pt x="5854" y="1461"/>
                      <a:pt x="6127" y="1812"/>
                    </a:cubicBezTo>
                    <a:cubicBezTo>
                      <a:pt x="6378" y="2135"/>
                      <a:pt x="6465" y="2595"/>
                      <a:pt x="6451" y="3017"/>
                    </a:cubicBezTo>
                    <a:cubicBezTo>
                      <a:pt x="6438" y="3375"/>
                      <a:pt x="6359" y="3788"/>
                      <a:pt x="5968" y="3782"/>
                    </a:cubicBezTo>
                    <a:cubicBezTo>
                      <a:pt x="5970" y="3744"/>
                      <a:pt x="5971" y="3706"/>
                      <a:pt x="5973" y="3668"/>
                    </a:cubicBezTo>
                    <a:cubicBezTo>
                      <a:pt x="6078" y="4145"/>
                      <a:pt x="5985" y="4644"/>
                      <a:pt x="5719" y="5038"/>
                    </a:cubicBezTo>
                    <a:cubicBezTo>
                      <a:pt x="5434" y="5460"/>
                      <a:pt x="5009" y="5698"/>
                      <a:pt x="4550" y="5750"/>
                    </a:cubicBezTo>
                    <a:cubicBezTo>
                      <a:pt x="4150" y="5796"/>
                      <a:pt x="3680" y="5711"/>
                      <a:pt x="3440" y="5315"/>
                    </a:cubicBezTo>
                    <a:cubicBezTo>
                      <a:pt x="3411" y="5267"/>
                      <a:pt x="3389" y="5214"/>
                      <a:pt x="3369" y="5161"/>
                    </a:cubicBezTo>
                    <a:cubicBezTo>
                      <a:pt x="3344" y="5091"/>
                      <a:pt x="3351" y="5018"/>
                      <a:pt x="3311" y="5121"/>
                    </a:cubicBezTo>
                    <a:cubicBezTo>
                      <a:pt x="3253" y="5273"/>
                      <a:pt x="3258" y="5433"/>
                      <a:pt x="3281" y="5592"/>
                    </a:cubicBezTo>
                    <a:cubicBezTo>
                      <a:pt x="3321" y="5867"/>
                      <a:pt x="3439" y="6154"/>
                      <a:pt x="3639" y="6325"/>
                    </a:cubicBezTo>
                    <a:cubicBezTo>
                      <a:pt x="3646" y="6330"/>
                      <a:pt x="3632" y="6438"/>
                      <a:pt x="3635" y="6438"/>
                    </a:cubicBezTo>
                    <a:cubicBezTo>
                      <a:pt x="3031" y="6460"/>
                      <a:pt x="2576" y="5647"/>
                      <a:pt x="2709" y="5024"/>
                    </a:cubicBezTo>
                    <a:cubicBezTo>
                      <a:pt x="2707" y="5062"/>
                      <a:pt x="2705" y="5099"/>
                      <a:pt x="2704" y="5137"/>
                    </a:cubicBezTo>
                    <a:cubicBezTo>
                      <a:pt x="2382" y="5541"/>
                      <a:pt x="1481" y="5352"/>
                      <a:pt x="1425" y="4771"/>
                    </a:cubicBezTo>
                    <a:cubicBezTo>
                      <a:pt x="1421" y="4734"/>
                      <a:pt x="1433" y="4694"/>
                      <a:pt x="1430" y="4658"/>
                    </a:cubicBezTo>
                    <a:cubicBezTo>
                      <a:pt x="1486" y="5239"/>
                      <a:pt x="2386" y="5427"/>
                      <a:pt x="2709" y="5024"/>
                    </a:cubicBezTo>
                    <a:cubicBezTo>
                      <a:pt x="2695" y="5041"/>
                      <a:pt x="2709" y="5112"/>
                      <a:pt x="2704" y="5137"/>
                    </a:cubicBezTo>
                    <a:cubicBezTo>
                      <a:pt x="2643" y="5423"/>
                      <a:pt x="2812" y="5740"/>
                      <a:pt x="2975" y="5950"/>
                    </a:cubicBezTo>
                    <a:cubicBezTo>
                      <a:pt x="3140" y="6162"/>
                      <a:pt x="3381" y="6334"/>
                      <a:pt x="3639" y="6325"/>
                    </a:cubicBezTo>
                    <a:cubicBezTo>
                      <a:pt x="3638" y="6362"/>
                      <a:pt x="3636" y="6400"/>
                      <a:pt x="3635" y="6438"/>
                    </a:cubicBezTo>
                    <a:cubicBezTo>
                      <a:pt x="3312" y="6163"/>
                      <a:pt x="3231" y="5661"/>
                      <a:pt x="3268" y="5229"/>
                    </a:cubicBezTo>
                    <a:cubicBezTo>
                      <a:pt x="3272" y="5178"/>
                      <a:pt x="3283" y="5127"/>
                      <a:pt x="3295" y="5077"/>
                    </a:cubicBezTo>
                    <a:cubicBezTo>
                      <a:pt x="3304" y="5041"/>
                      <a:pt x="3333" y="4898"/>
                      <a:pt x="3353" y="4978"/>
                    </a:cubicBezTo>
                    <a:cubicBezTo>
                      <a:pt x="3384" y="5100"/>
                      <a:pt x="3442" y="5211"/>
                      <a:pt x="3516" y="5305"/>
                    </a:cubicBezTo>
                    <a:cubicBezTo>
                      <a:pt x="3651" y="5479"/>
                      <a:pt x="3852" y="5568"/>
                      <a:pt x="4049" y="5614"/>
                    </a:cubicBezTo>
                    <a:cubicBezTo>
                      <a:pt x="4440" y="5705"/>
                      <a:pt x="4884" y="5629"/>
                      <a:pt x="5233" y="5406"/>
                    </a:cubicBezTo>
                    <a:cubicBezTo>
                      <a:pt x="5737" y="5084"/>
                      <a:pt x="6114" y="4442"/>
                      <a:pt x="5968" y="3782"/>
                    </a:cubicBezTo>
                    <a:cubicBezTo>
                      <a:pt x="5966" y="3771"/>
                      <a:pt x="5973" y="3668"/>
                      <a:pt x="5973" y="3668"/>
                    </a:cubicBezTo>
                    <a:cubicBezTo>
                      <a:pt x="6528" y="3677"/>
                      <a:pt x="6479" y="2892"/>
                      <a:pt x="6378" y="2473"/>
                    </a:cubicBezTo>
                    <a:cubicBezTo>
                      <a:pt x="6243" y="1910"/>
                      <a:pt x="5820" y="1535"/>
                      <a:pt x="5324" y="1422"/>
                    </a:cubicBezTo>
                    <a:cubicBezTo>
                      <a:pt x="5106" y="1372"/>
                      <a:pt x="4875" y="1379"/>
                      <a:pt x="4658" y="1442"/>
                    </a:cubicBezTo>
                    <a:cubicBezTo>
                      <a:pt x="4566" y="1468"/>
                      <a:pt x="4478" y="1510"/>
                      <a:pt x="4397" y="1563"/>
                    </a:cubicBezTo>
                    <a:cubicBezTo>
                      <a:pt x="4359" y="1588"/>
                      <a:pt x="4324" y="1618"/>
                      <a:pt x="4291" y="1649"/>
                    </a:cubicBezTo>
                    <a:cubicBezTo>
                      <a:pt x="4275" y="1664"/>
                      <a:pt x="4260" y="1681"/>
                      <a:pt x="4246" y="1698"/>
                    </a:cubicBezTo>
                    <a:cubicBezTo>
                      <a:pt x="4259" y="1682"/>
                      <a:pt x="4230" y="1553"/>
                      <a:pt x="4226" y="1530"/>
                    </a:cubicBezTo>
                    <a:cubicBezTo>
                      <a:pt x="4142" y="938"/>
                      <a:pt x="3779" y="517"/>
                      <a:pt x="3271" y="368"/>
                    </a:cubicBezTo>
                    <a:cubicBezTo>
                      <a:pt x="2518" y="146"/>
                      <a:pt x="1668" y="452"/>
                      <a:pt x="1058" y="967"/>
                    </a:cubicBezTo>
                    <a:cubicBezTo>
                      <a:pt x="661" y="1301"/>
                      <a:pt x="322" y="1739"/>
                      <a:pt x="158" y="2271"/>
                    </a:cubicBezTo>
                    <a:cubicBezTo>
                      <a:pt x="0" y="2782"/>
                      <a:pt x="159" y="3251"/>
                      <a:pt x="488" y="3612"/>
                    </a:cubicBezTo>
                    <a:cubicBezTo>
                      <a:pt x="492" y="3617"/>
                      <a:pt x="487" y="3723"/>
                      <a:pt x="483" y="3725"/>
                    </a:cubicBezTo>
                    <a:cubicBezTo>
                      <a:pt x="287" y="3840"/>
                      <a:pt x="113" y="4009"/>
                      <a:pt x="72" y="4264"/>
                    </a:cubicBezTo>
                    <a:cubicBezTo>
                      <a:pt x="42" y="4455"/>
                      <a:pt x="206" y="4685"/>
                      <a:pt x="318" y="4801"/>
                    </a:cubicBezTo>
                    <a:cubicBezTo>
                      <a:pt x="669" y="5161"/>
                      <a:pt x="1162" y="5072"/>
                      <a:pt x="1430" y="4639"/>
                    </a:cubicBezTo>
                    <a:cubicBezTo>
                      <a:pt x="1414" y="4665"/>
                      <a:pt x="1442" y="4726"/>
                      <a:pt x="1425" y="475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B5A8106F-A55B-410C-8775-D6911B336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1" y="1835"/>
                <a:ext cx="395" cy="1013"/>
              </a:xfrm>
              <a:custGeom>
                <a:avLst/>
                <a:gdLst>
                  <a:gd name="T0" fmla="*/ 98 w 571"/>
                  <a:gd name="T1" fmla="*/ 0 h 1466"/>
                  <a:gd name="T2" fmla="*/ 270 w 571"/>
                  <a:gd name="T3" fmla="*/ 451 h 1466"/>
                  <a:gd name="T4" fmla="*/ 570 w 571"/>
                  <a:gd name="T5" fmla="*/ 776 h 1466"/>
                  <a:gd name="T6" fmla="*/ 567 w 571"/>
                  <a:gd name="T7" fmla="*/ 858 h 1466"/>
                  <a:gd name="T8" fmla="*/ 7 w 571"/>
                  <a:gd name="T9" fmla="*/ 1466 h 1466"/>
                  <a:gd name="T10" fmla="*/ 11 w 571"/>
                  <a:gd name="T11" fmla="*/ 1384 h 1466"/>
                  <a:gd name="T12" fmla="*/ 570 w 571"/>
                  <a:gd name="T13" fmla="*/ 776 h 1466"/>
                  <a:gd name="T14" fmla="*/ 567 w 571"/>
                  <a:gd name="T15" fmla="*/ 858 h 1466"/>
                  <a:gd name="T16" fmla="*/ 285 w 571"/>
                  <a:gd name="T17" fmla="*/ 564 h 1466"/>
                  <a:gd name="T18" fmla="*/ 95 w 571"/>
                  <a:gd name="T19" fmla="*/ 82 h 1466"/>
                  <a:gd name="T20" fmla="*/ 98 w 571"/>
                  <a:gd name="T21" fmla="*/ 0 h 1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1" h="1466">
                    <a:moveTo>
                      <a:pt x="98" y="0"/>
                    </a:moveTo>
                    <a:cubicBezTo>
                      <a:pt x="116" y="163"/>
                      <a:pt x="194" y="315"/>
                      <a:pt x="270" y="451"/>
                    </a:cubicBezTo>
                    <a:cubicBezTo>
                      <a:pt x="337" y="568"/>
                      <a:pt x="439" y="746"/>
                      <a:pt x="570" y="776"/>
                    </a:cubicBezTo>
                    <a:cubicBezTo>
                      <a:pt x="570" y="776"/>
                      <a:pt x="571" y="855"/>
                      <a:pt x="567" y="858"/>
                    </a:cubicBezTo>
                    <a:cubicBezTo>
                      <a:pt x="339" y="1027"/>
                      <a:pt x="145" y="1196"/>
                      <a:pt x="7" y="1466"/>
                    </a:cubicBezTo>
                    <a:cubicBezTo>
                      <a:pt x="18" y="1445"/>
                      <a:pt x="0" y="1405"/>
                      <a:pt x="11" y="1384"/>
                    </a:cubicBezTo>
                    <a:cubicBezTo>
                      <a:pt x="149" y="1114"/>
                      <a:pt x="343" y="946"/>
                      <a:pt x="570" y="776"/>
                    </a:cubicBezTo>
                    <a:cubicBezTo>
                      <a:pt x="569" y="803"/>
                      <a:pt x="568" y="831"/>
                      <a:pt x="567" y="858"/>
                    </a:cubicBezTo>
                    <a:cubicBezTo>
                      <a:pt x="443" y="830"/>
                      <a:pt x="352" y="672"/>
                      <a:pt x="285" y="564"/>
                    </a:cubicBezTo>
                    <a:cubicBezTo>
                      <a:pt x="199" y="424"/>
                      <a:pt x="113" y="254"/>
                      <a:pt x="95" y="82"/>
                    </a:cubicBezTo>
                    <a:cubicBezTo>
                      <a:pt x="92" y="55"/>
                      <a:pt x="101" y="26"/>
                      <a:pt x="9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E94CF941-792E-4F82-9834-4600CF67E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0" y="919"/>
                <a:ext cx="963" cy="697"/>
              </a:xfrm>
              <a:custGeom>
                <a:avLst/>
                <a:gdLst>
                  <a:gd name="T0" fmla="*/ 1385 w 1393"/>
                  <a:gd name="T1" fmla="*/ 1009 h 1009"/>
                  <a:gd name="T2" fmla="*/ 1 w 1393"/>
                  <a:gd name="T3" fmla="*/ 147 h 1009"/>
                  <a:gd name="T4" fmla="*/ 5 w 1393"/>
                  <a:gd name="T5" fmla="*/ 65 h 1009"/>
                  <a:gd name="T6" fmla="*/ 1389 w 1393"/>
                  <a:gd name="T7" fmla="*/ 927 h 1009"/>
                  <a:gd name="T8" fmla="*/ 1385 w 1393"/>
                  <a:gd name="T9" fmla="*/ 1009 h 10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3" h="1009">
                    <a:moveTo>
                      <a:pt x="1385" y="1009"/>
                    </a:moveTo>
                    <a:cubicBezTo>
                      <a:pt x="1294" y="373"/>
                      <a:pt x="497" y="82"/>
                      <a:pt x="1" y="147"/>
                    </a:cubicBezTo>
                    <a:cubicBezTo>
                      <a:pt x="4" y="146"/>
                      <a:pt x="0" y="66"/>
                      <a:pt x="5" y="65"/>
                    </a:cubicBezTo>
                    <a:cubicBezTo>
                      <a:pt x="501" y="0"/>
                      <a:pt x="1298" y="292"/>
                      <a:pt x="1389" y="927"/>
                    </a:cubicBezTo>
                    <a:cubicBezTo>
                      <a:pt x="1393" y="954"/>
                      <a:pt x="1382" y="983"/>
                      <a:pt x="1385" y="100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889" y="2750713"/>
            <a:ext cx="3195226" cy="39940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D2576C-D005-47A5-8B14-513AF0937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503" y="1665639"/>
            <a:ext cx="5210176" cy="49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7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185244" y="80390"/>
              <a:ext cx="2393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Giải nghĩa từ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53540" y="1069809"/>
            <a:ext cx="2021648" cy="1284957"/>
            <a:chOff x="553540" y="1069809"/>
            <a:chExt cx="2021648" cy="1284957"/>
          </a:xfrm>
        </p:grpSpPr>
        <p:pic>
          <p:nvPicPr>
            <p:cNvPr id="22" name="图片 17">
              <a:extLst>
                <a:ext uri="{FF2B5EF4-FFF2-40B4-BE49-F238E27FC236}">
                  <a16:creationId xmlns:a16="http://schemas.microsoft.com/office/drawing/2014/main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63631" y="1356245"/>
              <a:ext cx="19115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Má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đào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301105" y="684000"/>
            <a:ext cx="9439138" cy="1670766"/>
            <a:chOff x="1629819" y="733985"/>
            <a:chExt cx="9439138" cy="1670766"/>
          </a:xfrm>
        </p:grpSpPr>
        <p:pic>
          <p:nvPicPr>
            <p:cNvPr id="2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0" name="Straight Connector 29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2128217" y="1720082"/>
            <a:ext cx="3219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hồng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27752" y="3025735"/>
            <a:ext cx="2619477" cy="1284957"/>
            <a:chOff x="553540" y="1069809"/>
            <a:chExt cx="2059367" cy="1284957"/>
          </a:xfrm>
        </p:grpSpPr>
        <p:pic>
          <p:nvPicPr>
            <p:cNvPr id="38" name="图片 17">
              <a:extLst>
                <a:ext uri="{FF2B5EF4-FFF2-40B4-BE49-F238E27FC236}">
                  <a16:creationId xmlns:a16="http://schemas.microsoft.com/office/drawing/2014/main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0644" y="1339962"/>
              <a:ext cx="19622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Mơn</a:t>
              </a:r>
              <a:r>
                <a:rPr lang="en-US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man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587546" y="2549655"/>
            <a:ext cx="9165054" cy="1670766"/>
            <a:chOff x="1903903" y="733985"/>
            <a:chExt cx="9165054" cy="1670766"/>
          </a:xfrm>
        </p:grpSpPr>
        <p:pic>
          <p:nvPicPr>
            <p:cNvPr id="41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42" name="Straight Connector 41"/>
            <p:cNvCxnSpPr>
              <a:cxnSpLocks/>
            </p:cNvCxnSpPr>
            <p:nvPr/>
          </p:nvCxnSpPr>
          <p:spPr>
            <a:xfrm>
              <a:off x="1903903" y="2303151"/>
              <a:ext cx="7820668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2702174" y="3534046"/>
            <a:ext cx="7611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lướt nhẹ trên bề mặt, tạo cảm giác dễ chịu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075" y="-5302281"/>
            <a:ext cx="12178952" cy="103346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D9D6D60-C146-4D4A-955F-112BD1E7266E}"/>
              </a:ext>
            </a:extLst>
          </p:cNvPr>
          <p:cNvGrpSpPr/>
          <p:nvPr/>
        </p:nvGrpSpPr>
        <p:grpSpPr>
          <a:xfrm>
            <a:off x="169140" y="5073183"/>
            <a:ext cx="2495962" cy="1284957"/>
            <a:chOff x="457988" y="1069809"/>
            <a:chExt cx="1962263" cy="1284957"/>
          </a:xfrm>
        </p:grpSpPr>
        <p:pic>
          <p:nvPicPr>
            <p:cNvPr id="24" name="图片 17">
              <a:extLst>
                <a:ext uri="{FF2B5EF4-FFF2-40B4-BE49-F238E27FC236}">
                  <a16:creationId xmlns:a16="http://schemas.microsoft.com/office/drawing/2014/main" id="{EEE416DB-4E8C-4263-8E6F-B25BEF122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9D1C913-BFE7-464E-B7A9-A137B0F73FAC}"/>
                </a:ext>
              </a:extLst>
            </p:cNvPr>
            <p:cNvSpPr txBox="1"/>
            <p:nvPr/>
          </p:nvSpPr>
          <p:spPr>
            <a:xfrm>
              <a:off x="457988" y="1092246"/>
              <a:ext cx="19622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(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vui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xốn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xang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09B17AD-4D03-443C-A770-C304BCBB9953}"/>
              </a:ext>
            </a:extLst>
          </p:cNvPr>
          <p:cNvGrpSpPr/>
          <p:nvPr/>
        </p:nvGrpSpPr>
        <p:grpSpPr>
          <a:xfrm>
            <a:off x="2550475" y="4597103"/>
            <a:ext cx="9165054" cy="1670766"/>
            <a:chOff x="1903903" y="733985"/>
            <a:chExt cx="9165054" cy="1670766"/>
          </a:xfrm>
        </p:grpSpPr>
        <p:pic>
          <p:nvPicPr>
            <p:cNvPr id="29" name="图片 16">
              <a:extLst>
                <a:ext uri="{FF2B5EF4-FFF2-40B4-BE49-F238E27FC236}">
                  <a16:creationId xmlns:a16="http://schemas.microsoft.com/office/drawing/2014/main" id="{35CB3430-A6C5-4331-9128-E20ED5FF31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5E6E851-7723-4AF8-8775-B1A19C90B1BE}"/>
                </a:ext>
              </a:extLst>
            </p:cNvPr>
            <p:cNvCxnSpPr>
              <a:cxnSpLocks/>
            </p:cNvCxnSpPr>
            <p:nvPr/>
          </p:nvCxnSpPr>
          <p:spPr>
            <a:xfrm>
              <a:off x="1903903" y="2303151"/>
              <a:ext cx="7820668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7C5BF92B-E081-499A-AFEA-2A733B3F98C7}"/>
              </a:ext>
            </a:extLst>
          </p:cNvPr>
          <p:cNvSpPr txBox="1"/>
          <p:nvPr/>
        </p:nvSpPr>
        <p:spPr>
          <a:xfrm>
            <a:off x="2665103" y="5581494"/>
            <a:ext cx="7611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cảm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xúc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rạo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rực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lòng</a:t>
            </a:r>
            <a:endParaRPr lang="vi-VN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90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034274" y="258598"/>
            <a:ext cx="3962399" cy="684000"/>
            <a:chOff x="3521613" y="0"/>
            <a:chExt cx="3962399" cy="684000"/>
          </a:xfrm>
        </p:grpSpPr>
        <p:grpSp>
          <p:nvGrpSpPr>
            <p:cNvPr id="32" name="Group 31"/>
            <p:cNvGrpSpPr/>
            <p:nvPr/>
          </p:nvGrpSpPr>
          <p:grpSpPr>
            <a:xfrm>
              <a:off x="3521613" y="0"/>
              <a:ext cx="3962399" cy="684000"/>
              <a:chOff x="3770142" y="1493446"/>
              <a:chExt cx="3962399" cy="684000"/>
            </a:xfrm>
          </p:grpSpPr>
          <p:sp>
            <p:nvSpPr>
              <p:cNvPr id="34" name="Flowchart: Alternate Process 33"/>
              <p:cNvSpPr/>
              <p:nvPr/>
            </p:nvSpPr>
            <p:spPr>
              <a:xfrm>
                <a:off x="3840480" y="1547446"/>
                <a:ext cx="389206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đọc nhóm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366955" y="1150244"/>
            <a:ext cx="5158854" cy="2613541"/>
            <a:chOff x="6138355" y="864494"/>
            <a:chExt cx="5158854" cy="2613541"/>
          </a:xfrm>
        </p:grpSpPr>
        <p:sp>
          <p:nvSpPr>
            <p:cNvPr id="41" name="Rounded Rectangle 40"/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name="adj" fmla="val 7790"/>
              </a:avLst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SVN-Cookies" panose="02040603050506020204" pitchFamily="18" charset="0"/>
                <a:cs typeface="+mn-cs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3728368" y="4429950"/>
            <a:ext cx="5192464" cy="197549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96653" y="4037125"/>
            <a:ext cx="918316" cy="71019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234231" y="4112575"/>
            <a:ext cx="820756" cy="63474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74" y="1150244"/>
            <a:ext cx="4761389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46568" y="484553"/>
            <a:ext cx="4136573" cy="684000"/>
            <a:chOff x="3521613" y="0"/>
            <a:chExt cx="4136573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4136573" cy="684000"/>
              <a:chOff x="3770142" y="1493446"/>
              <a:chExt cx="4136573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4066234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112457" y="80390"/>
              <a:ext cx="3545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đọc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toàn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bài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264" y="826553"/>
            <a:ext cx="6522460" cy="32814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6" b="16617"/>
          <a:stretch/>
        </p:blipFill>
        <p:spPr>
          <a:xfrm>
            <a:off x="646568" y="2767308"/>
            <a:ext cx="4773453" cy="317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4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8311B2-58FC-AC2C-D85B-9D0528D614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1562" y="2445489"/>
            <a:ext cx="8223838" cy="230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4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0"/>
            <a:ext cx="3262183" cy="684000"/>
            <a:chOff x="3521613" y="0"/>
            <a:chExt cx="3262183" cy="684000"/>
          </a:xfrm>
        </p:grpSpPr>
        <p:grpSp>
          <p:nvGrpSpPr>
            <p:cNvPr id="32" name="Group 31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34" name="Flowchart: Alternate Process 33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4168181" y="80390"/>
              <a:ext cx="26156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Cùng tìm hiểu</a:t>
              </a:r>
            </a:p>
          </p:txBody>
        </p:sp>
      </p:grpSp>
      <p:grpSp>
        <p:nvGrpSpPr>
          <p:cNvPr id="36" name="PA_库_组合 5"/>
          <p:cNvGrpSpPr/>
          <p:nvPr>
            <p:custDataLst>
              <p:tags r:id="rId1"/>
            </p:custDataLst>
          </p:nvPr>
        </p:nvGrpSpPr>
        <p:grpSpPr>
          <a:xfrm>
            <a:off x="947754" y="684950"/>
            <a:ext cx="587835" cy="716735"/>
            <a:chOff x="1836100" y="2332000"/>
            <a:chExt cx="1572829" cy="875054"/>
          </a:xfrm>
        </p:grpSpPr>
        <p:sp>
          <p:nvSpPr>
            <p:cNvPr id="3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文本框 12"/>
            <p:cNvSpPr txBox="1"/>
            <p:nvPr/>
          </p:nvSpPr>
          <p:spPr>
            <a:xfrm>
              <a:off x="2222349" y="2332000"/>
              <a:ext cx="756775" cy="875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40" name="Rectangle 39"/>
          <p:cNvSpPr/>
          <p:nvPr/>
        </p:nvSpPr>
        <p:spPr>
          <a:xfrm>
            <a:off x="1661088" y="826187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 nhỏ đi học trong khung cảnh như thế nào?</a:t>
            </a:r>
          </a:p>
        </p:txBody>
      </p:sp>
      <p:grpSp>
        <p:nvGrpSpPr>
          <p:cNvPr id="41" name="PA_库_组合 5"/>
          <p:cNvGrpSpPr/>
          <p:nvPr>
            <p:custDataLst>
              <p:tags r:id="rId2"/>
            </p:custDataLst>
          </p:nvPr>
        </p:nvGrpSpPr>
        <p:grpSpPr>
          <a:xfrm>
            <a:off x="983776" y="1567596"/>
            <a:ext cx="587835" cy="733599"/>
            <a:chOff x="1836100" y="2332000"/>
            <a:chExt cx="1572829" cy="895643"/>
          </a:xfrm>
        </p:grpSpPr>
        <p:sp>
          <p:nvSpPr>
            <p:cNvPr id="42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1715969" y="161815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 trang sách bạn nhỏ được học có gì thú vị?</a:t>
            </a:r>
          </a:p>
        </p:txBody>
      </p:sp>
      <p:grpSp>
        <p:nvGrpSpPr>
          <p:cNvPr id="46" name="PA_库_组合 5"/>
          <p:cNvGrpSpPr/>
          <p:nvPr>
            <p:custDataLst>
              <p:tags r:id="rId3"/>
            </p:custDataLst>
          </p:nvPr>
        </p:nvGrpSpPr>
        <p:grpSpPr>
          <a:xfrm>
            <a:off x="983776" y="2429119"/>
            <a:ext cx="587835" cy="733599"/>
            <a:chOff x="1836100" y="2332000"/>
            <a:chExt cx="1572829" cy="895643"/>
          </a:xfrm>
        </p:grpSpPr>
        <p:sp>
          <p:nvSpPr>
            <p:cNvPr id="4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50" name="Rectangle 49"/>
          <p:cNvSpPr/>
          <p:nvPr/>
        </p:nvSpPr>
        <p:spPr>
          <a:xfrm>
            <a:off x="1715969" y="2479682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 những chi tiết thể hiện niềm vui của các bạn trong giờ ra chơi.</a:t>
            </a:r>
          </a:p>
        </p:txBody>
      </p:sp>
      <p:grpSp>
        <p:nvGrpSpPr>
          <p:cNvPr id="51" name="PA_库_组合 5"/>
          <p:cNvGrpSpPr/>
          <p:nvPr>
            <p:custDataLst>
              <p:tags r:id="rId4"/>
            </p:custDataLst>
          </p:nvPr>
        </p:nvGrpSpPr>
        <p:grpSpPr>
          <a:xfrm>
            <a:off x="995758" y="3540674"/>
            <a:ext cx="587835" cy="733599"/>
            <a:chOff x="1836100" y="2332000"/>
            <a:chExt cx="1572829" cy="895643"/>
          </a:xfrm>
        </p:grpSpPr>
        <p:sp>
          <p:nvSpPr>
            <p:cNvPr id="52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55" name="Rectangle 54"/>
          <p:cNvSpPr/>
          <p:nvPr/>
        </p:nvSpPr>
        <p:spPr>
          <a:xfrm>
            <a:off x="1727951" y="361434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cảm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xúc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nhỏ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khi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tan </a:t>
            </a:r>
            <a:r>
              <a:rPr lang="en-US" altLang="zh-CN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2"/>
          <a:stretch/>
        </p:blipFill>
        <p:spPr>
          <a:xfrm>
            <a:off x="8963026" y="3717384"/>
            <a:ext cx="2834022" cy="2600442"/>
          </a:xfrm>
          <a:prstGeom prst="rect">
            <a:avLst/>
          </a:prstGeom>
          <a:effectLst>
            <a:softEdge rad="12700"/>
          </a:effectLst>
        </p:spPr>
      </p:pic>
      <p:grpSp>
        <p:nvGrpSpPr>
          <p:cNvPr id="56" name="PA_库_组合 5">
            <a:extLst>
              <a:ext uri="{FF2B5EF4-FFF2-40B4-BE49-F238E27FC236}">
                <a16:creationId xmlns:a16="http://schemas.microsoft.com/office/drawing/2014/main" id="{7A5E8215-3167-4B67-AD6A-6FDB9F4CD913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1092112" y="4614907"/>
            <a:ext cx="587835" cy="733599"/>
            <a:chOff x="1836100" y="2332000"/>
            <a:chExt cx="1572829" cy="895643"/>
          </a:xfrm>
        </p:grpSpPr>
        <p:sp>
          <p:nvSpPr>
            <p:cNvPr id="60" name="任意多边形 10">
              <a:extLst>
                <a:ext uri="{FF2B5EF4-FFF2-40B4-BE49-F238E27FC236}">
                  <a16:creationId xmlns:a16="http://schemas.microsoft.com/office/drawing/2014/main" id="{724D10F2-9E38-48B1-908A-29CDAC7B5449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1" name="任意多边形 11">
              <a:extLst>
                <a:ext uri="{FF2B5EF4-FFF2-40B4-BE49-F238E27FC236}">
                  <a16:creationId xmlns:a16="http://schemas.microsoft.com/office/drawing/2014/main" id="{82A6A130-4D03-4F32-8753-5CCFD1C75D32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2" name="文本框 12">
              <a:extLst>
                <a:ext uri="{FF2B5EF4-FFF2-40B4-BE49-F238E27FC236}">
                  <a16:creationId xmlns:a16="http://schemas.microsoft.com/office/drawing/2014/main" id="{EFD70AA8-85EC-40C7-8959-27E8C6AFF1C4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10284018-730A-4FDF-AE97-0C0DE320198B}"/>
              </a:ext>
            </a:extLst>
          </p:cNvPr>
          <p:cNvSpPr/>
          <p:nvPr/>
        </p:nvSpPr>
        <p:spPr>
          <a:xfrm>
            <a:off x="1824306" y="4688582"/>
            <a:ext cx="69780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cảm thấy thế nào khi nghe tiếng trống tan trường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  <a:endParaRPr lang="vi-VN" altLang="zh-CN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22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5" grpId="0"/>
      <p:bldP spid="50" grpId="0"/>
      <p:bldP spid="55" grpId="0"/>
      <p:bldP spid="6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Cùng tìm hiểu</a:t>
              </a:r>
            </a:p>
          </p:txBody>
        </p:sp>
      </p:grpSp>
      <p:grpSp>
        <p:nvGrpSpPr>
          <p:cNvPr id="19" name="PA_库_组合 5"/>
          <p:cNvGrpSpPr/>
          <p:nvPr>
            <p:custDataLst>
              <p:tags r:id="rId1"/>
            </p:custDataLst>
          </p:nvPr>
        </p:nvGrpSpPr>
        <p:grpSpPr>
          <a:xfrm>
            <a:off x="1076766" y="656390"/>
            <a:ext cx="587835" cy="733599"/>
            <a:chOff x="1836100" y="2332000"/>
            <a:chExt cx="1572829" cy="895643"/>
          </a:xfrm>
        </p:grpSpPr>
        <p:sp>
          <p:nvSpPr>
            <p:cNvPr id="20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1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3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808959" y="706953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 nhỏ đi học trong khung cảnh như thế nào?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4058091" y="1459769"/>
            <a:ext cx="103993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100161" y="3948540"/>
            <a:ext cx="8884693" cy="1077218"/>
            <a:chOff x="1596788" y="4426148"/>
            <a:chExt cx="8884693" cy="1077218"/>
          </a:xfrm>
        </p:grpSpPr>
        <p:sp>
          <p:nvSpPr>
            <p:cNvPr id="34" name="Rounded Rectangle 33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2840771" y="4426148"/>
              <a:ext cx="740635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Bạn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nhỏ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học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trong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buổi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bình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minh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nắng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gió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" name="Right Arrow 23">
            <a:hlinkClick r:id="rId6" action="ppaction://hlinksldjump"/>
            <a:extLst>
              <a:ext uri="{FF2B5EF4-FFF2-40B4-BE49-F238E27FC236}">
                <a16:creationId xmlns:a16="http://schemas.microsoft.com/office/drawing/2014/main" id="{689500AE-747A-3F4B-FF05-6756EB534E52}"/>
              </a:ext>
            </a:extLst>
          </p:cNvPr>
          <p:cNvSpPr/>
          <p:nvPr/>
        </p:nvSpPr>
        <p:spPr>
          <a:xfrm>
            <a:off x="9839325" y="5695950"/>
            <a:ext cx="1740703" cy="79143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21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Cùng tìm hiểu</a:t>
              </a:r>
            </a:p>
          </p:txBody>
        </p:sp>
      </p:grpSp>
      <p:grpSp>
        <p:nvGrpSpPr>
          <p:cNvPr id="12" name="PA_库_组合 5"/>
          <p:cNvGrpSpPr/>
          <p:nvPr>
            <p:custDataLst>
              <p:tags r:id="rId1"/>
            </p:custDataLst>
          </p:nvPr>
        </p:nvGrpSpPr>
        <p:grpSpPr>
          <a:xfrm>
            <a:off x="947754" y="684950"/>
            <a:ext cx="587835" cy="716735"/>
            <a:chOff x="1836100" y="2332000"/>
            <a:chExt cx="1572829" cy="875054"/>
          </a:xfrm>
        </p:grpSpPr>
        <p:sp>
          <p:nvSpPr>
            <p:cNvPr id="13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文本框 12"/>
            <p:cNvSpPr txBox="1"/>
            <p:nvPr/>
          </p:nvSpPr>
          <p:spPr>
            <a:xfrm>
              <a:off x="2222349" y="2332000"/>
              <a:ext cx="756775" cy="875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661088" y="826187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 trang sách bạn nhỏ được học có gì thú vị?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1233532" y="1672271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492093" y="3948537"/>
            <a:ext cx="9492762" cy="1757069"/>
            <a:chOff x="1596788" y="4426150"/>
            <a:chExt cx="8884693" cy="1076875"/>
          </a:xfrm>
        </p:grpSpPr>
        <p:sp>
          <p:nvSpPr>
            <p:cNvPr id="30" name="Rounded Rectangle 29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2840771" y="4426150"/>
              <a:ext cx="7406359" cy="9620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Những trang sách bạn nhỏ được học có: hương lúa, những cánh cò bay dập dờn, những câu chuyện cổ tích, cách làm đồ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chơi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DD0F9E3-9B42-4E90-BE17-8E11E04614A1}"/>
              </a:ext>
            </a:extLst>
          </p:cNvPr>
          <p:cNvSpPr txBox="1"/>
          <p:nvPr/>
        </p:nvSpPr>
        <p:spPr>
          <a:xfrm>
            <a:off x="6542507" y="1777291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Bao nhiêu chuyện cổ tích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Cũng có trong sách hay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Cô dạy múa, dạy hát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Làm đồ chơi khéo tay.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" name="Right Arrow 23">
            <a:hlinkClick r:id="rId6" action="ppaction://hlinksldjump"/>
            <a:extLst>
              <a:ext uri="{FF2B5EF4-FFF2-40B4-BE49-F238E27FC236}">
                <a16:creationId xmlns:a16="http://schemas.microsoft.com/office/drawing/2014/main" id="{9F966518-0FC9-E2EB-3184-D9CECA9477A1}"/>
              </a:ext>
            </a:extLst>
          </p:cNvPr>
          <p:cNvSpPr/>
          <p:nvPr/>
        </p:nvSpPr>
        <p:spPr>
          <a:xfrm>
            <a:off x="9839325" y="5695950"/>
            <a:ext cx="1740703" cy="79143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63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Cùng tìm hiểu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0339" y="4828237"/>
            <a:ext cx="11703499" cy="1259273"/>
            <a:chOff x="1596788" y="4426148"/>
            <a:chExt cx="8884693" cy="1076877"/>
          </a:xfrm>
        </p:grpSpPr>
        <p:sp>
          <p:nvSpPr>
            <p:cNvPr id="34" name="Rounded Rectangle 33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2840771" y="4426148"/>
              <a:ext cx="7406359" cy="9211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Những chi tiết thể hiện niềm vui của các bạn trong giờ ra chơi là: náo nứ nô đùa, túm tụm, vẽ tranh say sưa.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PA_库_组合 5"/>
          <p:cNvGrpSpPr/>
          <p:nvPr>
            <p:custDataLst>
              <p:tags r:id="rId1"/>
            </p:custDataLst>
          </p:nvPr>
        </p:nvGrpSpPr>
        <p:grpSpPr>
          <a:xfrm>
            <a:off x="782298" y="684000"/>
            <a:ext cx="587835" cy="733599"/>
            <a:chOff x="1836100" y="2332000"/>
            <a:chExt cx="1572829" cy="895643"/>
          </a:xfrm>
        </p:grpSpPr>
        <p:sp>
          <p:nvSpPr>
            <p:cNvPr id="28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9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30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514491" y="734563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 những chi tiết thể hiện niềm vui của các bạn trong giờ ra chơi.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964D8F-B527-45E4-9CF6-54B832761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1269" y="1916344"/>
            <a:ext cx="7458503" cy="2494830"/>
          </a:xfrm>
          <a:prstGeom prst="rect">
            <a:avLst/>
          </a:prstGeom>
        </p:spPr>
      </p:pic>
      <p:sp>
        <p:nvSpPr>
          <p:cNvPr id="2" name="Right Arrow 23">
            <a:hlinkClick r:id="rId7" action="ppaction://hlinksldjump"/>
            <a:extLst>
              <a:ext uri="{FF2B5EF4-FFF2-40B4-BE49-F238E27FC236}">
                <a16:creationId xmlns:a16="http://schemas.microsoft.com/office/drawing/2014/main" id="{9ADE4B24-9F41-AF1A-EC02-313F7E2E9A88}"/>
              </a:ext>
            </a:extLst>
          </p:cNvPr>
          <p:cNvSpPr/>
          <p:nvPr/>
        </p:nvSpPr>
        <p:spPr>
          <a:xfrm>
            <a:off x="9858375" y="6066562"/>
            <a:ext cx="1740703" cy="79143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89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6435" y="0"/>
            <a:ext cx="9939131" cy="6858000"/>
          </a:xfrm>
          <a:custGeom>
            <a:avLst/>
            <a:gdLst/>
            <a:ahLst/>
            <a:cxnLst/>
            <a:rect l="l" t="t" r="r" b="b"/>
            <a:pathLst>
              <a:path w="14908696" h="10287000">
                <a:moveTo>
                  <a:pt x="0" y="0"/>
                </a:moveTo>
                <a:lnTo>
                  <a:pt x="14908696" y="0"/>
                </a:lnTo>
                <a:lnTo>
                  <a:pt x="1490869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214629" y="330595"/>
            <a:ext cx="2977371" cy="6284688"/>
          </a:xfrm>
          <a:custGeom>
            <a:avLst/>
            <a:gdLst/>
            <a:ahLst/>
            <a:cxnLst/>
            <a:rect l="l" t="t" r="r" b="b"/>
            <a:pathLst>
              <a:path w="4466056" h="9427032">
                <a:moveTo>
                  <a:pt x="0" y="0"/>
                </a:moveTo>
                <a:lnTo>
                  <a:pt x="4466056" y="0"/>
                </a:lnTo>
                <a:lnTo>
                  <a:pt x="4466056" y="9427032"/>
                </a:lnTo>
                <a:lnTo>
                  <a:pt x="0" y="94270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0" y="2887504"/>
            <a:ext cx="3631320" cy="4210226"/>
          </a:xfrm>
          <a:custGeom>
            <a:avLst/>
            <a:gdLst/>
            <a:ahLst/>
            <a:cxnLst/>
            <a:rect l="l" t="t" r="r" b="b"/>
            <a:pathLst>
              <a:path w="5446980" h="6315339">
                <a:moveTo>
                  <a:pt x="5446980" y="0"/>
                </a:moveTo>
                <a:lnTo>
                  <a:pt x="0" y="0"/>
                </a:lnTo>
                <a:lnTo>
                  <a:pt x="0" y="6315339"/>
                </a:lnTo>
                <a:lnTo>
                  <a:pt x="5446980" y="6315339"/>
                </a:lnTo>
                <a:lnTo>
                  <a:pt x="544698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9074146">
            <a:off x="-1077561" y="-459072"/>
            <a:ext cx="2789777" cy="3036492"/>
          </a:xfrm>
          <a:custGeom>
            <a:avLst/>
            <a:gdLst/>
            <a:ahLst/>
            <a:cxnLst/>
            <a:rect l="l" t="t" r="r" b="b"/>
            <a:pathLst>
              <a:path w="4184666" h="4554738">
                <a:moveTo>
                  <a:pt x="0" y="0"/>
                </a:moveTo>
                <a:lnTo>
                  <a:pt x="4184666" y="0"/>
                </a:lnTo>
                <a:lnTo>
                  <a:pt x="4184666" y="4554739"/>
                </a:lnTo>
                <a:lnTo>
                  <a:pt x="0" y="45547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6E9F3C65-6D36-119B-C57C-2932D2EBF5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183" y="977304"/>
            <a:ext cx="5049860" cy="3891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20" name="PA_库_组合 5"/>
          <p:cNvGrpSpPr/>
          <p:nvPr>
            <p:custDataLst>
              <p:tags r:id="rId1"/>
            </p:custDataLst>
          </p:nvPr>
        </p:nvGrpSpPr>
        <p:grpSpPr>
          <a:xfrm>
            <a:off x="1073250" y="1024020"/>
            <a:ext cx="587835" cy="733599"/>
            <a:chOff x="1836100" y="2332000"/>
            <a:chExt cx="1572829" cy="895643"/>
          </a:xfrm>
        </p:grpSpPr>
        <p:sp>
          <p:nvSpPr>
            <p:cNvPr id="2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4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51834" y="105713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E84613-9227-4908-9527-B15305BBD861}"/>
              </a:ext>
            </a:extLst>
          </p:cNvPr>
          <p:cNvSpPr txBox="1"/>
          <p:nvPr/>
        </p:nvSpPr>
        <p:spPr>
          <a:xfrm>
            <a:off x="4076935" y="1739954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AA6346-7046-4D73-90F8-9382CFA908DD}"/>
              </a:ext>
            </a:extLst>
          </p:cNvPr>
          <p:cNvGrpSpPr/>
          <p:nvPr/>
        </p:nvGrpSpPr>
        <p:grpSpPr>
          <a:xfrm>
            <a:off x="1492093" y="3955266"/>
            <a:ext cx="9492762" cy="1750342"/>
            <a:chOff x="1596788" y="4430273"/>
            <a:chExt cx="8884693" cy="1072752"/>
          </a:xfrm>
        </p:grpSpPr>
        <p:sp>
          <p:nvSpPr>
            <p:cNvPr id="18" name="Rounded Rectangle 29">
              <a:extLst>
                <a:ext uri="{FF2B5EF4-FFF2-40B4-BE49-F238E27FC236}">
                  <a16:creationId xmlns:a16="http://schemas.microsoft.com/office/drawing/2014/main" id="{4C624A57-7FDB-4F1C-886A-EF3128B9B9EA}"/>
                </a:ext>
              </a:extLst>
            </p:cNvPr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655FB1-ACB0-4F1E-9E5A-4D62D4B25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1B5C4E6-6936-49A6-8CBC-9BAD0EF912AC}"/>
                </a:ext>
              </a:extLst>
            </p:cNvPr>
            <p:cNvSpPr/>
            <p:nvPr/>
          </p:nvSpPr>
          <p:spPr>
            <a:xfrm>
              <a:off x="2840771" y="4572114"/>
              <a:ext cx="7406359" cy="811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tan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vội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chạy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" name="Right Arrow 23">
            <a:hlinkClick r:id="rId6" action="ppaction://hlinksldjump"/>
            <a:extLst>
              <a:ext uri="{FF2B5EF4-FFF2-40B4-BE49-F238E27FC236}">
                <a16:creationId xmlns:a16="http://schemas.microsoft.com/office/drawing/2014/main" id="{C025376D-6F8D-F7F6-0EF5-FBA518D1DD62}"/>
              </a:ext>
            </a:extLst>
          </p:cNvPr>
          <p:cNvSpPr/>
          <p:nvPr/>
        </p:nvSpPr>
        <p:spPr>
          <a:xfrm>
            <a:off x="9839325" y="5695950"/>
            <a:ext cx="1740703" cy="79143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71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Cùng tìm hiểu</a:t>
              </a:r>
            </a:p>
          </p:txBody>
        </p:sp>
      </p:grpSp>
      <p:grpSp>
        <p:nvGrpSpPr>
          <p:cNvPr id="20" name="PA_库_组合 5"/>
          <p:cNvGrpSpPr/>
          <p:nvPr>
            <p:custDataLst>
              <p:tags r:id="rId1"/>
            </p:custDataLst>
          </p:nvPr>
        </p:nvGrpSpPr>
        <p:grpSpPr>
          <a:xfrm>
            <a:off x="1073250" y="1024020"/>
            <a:ext cx="587835" cy="733599"/>
            <a:chOff x="1836100" y="2332000"/>
            <a:chExt cx="1572829" cy="895643"/>
          </a:xfrm>
        </p:grpSpPr>
        <p:sp>
          <p:nvSpPr>
            <p:cNvPr id="2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51834" y="834718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cảm thấy thế nào khi nghe tiếng trống tan trường</a:t>
            </a:r>
            <a:r>
              <a:rPr lang="en-US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  <a:endParaRPr lang="vi-VN" altLang="zh-CN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AA6346-7046-4D73-90F8-9382CFA908DD}"/>
              </a:ext>
            </a:extLst>
          </p:cNvPr>
          <p:cNvGrpSpPr/>
          <p:nvPr/>
        </p:nvGrpSpPr>
        <p:grpSpPr>
          <a:xfrm>
            <a:off x="1500447" y="1980429"/>
            <a:ext cx="9882119" cy="971547"/>
            <a:chOff x="1737955" y="4225494"/>
            <a:chExt cx="9249109" cy="595443"/>
          </a:xfrm>
        </p:grpSpPr>
        <p:sp>
          <p:nvSpPr>
            <p:cNvPr id="18" name="Rounded Rectangle 29">
              <a:extLst>
                <a:ext uri="{FF2B5EF4-FFF2-40B4-BE49-F238E27FC236}">
                  <a16:creationId xmlns:a16="http://schemas.microsoft.com/office/drawing/2014/main" id="{4C624A57-7FDB-4F1C-886A-EF3128B9B9EA}"/>
                </a:ext>
              </a:extLst>
            </p:cNvPr>
            <p:cNvSpPr/>
            <p:nvPr/>
          </p:nvSpPr>
          <p:spPr>
            <a:xfrm>
              <a:off x="1737955" y="4225494"/>
              <a:ext cx="8884693" cy="595443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655FB1-ACB0-4F1E-9E5A-4D62D4B25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2424449" y="4352987"/>
              <a:ext cx="1022533" cy="30810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1B5C4E6-6936-49A6-8CBC-9BAD0EF912AC}"/>
                </a:ext>
              </a:extLst>
            </p:cNvPr>
            <p:cNvSpPr/>
            <p:nvPr/>
          </p:nvSpPr>
          <p:spPr>
            <a:xfrm>
              <a:off x="3580705" y="4279809"/>
              <a:ext cx="7406359" cy="433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Em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suy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nghĩ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và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trả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lời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câu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hỏi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" name="Right Arrow 23">
            <a:hlinkClick r:id="rId6" action="ppaction://hlinksldjump"/>
            <a:extLst>
              <a:ext uri="{FF2B5EF4-FFF2-40B4-BE49-F238E27FC236}">
                <a16:creationId xmlns:a16="http://schemas.microsoft.com/office/drawing/2014/main" id="{88912040-1112-C9AA-1ED4-4C39AD1E70CD}"/>
              </a:ext>
            </a:extLst>
          </p:cNvPr>
          <p:cNvSpPr/>
          <p:nvPr/>
        </p:nvSpPr>
        <p:spPr>
          <a:xfrm>
            <a:off x="9839325" y="5695950"/>
            <a:ext cx="1740703" cy="79143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4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85943">
            <a:off x="1216259" y="668944"/>
            <a:ext cx="3385354" cy="304559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363136" y="3341716"/>
            <a:ext cx="9439138" cy="1670766"/>
            <a:chOff x="1629819" y="733985"/>
            <a:chExt cx="9439138" cy="1670766"/>
          </a:xfrm>
        </p:grpSpPr>
        <p:pic>
          <p:nvPicPr>
            <p:cNvPr id="1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3237469" y="3258156"/>
            <a:ext cx="77724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niềm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vui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nhỏ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FF2D4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ca </a:t>
            </a:r>
            <a:r>
              <a:rPr lang="en-US" sz="3600" b="1" dirty="0" err="1">
                <a:solidFill>
                  <a:srgbClr val="FF2D4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ngợi</a:t>
            </a:r>
            <a:r>
              <a:rPr lang="en-US" sz="3600" b="1" dirty="0">
                <a:solidFill>
                  <a:srgbClr val="FF2D4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tình</a:t>
            </a:r>
            <a:r>
              <a:rPr lang="en-US" sz="3600" b="1" dirty="0">
                <a:solidFill>
                  <a:srgbClr val="FF2D4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cảm</a:t>
            </a:r>
            <a:r>
              <a:rPr lang="en-US" sz="3600" b="1" dirty="0">
                <a:solidFill>
                  <a:srgbClr val="FF2D4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srgbClr val="FF2D4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solidFill>
                  <a:srgbClr val="FF2D4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lớp</a:t>
            </a:r>
            <a:r>
              <a:rPr lang="en-US" sz="3600" b="1" dirty="0">
                <a:solidFill>
                  <a:srgbClr val="FF2D4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2D4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thầy</a:t>
            </a:r>
            <a:r>
              <a:rPr lang="en-US" sz="3600" b="1" dirty="0">
                <a:solidFill>
                  <a:srgbClr val="FF2D4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cô</a:t>
            </a:r>
            <a:r>
              <a:rPr lang="en-US" sz="3600" b="1" dirty="0">
                <a:solidFill>
                  <a:srgbClr val="FF2D4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2D4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FF2D4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bè</a:t>
            </a:r>
            <a:r>
              <a:rPr lang="en-US" sz="3600" b="1" dirty="0">
                <a:solidFill>
                  <a:srgbClr val="FF2D4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2D4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28" name="Picture 27" descr="84,319 Cartoon Pen Stock Photos and Images - 123R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 flipH="1">
            <a:off x="163068" y="2217531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69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89355"/>
            <a:ext cx="12192000" cy="9937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2906819" y="4250717"/>
            <a:ext cx="6963079" cy="26491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A2D56E-0411-0FB8-909A-29BC324488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9328" y="2565771"/>
            <a:ext cx="7998645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5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89355"/>
            <a:ext cx="12192000" cy="99378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0"/>
            <a:ext cx="3962399" cy="684000"/>
            <a:chOff x="3521613" y="0"/>
            <a:chExt cx="3962399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3962399" cy="684000"/>
              <a:chOff x="3770142" y="1493446"/>
              <a:chExt cx="3962399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0" y="1547446"/>
                <a:ext cx="389206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đọc lại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138355" y="864494"/>
            <a:ext cx="5158854" cy="2613541"/>
            <a:chOff x="6138355" y="864494"/>
            <a:chExt cx="5158854" cy="2613541"/>
          </a:xfrm>
        </p:grpSpPr>
        <p:sp>
          <p:nvSpPr>
            <p:cNvPr id="21" name="Rounded Rectangle 20"/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name="adj" fmla="val 7790"/>
              </a:avLst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SVN-Cookies" panose="02040603050506020204" pitchFamily="18" charset="0"/>
                <a:cs typeface="+mn-cs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3499768" y="4144200"/>
            <a:ext cx="5192464" cy="19754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268053" y="3751375"/>
            <a:ext cx="918316" cy="7101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05631" y="3826825"/>
            <a:ext cx="820756" cy="6347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567" y="864494"/>
            <a:ext cx="5399061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0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toàn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B7766F-A5E4-1EF0-B2DA-03E3A28805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1252" y="157489"/>
            <a:ext cx="6383065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5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-1" y="0"/>
            <a:ext cx="11034793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1561752"/>
            <a:ext cx="5091383" cy="4478038"/>
            <a:chOff x="7717197" y="2146176"/>
            <a:chExt cx="5091383" cy="447803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86400" y="390355"/>
            <a:ext cx="1112208" cy="984907"/>
          </a:xfrm>
          <a:prstGeom prst="rect">
            <a:avLst/>
          </a:prstGeom>
        </p:spPr>
      </p:pic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12" name="Picture 11" descr="A blue and orange text&#10;&#10;AI-generated content may be incorrect.">
            <a:extLst>
              <a:ext uri="{FF2B5EF4-FFF2-40B4-BE49-F238E27FC236}">
                <a16:creationId xmlns:a16="http://schemas.microsoft.com/office/drawing/2014/main" id="{4DB4E668-B86C-3B57-6892-7B79538157A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285" y="1384574"/>
            <a:ext cx="8254699" cy="2853175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A1367E3-6E58-D23D-E953-949A4C7C504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068" y="5498757"/>
            <a:ext cx="1359243" cy="135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6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3">
            <a:extLst>
              <a:ext uri="{FF2B5EF4-FFF2-40B4-BE49-F238E27FC236}">
                <a16:creationId xmlns:a16="http://schemas.microsoft.com/office/drawing/2014/main" id="{9F7E7982-DA95-70B4-E63B-4627A574A72F}"/>
              </a:ext>
            </a:extLst>
          </p:cNvPr>
          <p:cNvSpPr/>
          <p:nvPr/>
        </p:nvSpPr>
        <p:spPr>
          <a:xfrm>
            <a:off x="226867" y="303663"/>
            <a:ext cx="11636929" cy="6250674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2" name="矩形 2">
            <a:extLst>
              <a:ext uri="{FF2B5EF4-FFF2-40B4-BE49-F238E27FC236}">
                <a16:creationId xmlns:a16="http://schemas.microsoft.com/office/drawing/2014/main" id="{21F3BEF4-BD25-9331-4DE6-A12DB1AC2D38}"/>
              </a:ext>
            </a:extLst>
          </p:cNvPr>
          <p:cNvSpPr/>
          <p:nvPr/>
        </p:nvSpPr>
        <p:spPr>
          <a:xfrm>
            <a:off x="1369293" y="173350"/>
            <a:ext cx="9453413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346624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96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Em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96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sẽ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96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96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kể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96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96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với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96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96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người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96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96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thân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96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96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về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96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96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những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29651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96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96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hoạt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96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96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động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96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96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96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96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em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96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 ở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96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trên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96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96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lớp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296512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DA1EFB1E-C328-7776-A2DF-0C891235EB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39" t="52935" r="15748" b="19204"/>
          <a:stretch/>
        </p:blipFill>
        <p:spPr>
          <a:xfrm>
            <a:off x="8066313" y="1682400"/>
            <a:ext cx="3950759" cy="3957433"/>
          </a:xfrm>
          <a:prstGeom prst="ellipse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AAEDEF1C-A601-1394-3510-6BC36A6971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3" t="44826" r="20624" b="23732"/>
          <a:stretch/>
        </p:blipFill>
        <p:spPr>
          <a:xfrm>
            <a:off x="233604" y="1634305"/>
            <a:ext cx="4182101" cy="3971625"/>
          </a:xfrm>
          <a:prstGeom prst="ellipse">
            <a:avLst/>
          </a:prstGeom>
          <a:ln w="38100">
            <a:solidFill>
              <a:schemeClr val="tx1"/>
            </a:solidFill>
          </a:ln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86180ED3-71AA-D01B-3044-B83C3F2838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26" t="46269" r="21876" b="22288"/>
          <a:stretch/>
        </p:blipFill>
        <p:spPr>
          <a:xfrm>
            <a:off x="4205377" y="1952683"/>
            <a:ext cx="4035864" cy="4167401"/>
          </a:xfrm>
          <a:prstGeom prst="ellipse">
            <a:avLst/>
          </a:prstGeom>
          <a:ln w="38100">
            <a:solidFill>
              <a:schemeClr val="tx1"/>
            </a:solidFill>
          </a:ln>
        </p:spPr>
      </p:pic>
      <p:sp>
        <p:nvSpPr>
          <p:cNvPr id="16" name="矩形 2">
            <a:extLst>
              <a:ext uri="{FF2B5EF4-FFF2-40B4-BE49-F238E27FC236}">
                <a16:creationId xmlns:a16="http://schemas.microsoft.com/office/drawing/2014/main" id="{E6F78353-530C-0A3E-B6C7-AAC4BA02A461}"/>
              </a:ext>
            </a:extLst>
          </p:cNvPr>
          <p:cNvSpPr/>
          <p:nvPr/>
        </p:nvSpPr>
        <p:spPr>
          <a:xfrm>
            <a:off x="226867" y="1557598"/>
            <a:ext cx="4528355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CA3446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CA344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Trao đổi về bài học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A3446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7" name="矩形 2">
            <a:extLst>
              <a:ext uri="{FF2B5EF4-FFF2-40B4-BE49-F238E27FC236}">
                <a16:creationId xmlns:a16="http://schemas.microsoft.com/office/drawing/2014/main" id="{579C3AE8-A409-B027-7781-E0AE4D70BEDE}"/>
              </a:ext>
            </a:extLst>
          </p:cNvPr>
          <p:cNvSpPr/>
          <p:nvPr/>
        </p:nvSpPr>
        <p:spPr>
          <a:xfrm>
            <a:off x="8241241" y="1557597"/>
            <a:ext cx="3600904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CA3446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CA344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Cùng vẽ tranh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A3446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8" name="矩形 2">
            <a:extLst>
              <a:ext uri="{FF2B5EF4-FFF2-40B4-BE49-F238E27FC236}">
                <a16:creationId xmlns:a16="http://schemas.microsoft.com/office/drawing/2014/main" id="{544D4F1B-7E48-2A1F-2321-CE48C80363F9}"/>
              </a:ext>
            </a:extLst>
          </p:cNvPr>
          <p:cNvSpPr/>
          <p:nvPr/>
        </p:nvSpPr>
        <p:spPr>
          <a:xfrm>
            <a:off x="4574862" y="6185241"/>
            <a:ext cx="3600904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CA3446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CA344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 panose="020B0604020202020204" pitchFamily="34" charset="0"/>
              </a:rPr>
              <a:t>Vui chơi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A3446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72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2524391" y="1167374"/>
            <a:ext cx="7143219" cy="4523252"/>
            <a:chOff x="0" y="0"/>
            <a:chExt cx="2822013" cy="17869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22013" cy="1786964"/>
            </a:xfrm>
            <a:custGeom>
              <a:avLst/>
              <a:gdLst/>
              <a:ahLst/>
              <a:cxnLst/>
              <a:rect l="l" t="t" r="r" b="b"/>
              <a:pathLst>
                <a:path w="2822013" h="1786964">
                  <a:moveTo>
                    <a:pt x="38295" y="0"/>
                  </a:moveTo>
                  <a:lnTo>
                    <a:pt x="2783718" y="0"/>
                  </a:lnTo>
                  <a:cubicBezTo>
                    <a:pt x="2804868" y="0"/>
                    <a:pt x="2822013" y="17145"/>
                    <a:pt x="2822013" y="38295"/>
                  </a:cubicBezTo>
                  <a:lnTo>
                    <a:pt x="2822013" y="1748669"/>
                  </a:lnTo>
                  <a:cubicBezTo>
                    <a:pt x="2822013" y="1758825"/>
                    <a:pt x="2817978" y="1768566"/>
                    <a:pt x="2810796" y="1775748"/>
                  </a:cubicBezTo>
                  <a:cubicBezTo>
                    <a:pt x="2803615" y="1782929"/>
                    <a:pt x="2793874" y="1786964"/>
                    <a:pt x="2783718" y="1786964"/>
                  </a:cubicBezTo>
                  <a:lnTo>
                    <a:pt x="38295" y="1786964"/>
                  </a:lnTo>
                  <a:cubicBezTo>
                    <a:pt x="28138" y="1786964"/>
                    <a:pt x="18398" y="1782929"/>
                    <a:pt x="11216" y="1775748"/>
                  </a:cubicBezTo>
                  <a:cubicBezTo>
                    <a:pt x="4035" y="1768566"/>
                    <a:pt x="0" y="1758825"/>
                    <a:pt x="0" y="1748669"/>
                  </a:cubicBezTo>
                  <a:lnTo>
                    <a:pt x="0" y="38295"/>
                  </a:lnTo>
                  <a:cubicBezTo>
                    <a:pt x="0" y="28138"/>
                    <a:pt x="4035" y="18398"/>
                    <a:pt x="11216" y="11216"/>
                  </a:cubicBezTo>
                  <a:cubicBezTo>
                    <a:pt x="18398" y="4035"/>
                    <a:pt x="28138" y="0"/>
                    <a:pt x="38295" y="0"/>
                  </a:cubicBezTo>
                  <a:close/>
                </a:path>
              </a:pathLst>
            </a:custGeom>
            <a:solidFill>
              <a:srgbClr val="FFFFFF"/>
            </a:solidFill>
            <a:ln w="238125" cap="rnd">
              <a:solidFill>
                <a:srgbClr val="295B92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822013" cy="18250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0380345" y="-47613"/>
            <a:ext cx="4962005" cy="4347957"/>
          </a:xfrm>
          <a:custGeom>
            <a:avLst/>
            <a:gdLst/>
            <a:ahLst/>
            <a:cxnLst/>
            <a:rect l="l" t="t" r="r" b="b"/>
            <a:pathLst>
              <a:path w="7443008" h="6521936">
                <a:moveTo>
                  <a:pt x="0" y="0"/>
                </a:moveTo>
                <a:lnTo>
                  <a:pt x="7443008" y="0"/>
                </a:lnTo>
                <a:lnTo>
                  <a:pt x="7443008" y="6521936"/>
                </a:lnTo>
                <a:lnTo>
                  <a:pt x="0" y="65219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403492" y="2607276"/>
            <a:ext cx="2788508" cy="4250724"/>
          </a:xfrm>
          <a:custGeom>
            <a:avLst/>
            <a:gdLst/>
            <a:ahLst/>
            <a:cxnLst/>
            <a:rect l="l" t="t" r="r" b="b"/>
            <a:pathLst>
              <a:path w="5434965" h="8229600">
                <a:moveTo>
                  <a:pt x="0" y="0"/>
                </a:moveTo>
                <a:lnTo>
                  <a:pt x="5434965" y="0"/>
                </a:lnTo>
                <a:lnTo>
                  <a:pt x="54349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0" y="-47613"/>
            <a:ext cx="3324261" cy="3278552"/>
          </a:xfrm>
          <a:custGeom>
            <a:avLst/>
            <a:gdLst/>
            <a:ahLst/>
            <a:cxnLst/>
            <a:rect l="l" t="t" r="r" b="b"/>
            <a:pathLst>
              <a:path w="4986391" h="4917828">
                <a:moveTo>
                  <a:pt x="0" y="0"/>
                </a:moveTo>
                <a:lnTo>
                  <a:pt x="4986391" y="0"/>
                </a:lnTo>
                <a:lnTo>
                  <a:pt x="4986391" y="4917828"/>
                </a:lnTo>
                <a:lnTo>
                  <a:pt x="0" y="49178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-471727" y="3905297"/>
            <a:ext cx="5453377" cy="2931190"/>
          </a:xfrm>
          <a:custGeom>
            <a:avLst/>
            <a:gdLst/>
            <a:ahLst/>
            <a:cxnLst/>
            <a:rect l="l" t="t" r="r" b="b"/>
            <a:pathLst>
              <a:path w="8180065" h="4396785">
                <a:moveTo>
                  <a:pt x="0" y="0"/>
                </a:moveTo>
                <a:lnTo>
                  <a:pt x="8180065" y="0"/>
                </a:lnTo>
                <a:lnTo>
                  <a:pt x="8180065" y="4396784"/>
                </a:lnTo>
                <a:lnTo>
                  <a:pt x="0" y="43967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87299BD-B866-FAAD-FD97-D8EDDDBD6F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4470" y="1770704"/>
            <a:ext cx="6084335" cy="4230991"/>
          </a:xfrm>
          <a:prstGeom prst="rect">
            <a:avLst/>
          </a:prstGeom>
        </p:spPr>
      </p:pic>
      <p:pic>
        <p:nvPicPr>
          <p:cNvPr id="15" name="Picture 14" descr="A yellow circles with red lines&#10;&#10;AI-generated content may be incorrect.">
            <a:extLst>
              <a:ext uri="{FF2B5EF4-FFF2-40B4-BE49-F238E27FC236}">
                <a16:creationId xmlns:a16="http://schemas.microsoft.com/office/drawing/2014/main" id="{BA3B9AA3-B98A-BE59-4EC3-DA0AFEDE05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027" y="1152139"/>
            <a:ext cx="2719751" cy="1628132"/>
          </a:xfrm>
          <a:prstGeom prst="rect">
            <a:avLst/>
          </a:prstGeom>
        </p:spPr>
      </p:pic>
      <p:pic>
        <p:nvPicPr>
          <p:cNvPr id="16" name="Picture 1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F80491B-0500-C4F4-C6B7-3B6FB1089D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782" y="0"/>
            <a:ext cx="1427566" cy="14275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1</a:t>
            </a: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FE2857-31B9-5440-EDCE-850DF6587C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7925" y="1688436"/>
            <a:ext cx="9285827" cy="379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2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sp>
        <p:nvSpPr>
          <p:cNvPr id="7" name="TextBox 28"/>
          <p:cNvSpPr txBox="1"/>
          <p:nvPr/>
        </p:nvSpPr>
        <p:spPr>
          <a:xfrm>
            <a:off x="4694213" y="4686644"/>
            <a:ext cx="2839362" cy="1827193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8" name="TextBox 28"/>
          <p:cNvSpPr txBox="1"/>
          <p:nvPr/>
        </p:nvSpPr>
        <p:spPr>
          <a:xfrm>
            <a:off x="8515891" y="1527496"/>
            <a:ext cx="2832713" cy="1827193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9" name="TextBox 28"/>
          <p:cNvSpPr txBox="1"/>
          <p:nvPr/>
        </p:nvSpPr>
        <p:spPr>
          <a:xfrm>
            <a:off x="1479818" y="1649767"/>
            <a:ext cx="2072857" cy="1827193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722784" y="874705"/>
            <a:ext cx="2592338" cy="3176360"/>
          </a:xfrm>
          <a:prstGeom prst="rect">
            <a:avLst/>
          </a:prstGeom>
        </p:spPr>
      </p:pic>
      <p:pic>
        <p:nvPicPr>
          <p:cNvPr id="11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268274" y="3646337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6960735" y="1900936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04891" y="2235523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981" y="405954"/>
            <a:ext cx="3785944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0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5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Bao nhiêu chuyện cổ tích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Cũng có trong sách hay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Cô dạy múa, dạy hát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2833048" cy="684000"/>
            <a:chOff x="3521613" y="0"/>
            <a:chExt cx="3830061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3830061" cy="684000"/>
              <a:chOff x="3770142" y="1493446"/>
              <a:chExt cx="383006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375972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3286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  <a:p>
            <a:pPr algn="l"/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Tan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ùa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chạy</a:t>
            </a:r>
            <a:endParaRPr lang="en-US" sz="2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Đồng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quê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lúa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chín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vàng</a:t>
            </a:r>
            <a:endParaRPr lang="en-US" sz="2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Nhịp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chân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theo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nhịp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hát</a:t>
            </a:r>
            <a:endParaRPr lang="en-US" sz="2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Lòng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vui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xốn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xang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Phạm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Anh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Xuân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1EFE08-8A70-1EC9-64A9-900784387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8371" y="113421"/>
            <a:ext cx="6383065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59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EED94A-DE41-4F3F-A272-A81F8B7ACE94}"/>
              </a:ext>
            </a:extLst>
          </p:cNvPr>
          <p:cNvGrpSpPr/>
          <p:nvPr/>
        </p:nvGrpSpPr>
        <p:grpSpPr>
          <a:xfrm>
            <a:off x="52438" y="1045973"/>
            <a:ext cx="606311" cy="638776"/>
            <a:chOff x="52438" y="1045973"/>
            <a:chExt cx="606311" cy="638776"/>
          </a:xfrm>
        </p:grpSpPr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id="{8214D699-F75D-4C40-85DC-272042AB5D54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字魂36号-正文宋楷" panose="02000000000000000000" pitchFamily="2" charset="-122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997B28-2C38-49E3-884F-BAC7907645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8D7753-4024-43AB-9B1E-212CF2BC2DEE}"/>
              </a:ext>
            </a:extLst>
          </p:cNvPr>
          <p:cNvGrpSpPr/>
          <p:nvPr/>
        </p:nvGrpSpPr>
        <p:grpSpPr>
          <a:xfrm>
            <a:off x="107533" y="2864374"/>
            <a:ext cx="606311" cy="638776"/>
            <a:chOff x="52438" y="1045973"/>
            <a:chExt cx="606311" cy="638776"/>
          </a:xfrm>
        </p:grpSpPr>
        <p:sp>
          <p:nvSpPr>
            <p:cNvPr id="18" name="MH_SubTitle_1">
              <a:extLst>
                <a:ext uri="{FF2B5EF4-FFF2-40B4-BE49-F238E27FC236}">
                  <a16:creationId xmlns:a16="http://schemas.microsoft.com/office/drawing/2014/main" id="{69CF9F8D-A0BA-4C54-B947-1895649970A0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字魂36号-正文宋楷" panose="02000000000000000000" pitchFamily="2" charset="-122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A44744-D41C-4CB0-AEED-05F7386A1E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D80DC2-8D0F-4A9F-947C-E518A678A661}"/>
              </a:ext>
            </a:extLst>
          </p:cNvPr>
          <p:cNvGrpSpPr/>
          <p:nvPr/>
        </p:nvGrpSpPr>
        <p:grpSpPr>
          <a:xfrm>
            <a:off x="65063" y="4736730"/>
            <a:ext cx="606311" cy="638776"/>
            <a:chOff x="52438" y="1045973"/>
            <a:chExt cx="606311" cy="638776"/>
          </a:xfrm>
        </p:grpSpPr>
        <p:sp>
          <p:nvSpPr>
            <p:cNvPr id="21" name="MH_SubTitle_1">
              <a:extLst>
                <a:ext uri="{FF2B5EF4-FFF2-40B4-BE49-F238E27FC236}">
                  <a16:creationId xmlns:a16="http://schemas.microsoft.com/office/drawing/2014/main" id="{F646E473-B29B-4450-A9A2-E635D004E318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字魂36号-正文宋楷" panose="02000000000000000000" pitchFamily="2" charset="-122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B0BCEF-CB58-4D83-8EB8-F803BCE8544B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64D2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4DB242-54CF-4940-A74A-EB800EA9E071}"/>
              </a:ext>
            </a:extLst>
          </p:cNvPr>
          <p:cNvGrpSpPr/>
          <p:nvPr/>
        </p:nvGrpSpPr>
        <p:grpSpPr>
          <a:xfrm>
            <a:off x="4775712" y="1067757"/>
            <a:ext cx="606311" cy="638776"/>
            <a:chOff x="52438" y="1045973"/>
            <a:chExt cx="606311" cy="638776"/>
          </a:xfrm>
        </p:grpSpPr>
        <p:sp>
          <p:nvSpPr>
            <p:cNvPr id="24" name="MH_SubTitle_1">
              <a:extLst>
                <a:ext uri="{FF2B5EF4-FFF2-40B4-BE49-F238E27FC236}">
                  <a16:creationId xmlns:a16="http://schemas.microsoft.com/office/drawing/2014/main" id="{220B9BAB-8181-429A-960A-BAFD0DDE1697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字魂36号-正文宋楷" panose="02000000000000000000" pitchFamily="2" charset="-122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9F8685-6867-47F7-A1AB-451D7E2036FA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64D2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BD9561-0C9E-452F-BE72-815A88DFB129}"/>
              </a:ext>
            </a:extLst>
          </p:cNvPr>
          <p:cNvGrpSpPr/>
          <p:nvPr/>
        </p:nvGrpSpPr>
        <p:grpSpPr>
          <a:xfrm>
            <a:off x="4796534" y="2891374"/>
            <a:ext cx="606311" cy="638776"/>
            <a:chOff x="52438" y="1045973"/>
            <a:chExt cx="606311" cy="638776"/>
          </a:xfrm>
        </p:grpSpPr>
        <p:sp>
          <p:nvSpPr>
            <p:cNvPr id="27" name="MH_SubTitle_1">
              <a:extLst>
                <a:ext uri="{FF2B5EF4-FFF2-40B4-BE49-F238E27FC236}">
                  <a16:creationId xmlns:a16="http://schemas.microsoft.com/office/drawing/2014/main" id="{08CC3849-9F5E-4801-88B8-D8BE286F7F67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7030A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字魂36号-正文宋楷" panose="02000000000000000000" pitchFamily="2" charset="-122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E78C3A-B221-45E1-8073-461D974AA30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D1AA2F3-A674-9824-4F00-C6EEF75D1D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6337" y="124439"/>
            <a:ext cx="6383065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9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F2849753-48A0-4EE5-ADDD-D965E336B816}"/>
              </a:ext>
            </a:extLst>
          </p:cNvPr>
          <p:cNvSpPr/>
          <p:nvPr/>
        </p:nvSpPr>
        <p:spPr>
          <a:xfrm>
            <a:off x="1051546" y="1465362"/>
            <a:ext cx="10162903" cy="5388442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4397829" cy="1654629"/>
          </a:xfrm>
          <a:prstGeom prst="rect">
            <a:avLst/>
          </a:prstGeom>
        </p:spPr>
      </p:pic>
      <p:sp>
        <p:nvSpPr>
          <p:cNvPr id="38" name="Google Shape;1910;p31">
            <a:extLst>
              <a:ext uri="{FF2B5EF4-FFF2-40B4-BE49-F238E27FC236}">
                <a16:creationId xmlns:a16="http://schemas.microsoft.com/office/drawing/2014/main" id="{82801B5A-2781-4DB4-AB28-7C481D8180A1}"/>
              </a:ext>
            </a:extLst>
          </p:cNvPr>
          <p:cNvSpPr txBox="1">
            <a:spLocks/>
          </p:cNvSpPr>
          <p:nvPr/>
        </p:nvSpPr>
        <p:spPr>
          <a:xfrm>
            <a:off x="2218930" y="279518"/>
            <a:ext cx="6826198" cy="72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hango"/>
              <a:buNone/>
              <a:tabLst/>
              <a:defRPr/>
            </a:pPr>
            <a:endParaRPr kumimoji="0" lang="en-US" sz="12000" b="0" i="0" u="none" strike="noStrike" kern="0" cap="none" spc="0" normalizeH="0" baseline="0" noProof="0">
              <a:ln w="12700">
                <a:solidFill>
                  <a:srgbClr val="FFFFFF"/>
                </a:solidFill>
              </a:ln>
              <a:solidFill>
                <a:srgbClr val="CE2C8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Chango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4B24C72-9C1D-AB46-CB6E-C48BB7604F3D}"/>
              </a:ext>
            </a:extLst>
          </p:cNvPr>
          <p:cNvGrpSpPr/>
          <p:nvPr/>
        </p:nvGrpSpPr>
        <p:grpSpPr>
          <a:xfrm>
            <a:off x="6257931" y="3177110"/>
            <a:ext cx="2844430" cy="1254387"/>
            <a:chOff x="2120933" y="2221349"/>
            <a:chExt cx="3866191" cy="1860883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D356B49-3126-955A-1267-FC68185B84D4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FFFF00"/>
            </a:solidFill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0DB2580-7CAA-4B2C-6CB6-52CC64EB13C4}"/>
                </a:ext>
              </a:extLst>
            </p:cNvPr>
            <p:cNvSpPr txBox="1"/>
            <p:nvPr/>
          </p:nvSpPr>
          <p:spPr>
            <a:xfrm>
              <a:off x="2120933" y="2803618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nương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lúa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C9F28CF-E426-0855-6DE8-85E03400E2C8}"/>
              </a:ext>
            </a:extLst>
          </p:cNvPr>
          <p:cNvGrpSpPr/>
          <p:nvPr/>
        </p:nvGrpSpPr>
        <p:grpSpPr>
          <a:xfrm>
            <a:off x="4553744" y="1784372"/>
            <a:ext cx="2844430" cy="1254387"/>
            <a:chOff x="2157098" y="2221349"/>
            <a:chExt cx="3866191" cy="1860883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154D84C-4715-6119-17A5-6A72B48D88C3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3DCDA8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6BB0BE3-F5D0-5C99-42FD-73821E584145}"/>
                </a:ext>
              </a:extLst>
            </p:cNvPr>
            <p:cNvSpPr txBox="1"/>
            <p:nvPr/>
          </p:nvSpPr>
          <p:spPr>
            <a:xfrm>
              <a:off x="2157098" y="2726567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mơn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man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579777C-CAA3-0E4E-F557-A418EBC5E912}"/>
              </a:ext>
            </a:extLst>
          </p:cNvPr>
          <p:cNvGrpSpPr/>
          <p:nvPr/>
        </p:nvGrpSpPr>
        <p:grpSpPr>
          <a:xfrm>
            <a:off x="842802" y="3301977"/>
            <a:ext cx="2844430" cy="1254387"/>
            <a:chOff x="2105101" y="2221349"/>
            <a:chExt cx="3866191" cy="1860883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733FD51-CF28-89DA-5BB4-B5E344AED3FF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92E8E9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D00FB2B-2835-89E3-0836-702A454002B0}"/>
                </a:ext>
              </a:extLst>
            </p:cNvPr>
            <p:cNvSpPr txBox="1"/>
            <p:nvPr/>
          </p:nvSpPr>
          <p:spPr>
            <a:xfrm>
              <a:off x="2105101" y="2608968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trong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lành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3B28187-EA01-9C96-1728-C84D7257D5B0}"/>
              </a:ext>
            </a:extLst>
          </p:cNvPr>
          <p:cNvGrpSpPr/>
          <p:nvPr/>
        </p:nvGrpSpPr>
        <p:grpSpPr>
          <a:xfrm>
            <a:off x="7398174" y="1754921"/>
            <a:ext cx="2844430" cy="1254387"/>
            <a:chOff x="2109830" y="2221349"/>
            <a:chExt cx="3866191" cy="1860883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CDA1FFF-A7AC-1830-EB3D-04A5866B37A5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FFE5A4">
                <a:lumMod val="90000"/>
              </a:srgbClr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05BE32C-F63F-A7C0-C1B4-70B8102A6199}"/>
                </a:ext>
              </a:extLst>
            </p:cNvPr>
            <p:cNvSpPr txBox="1"/>
            <p:nvPr/>
          </p:nvSpPr>
          <p:spPr>
            <a:xfrm>
              <a:off x="2109830" y="2828517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làn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gió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BF16F72-AA2C-4525-A74D-87507AFCB0BD}"/>
              </a:ext>
            </a:extLst>
          </p:cNvPr>
          <p:cNvGrpSpPr/>
          <p:nvPr/>
        </p:nvGrpSpPr>
        <p:grpSpPr>
          <a:xfrm>
            <a:off x="3592658" y="3194007"/>
            <a:ext cx="2844430" cy="1254387"/>
            <a:chOff x="2118699" y="2221349"/>
            <a:chExt cx="3866191" cy="1860883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F5DDFEE-C31F-EAE5-95F4-DFB3ACAF2EEA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solidFill>
                <a:srgbClr val="CC427C">
                  <a:lumMod val="75000"/>
                </a:srgbClr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3BB039C-F595-632B-BC1B-DEC38F40D52E}"/>
                </a:ext>
              </a:extLst>
            </p:cNvPr>
            <p:cNvSpPr txBox="1"/>
            <p:nvPr/>
          </p:nvSpPr>
          <p:spPr>
            <a:xfrm>
              <a:off x="2118699" y="2671312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dập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dờn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ED8BA51-BD46-BF22-D402-4E80280E9041}"/>
              </a:ext>
            </a:extLst>
          </p:cNvPr>
          <p:cNvGrpSpPr/>
          <p:nvPr/>
        </p:nvGrpSpPr>
        <p:grpSpPr>
          <a:xfrm>
            <a:off x="1907669" y="1920708"/>
            <a:ext cx="2844430" cy="1254387"/>
            <a:chOff x="2035835" y="2221349"/>
            <a:chExt cx="3866191" cy="1860883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28254F19-5F2A-4BBE-E266-4664D2C9CEE3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597000">
                <a:lumMod val="20000"/>
                <a:lumOff val="80000"/>
              </a:srgbClr>
            </a:solidFill>
            <a:ln w="25400" cap="flat" cmpd="sng" algn="ctr">
              <a:solidFill>
                <a:srgbClr val="F369AC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94BDB77-1100-8C14-6733-DA183C88BBCC}"/>
                </a:ext>
              </a:extLst>
            </p:cNvPr>
            <p:cNvSpPr txBox="1"/>
            <p:nvPr/>
          </p:nvSpPr>
          <p:spPr>
            <a:xfrm>
              <a:off x="2035835" y="2781425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xôn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xao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A377E5A-949E-29CB-9F39-ABAA1BDD4314}"/>
              </a:ext>
            </a:extLst>
          </p:cNvPr>
          <p:cNvGrpSpPr/>
          <p:nvPr/>
        </p:nvGrpSpPr>
        <p:grpSpPr>
          <a:xfrm>
            <a:off x="9036638" y="3248531"/>
            <a:ext cx="2844430" cy="1254387"/>
            <a:chOff x="2105101" y="2221349"/>
            <a:chExt cx="3866191" cy="1860883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2CBCD2B-DF8C-6497-4938-33342FB66D9E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A2DF48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199E604-942C-7914-886B-8A873081CCBE}"/>
                </a:ext>
              </a:extLst>
            </p:cNvPr>
            <p:cNvSpPr txBox="1"/>
            <p:nvPr/>
          </p:nvSpPr>
          <p:spPr>
            <a:xfrm>
              <a:off x="2105101" y="2608968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túm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tụm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4161F5E-B3F1-EA7D-0080-C8D62A76A146}"/>
              </a:ext>
            </a:extLst>
          </p:cNvPr>
          <p:cNvGrpSpPr/>
          <p:nvPr/>
        </p:nvGrpSpPr>
        <p:grpSpPr>
          <a:xfrm>
            <a:off x="2063087" y="4745434"/>
            <a:ext cx="2844430" cy="1254387"/>
            <a:chOff x="2119003" y="2221349"/>
            <a:chExt cx="3866191" cy="1860883"/>
          </a:xfrm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7E97F20-31B5-7687-BDC8-7C7164FFDF24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CC427C">
                <a:lumMod val="20000"/>
                <a:lumOff val="80000"/>
              </a:srgbClr>
            </a:solidFill>
            <a:ln w="254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4D6BCB8-5785-0C4E-7003-A8EA83017E59}"/>
                </a:ext>
              </a:extLst>
            </p:cNvPr>
            <p:cNvSpPr txBox="1"/>
            <p:nvPr/>
          </p:nvSpPr>
          <p:spPr>
            <a:xfrm>
              <a:off x="2119003" y="2783023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say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sưa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AA322EE-D5C8-1A72-A10E-EF8422D1EFA2}"/>
              </a:ext>
            </a:extLst>
          </p:cNvPr>
          <p:cNvGrpSpPr/>
          <p:nvPr/>
        </p:nvGrpSpPr>
        <p:grpSpPr>
          <a:xfrm>
            <a:off x="4910139" y="4669594"/>
            <a:ext cx="2844430" cy="1254387"/>
            <a:chOff x="2035835" y="2221349"/>
            <a:chExt cx="3866191" cy="1860883"/>
          </a:xfrm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FB9BE8AE-1AD7-14CD-6D4A-223DD155C6F0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597000">
                <a:lumMod val="20000"/>
                <a:lumOff val="80000"/>
              </a:srgbClr>
            </a:solidFill>
            <a:ln w="25400" cap="flat" cmpd="sng" algn="ctr">
              <a:solidFill>
                <a:srgbClr val="F369AC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FB6DA351-8427-45D8-045A-AD4266948C75}"/>
                </a:ext>
              </a:extLst>
            </p:cNvPr>
            <p:cNvSpPr txBox="1"/>
            <p:nvPr/>
          </p:nvSpPr>
          <p:spPr>
            <a:xfrm>
              <a:off x="2035835" y="2781425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náo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nức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3FD5043-19CE-7354-AA7D-E1CCABA06AB9}"/>
              </a:ext>
            </a:extLst>
          </p:cNvPr>
          <p:cNvGrpSpPr/>
          <p:nvPr/>
        </p:nvGrpSpPr>
        <p:grpSpPr>
          <a:xfrm>
            <a:off x="7769092" y="4730748"/>
            <a:ext cx="2844430" cy="1254387"/>
            <a:chOff x="2137832" y="2221349"/>
            <a:chExt cx="3866191" cy="1860883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8187BB8-3B55-1712-0038-34898787BD5A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92E8E9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B83BBAC-2E61-2279-89FB-BC69D2FF0F4D}"/>
                </a:ext>
              </a:extLst>
            </p:cNvPr>
            <p:cNvSpPr txBox="1"/>
            <p:nvPr/>
          </p:nvSpPr>
          <p:spPr>
            <a:xfrm>
              <a:off x="2137832" y="2761481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xốn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xang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020B805E-9CFC-DD08-1AF2-9F355FBE0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4102" y="-300141"/>
            <a:ext cx="9852703" cy="316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9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</TotalTime>
  <Words>890</Words>
  <Application>Microsoft Office PowerPoint</Application>
  <PresentationFormat>Widescreen</PresentationFormat>
  <Paragraphs>178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45" baseType="lpstr">
      <vt:lpstr>Arial</vt:lpstr>
      <vt:lpstr>Arial-Rounded</vt:lpstr>
      <vt:lpstr>Calibri</vt:lpstr>
      <vt:lpstr>Cambria</vt:lpstr>
      <vt:lpstr>Chango</vt:lpstr>
      <vt:lpstr>Coiny</vt:lpstr>
      <vt:lpstr>HP001 4 hàng</vt:lpstr>
      <vt:lpstr>Humanst521 BT</vt:lpstr>
      <vt:lpstr>Lobster</vt:lpstr>
      <vt:lpstr>SVN-Cookies</vt:lpstr>
      <vt:lpstr>SVN-Genica Pro</vt:lpstr>
      <vt:lpstr>Times New Roman</vt:lpstr>
      <vt:lpstr>字魂36号-正文宋楷</vt:lpstr>
      <vt:lpstr>思源黑体</vt:lpstr>
      <vt:lpstr>Office 主题​​</vt:lpstr>
      <vt:lpstr>1_Custom Design</vt:lpstr>
      <vt:lpstr>3_Office 主题​​</vt:lpstr>
      <vt:lpstr>4_Office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Dell 3530</cp:lastModifiedBy>
  <cp:revision>64</cp:revision>
  <dcterms:created xsi:type="dcterms:W3CDTF">2022-06-20T01:54:47Z</dcterms:created>
  <dcterms:modified xsi:type="dcterms:W3CDTF">2025-12-23T17:49:00Z</dcterms:modified>
</cp:coreProperties>
</file>