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6" r:id="rId4"/>
  </p:sldMasterIdLst>
  <p:notesMasterIdLst>
    <p:notesMasterId r:id="rId33"/>
  </p:notesMasterIdLst>
  <p:sldIdLst>
    <p:sldId id="572" r:id="rId5"/>
    <p:sldId id="260" r:id="rId6"/>
    <p:sldId id="257" r:id="rId7"/>
    <p:sldId id="267" r:id="rId8"/>
    <p:sldId id="2658" r:id="rId9"/>
    <p:sldId id="2675" r:id="rId10"/>
    <p:sldId id="2674" r:id="rId11"/>
    <p:sldId id="2676" r:id="rId12"/>
    <p:sldId id="2677" r:id="rId13"/>
    <p:sldId id="2678" r:id="rId14"/>
    <p:sldId id="266" r:id="rId15"/>
    <p:sldId id="2679" r:id="rId16"/>
    <p:sldId id="270" r:id="rId17"/>
    <p:sldId id="2638" r:id="rId18"/>
    <p:sldId id="2680" r:id="rId19"/>
    <p:sldId id="2681" r:id="rId20"/>
    <p:sldId id="2643" r:id="rId21"/>
    <p:sldId id="2644" r:id="rId22"/>
    <p:sldId id="2645" r:id="rId23"/>
    <p:sldId id="2646" r:id="rId24"/>
    <p:sldId id="2647" r:id="rId25"/>
    <p:sldId id="2666" r:id="rId26"/>
    <p:sldId id="2649" r:id="rId27"/>
    <p:sldId id="2650" r:id="rId28"/>
    <p:sldId id="2651" r:id="rId29"/>
    <p:sldId id="2654" r:id="rId30"/>
    <p:sldId id="2682" r:id="rId31"/>
    <p:sldId id="265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4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238439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78547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463474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861233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7199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7295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897107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22567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7283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94084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12/24/2025</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89242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68816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918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690122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7330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0084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111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525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4296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296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94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808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2025/12/24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24529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12/24/2025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056180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BC6B69-8CA9-4682-9ED2-E3FCE3F14B9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3640242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4963"/>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53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4963"/>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945558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36891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86335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C6B69-8CA9-4682-9ED2-E3FCE3F14B90}"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2973723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55486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355302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273407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115361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61023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1241312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572351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374275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3.png"/><Relationship Id="rId2" Type="http://schemas.openxmlformats.org/officeDocument/2006/relationships/slideLayout" Target="../slideLayouts/slideLayout37.xml"/><Relationship Id="rId16" Type="http://schemas.openxmlformats.org/officeDocument/2006/relationships/image" Target="../media/image22.png"/><Relationship Id="rId20"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image" Target="../media/image24.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2025/12/24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8" name="Picture 7">
            <a:extLst>
              <a:ext uri="{FF2B5EF4-FFF2-40B4-BE49-F238E27FC236}">
                <a16:creationId xmlns:a16="http://schemas.microsoft.com/office/drawing/2014/main" id="{7868FC11-B0C8-3F9B-1D92-7FA7125D9900}"/>
              </a:ext>
            </a:extLst>
          </p:cNvPr>
          <p:cNvPicPr>
            <a:picLocks noChangeAspect="1"/>
          </p:cNvPicPr>
          <p:nvPr userDrawn="1"/>
        </p:nvPicPr>
        <p:blipFill>
          <a:blip r:embed="rId13"/>
          <a:stretch>
            <a:fillRect/>
          </a:stretch>
        </p:blipFill>
        <p:spPr>
          <a:xfrm>
            <a:off x="-1" y="0"/>
            <a:ext cx="12201481" cy="685800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3F938609-DEB9-1C85-2D8F-8A8982A11D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EEC1453-6A7D-A8C8-86FC-336404796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31137707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A4A7F40-D886-4393-8C0A-D530D1F345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87D6638C-9C48-3D5F-F698-DB90E90056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4762656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C6B69-8CA9-4682-9ED2-E3FCE3F14B90}" type="datetimeFigureOut">
              <a:rPr lang="en-US" smtClean="0"/>
              <a:t>12/24/2025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3D322-43BB-4F2A-8FC1-5F71BF659AA4}"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8"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2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2" name="Picture 21">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3" name="Picture 22">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4" name="Picture 23">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BÍCH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2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32" name="Picture 31" descr="A round pink circle with white text and a black background&#10;&#10;AI-generated content may be incorrect.">
            <a:extLst>
              <a:ext uri="{FF2B5EF4-FFF2-40B4-BE49-F238E27FC236}">
                <a16:creationId xmlns:a16="http://schemas.microsoft.com/office/drawing/2014/main" id="{5EAEFF6E-9EC4-74FE-C400-CFA6F88AC9B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0433330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openxmlformats.org/officeDocument/2006/relationships/image" Target="../media/image59.jpeg"/><Relationship Id="rId5" Type="http://schemas.openxmlformats.org/officeDocument/2006/relationships/image" Target="../media/image58.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6.wdp"/><Relationship Id="rId5" Type="http://schemas.openxmlformats.org/officeDocument/2006/relationships/image" Target="../media/image61.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microsoft.com/office/2007/relationships/hdphoto" Target="../media/hdphoto9.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0.sv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slide" Target="slide21.xml"/><Relationship Id="rId2" Type="http://schemas.openxmlformats.org/officeDocument/2006/relationships/image" Target="../media/image7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79.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slide" Target="slide21.xml"/><Relationship Id="rId2" Type="http://schemas.openxmlformats.org/officeDocument/2006/relationships/image" Target="../media/image80.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79.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microsoft.com/office/2007/relationships/hdphoto" Target="../media/hdphoto13.wdp"/><Relationship Id="rId7" Type="http://schemas.microsoft.com/office/2007/relationships/hdphoto" Target="../media/hdphoto12.wdp"/><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11.wdp"/><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microsoft.com/office/2007/relationships/hdphoto" Target="../media/hdphoto9.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8.png"/><Relationship Id="rId11" Type="http://schemas.openxmlformats.org/officeDocument/2006/relationships/slide" Target="slide21.xml"/><Relationship Id="rId5" Type="http://schemas.microsoft.com/office/2007/relationships/hdphoto" Target="../media/hdphoto14.wdp"/><Relationship Id="rId10" Type="http://schemas.openxmlformats.org/officeDocument/2006/relationships/image" Target="../media/image28.png"/><Relationship Id="rId4" Type="http://schemas.openxmlformats.org/officeDocument/2006/relationships/image" Target="../media/image82.png"/><Relationship Id="rId9" Type="http://schemas.openxmlformats.org/officeDocument/2006/relationships/image" Target="../media/image84.gif"/></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slide" Target="slide21.xml"/><Relationship Id="rId5" Type="http://schemas.microsoft.com/office/2007/relationships/hdphoto" Target="../media/hdphoto12.wdp"/><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68.png"/><Relationship Id="rId4" Type="http://schemas.openxmlformats.org/officeDocument/2006/relationships/image" Target="../media/image86.tiff"/></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B9D89-0D57-3C16-E168-58F1D8276DCC}"/>
              </a:ext>
            </a:extLst>
          </p:cNvPr>
          <p:cNvGrpSpPr/>
          <p:nvPr/>
        </p:nvGrpSpPr>
        <p:grpSpPr>
          <a:xfrm>
            <a:off x="5294797" y="1228717"/>
            <a:ext cx="7026363" cy="5743484"/>
            <a:chOff x="5294796" y="1228717"/>
            <a:chExt cx="7026363" cy="5743484"/>
          </a:xfrm>
        </p:grpSpPr>
        <p:grpSp>
          <p:nvGrpSpPr>
            <p:cNvPr id="3" name="Group 2">
              <a:extLst>
                <a:ext uri="{FF2B5EF4-FFF2-40B4-BE49-F238E27FC236}">
                  <a16:creationId xmlns:a16="http://schemas.microsoft.com/office/drawing/2014/main" id="{404787D1-82E8-7C35-EABA-CC52F0530EFC}"/>
                </a:ext>
              </a:extLst>
            </p:cNvPr>
            <p:cNvGrpSpPr/>
            <p:nvPr/>
          </p:nvGrpSpPr>
          <p:grpSpPr>
            <a:xfrm>
              <a:off x="5294796" y="1228717"/>
              <a:ext cx="7026363" cy="5743484"/>
              <a:chOff x="5294796" y="1228717"/>
              <a:chExt cx="7026363" cy="5743484"/>
            </a:xfrm>
          </p:grpSpPr>
          <p:sp>
            <p:nvSpPr>
              <p:cNvPr id="6" name="Freeform 9">
                <a:extLst>
                  <a:ext uri="{FF2B5EF4-FFF2-40B4-BE49-F238E27FC236}">
                    <a16:creationId xmlns:a16="http://schemas.microsoft.com/office/drawing/2014/main" id="{E5717CDB-B15A-BC55-DD4C-C8FF9A522930}"/>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69372BC-E75D-E9A5-1304-D1620834BF7A}"/>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4" name="Rectangle: Rounded Corners 3">
              <a:extLst>
                <a:ext uri="{FF2B5EF4-FFF2-40B4-BE49-F238E27FC236}">
                  <a16:creationId xmlns:a16="http://schemas.microsoft.com/office/drawing/2014/main" id="{734F07EF-E48D-185D-432C-016DED58461C}"/>
                </a:ext>
              </a:extLst>
            </p:cNvPr>
            <p:cNvSpPr/>
            <p:nvPr/>
          </p:nvSpPr>
          <p:spPr>
            <a:xfrm>
              <a:off x="5901069" y="2080899"/>
              <a:ext cx="5124893"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Mũi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Ghềnh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Ráng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LÊ TÂM">
              <a:extLst>
                <a:ext uri="{FF2B5EF4-FFF2-40B4-BE49-F238E27FC236}">
                  <a16:creationId xmlns:a16="http://schemas.microsoft.com/office/drawing/2014/main" id="{24128360-933F-870A-77A9-9298409470E3}"/>
                </a:ext>
              </a:extLst>
            </p:cNvPr>
            <p:cNvSpPr txBox="1"/>
            <p:nvPr/>
          </p:nvSpPr>
          <p:spPr>
            <a:xfrm>
              <a:off x="6104365" y="3056848"/>
              <a:ext cx="4847170" cy="2585323"/>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 cảnh đẹp ở vùng biển Quy Nhơn.</a:t>
              </a:r>
            </a:p>
          </p:txBody>
        </p:sp>
      </p:grpSp>
      <p:pic>
        <p:nvPicPr>
          <p:cNvPr id="8" name="Picture 7">
            <a:extLst>
              <a:ext uri="{FF2B5EF4-FFF2-40B4-BE49-F238E27FC236}">
                <a16:creationId xmlns:a16="http://schemas.microsoft.com/office/drawing/2014/main" id="{F157372E-2521-1997-2FF0-AB590A45CEF5}"/>
              </a:ext>
            </a:extLst>
          </p:cNvPr>
          <p:cNvPicPr>
            <a:picLocks noChangeAspect="1"/>
          </p:cNvPicPr>
          <p:nvPr/>
        </p:nvPicPr>
        <p:blipFill>
          <a:blip r:embed="rId5"/>
          <a:stretch>
            <a:fillRect/>
          </a:stretch>
        </p:blipFill>
        <p:spPr>
          <a:xfrm>
            <a:off x="0" y="15240"/>
            <a:ext cx="5064183" cy="2259780"/>
          </a:xfrm>
          <a:prstGeom prst="rect">
            <a:avLst/>
          </a:prstGeom>
        </p:spPr>
      </p:pic>
    </p:spTree>
    <p:extLst>
      <p:ext uri="{BB962C8B-B14F-4D97-AF65-F5344CB8AC3E}">
        <p14:creationId xmlns:p14="http://schemas.microsoft.com/office/powerpoint/2010/main" val="2845001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385"/>
          </a:xfrm>
          <a:prstGeom prst="rect">
            <a:avLst/>
          </a:prstGeom>
        </p:spPr>
      </p:pic>
      <p:pic>
        <p:nvPicPr>
          <p:cNvPr id="3" name="Picture 2" descr="ghenh rang tien sa"/>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6563" y="245660"/>
            <a:ext cx="5904931" cy="3321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descr="bãi trứng quy nh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496" y="3422591"/>
            <a:ext cx="4728373" cy="31384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4" descr="ghenh rang tien sa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1909">
            <a:off x="6531728" y="963961"/>
            <a:ext cx="4894690" cy="32631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圆角矩形 53"/>
          <p:cNvSpPr/>
          <p:nvPr/>
        </p:nvSpPr>
        <p:spPr>
          <a:xfrm>
            <a:off x="6866944" y="5109082"/>
            <a:ext cx="5049980" cy="130936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TextBox 3"/>
          <p:cNvSpPr txBox="1"/>
          <p:nvPr/>
        </p:nvSpPr>
        <p:spPr>
          <a:xfrm>
            <a:off x="7218597" y="5218403"/>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Ghềnh Ráng</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37486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B9D89-0D57-3C16-E168-58F1D8276DCC}"/>
              </a:ext>
            </a:extLst>
          </p:cNvPr>
          <p:cNvGrpSpPr/>
          <p:nvPr/>
        </p:nvGrpSpPr>
        <p:grpSpPr>
          <a:xfrm>
            <a:off x="5294797" y="1228717"/>
            <a:ext cx="7026363" cy="5743484"/>
            <a:chOff x="5294796" y="1228717"/>
            <a:chExt cx="7026363" cy="5743484"/>
          </a:xfrm>
        </p:grpSpPr>
        <p:grpSp>
          <p:nvGrpSpPr>
            <p:cNvPr id="3" name="Group 2">
              <a:extLst>
                <a:ext uri="{FF2B5EF4-FFF2-40B4-BE49-F238E27FC236}">
                  <a16:creationId xmlns:a16="http://schemas.microsoft.com/office/drawing/2014/main" id="{404787D1-82E8-7C35-EABA-CC52F0530EFC}"/>
                </a:ext>
              </a:extLst>
            </p:cNvPr>
            <p:cNvGrpSpPr/>
            <p:nvPr/>
          </p:nvGrpSpPr>
          <p:grpSpPr>
            <a:xfrm>
              <a:off x="5294796" y="1228717"/>
              <a:ext cx="7026363" cy="5743484"/>
              <a:chOff x="5294796" y="1228717"/>
              <a:chExt cx="7026363" cy="5743484"/>
            </a:xfrm>
          </p:grpSpPr>
          <p:sp>
            <p:nvSpPr>
              <p:cNvPr id="6" name="Freeform 9">
                <a:extLst>
                  <a:ext uri="{FF2B5EF4-FFF2-40B4-BE49-F238E27FC236}">
                    <a16:creationId xmlns:a16="http://schemas.microsoft.com/office/drawing/2014/main" id="{E5717CDB-B15A-BC55-DD4C-C8FF9A522930}"/>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69372BC-E75D-E9A5-1304-D1620834BF7A}"/>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4" name="Rectangle: Rounded Corners 3">
              <a:extLst>
                <a:ext uri="{FF2B5EF4-FFF2-40B4-BE49-F238E27FC236}">
                  <a16:creationId xmlns:a16="http://schemas.microsoft.com/office/drawing/2014/main" id="{734F07EF-E48D-185D-432C-016DED58461C}"/>
                </a:ext>
              </a:extLst>
            </p:cNvPr>
            <p:cNvSpPr/>
            <p:nvPr/>
          </p:nvSpPr>
          <p:spPr>
            <a:xfrm>
              <a:off x="5901069" y="2080899"/>
              <a:ext cx="5124893"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Còng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gió</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LÊ TÂM">
              <a:extLst>
                <a:ext uri="{FF2B5EF4-FFF2-40B4-BE49-F238E27FC236}">
                  <a16:creationId xmlns:a16="http://schemas.microsoft.com/office/drawing/2014/main" id="{24128360-933F-870A-77A9-9298409470E3}"/>
                </a:ext>
              </a:extLst>
            </p:cNvPr>
            <p:cNvSpPr txBox="1"/>
            <p:nvPr/>
          </p:nvSpPr>
          <p:spPr>
            <a:xfrm>
              <a:off x="6104365" y="3056848"/>
              <a:ext cx="4847170" cy="280076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 vật sống ở biển, giống cua nhưng nhỏ hơn, chạy rất nhanh.</a:t>
              </a:r>
            </a:p>
          </p:txBody>
        </p:sp>
      </p:grpSp>
      <p:pic>
        <p:nvPicPr>
          <p:cNvPr id="8" name="Picture 7">
            <a:extLst>
              <a:ext uri="{FF2B5EF4-FFF2-40B4-BE49-F238E27FC236}">
                <a16:creationId xmlns:a16="http://schemas.microsoft.com/office/drawing/2014/main" id="{F157372E-2521-1997-2FF0-AB590A45CEF5}"/>
              </a:ext>
            </a:extLst>
          </p:cNvPr>
          <p:cNvPicPr>
            <a:picLocks noChangeAspect="1"/>
          </p:cNvPicPr>
          <p:nvPr/>
        </p:nvPicPr>
        <p:blipFill>
          <a:blip r:embed="rId5"/>
          <a:stretch>
            <a:fillRect/>
          </a:stretch>
        </p:blipFill>
        <p:spPr>
          <a:xfrm>
            <a:off x="0" y="15240"/>
            <a:ext cx="5064183" cy="2259780"/>
          </a:xfrm>
          <a:prstGeom prst="rect">
            <a:avLst/>
          </a:prstGeom>
        </p:spPr>
      </p:pic>
    </p:spTree>
    <p:extLst>
      <p:ext uri="{BB962C8B-B14F-4D97-AF65-F5344CB8AC3E}">
        <p14:creationId xmlns:p14="http://schemas.microsoft.com/office/powerpoint/2010/main" val="293153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385"/>
          </a:xfrm>
          <a:prstGeom prst="rect">
            <a:avLst/>
          </a:prstGeom>
        </p:spPr>
      </p:pic>
      <p:sp>
        <p:nvSpPr>
          <p:cNvPr id="7" name="圆角矩形 53"/>
          <p:cNvSpPr/>
          <p:nvPr/>
        </p:nvSpPr>
        <p:spPr>
          <a:xfrm>
            <a:off x="6866944" y="5109082"/>
            <a:ext cx="5049980" cy="130936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TextBox 3"/>
          <p:cNvSpPr txBox="1"/>
          <p:nvPr/>
        </p:nvSpPr>
        <p:spPr>
          <a:xfrm>
            <a:off x="7218597" y="5218403"/>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Con còng gió</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5276" y="2336004"/>
            <a:ext cx="5375218" cy="4082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622235" y="339627"/>
            <a:ext cx="5054730" cy="3791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643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8A34285-2B47-DD96-D009-4511111A05E4}"/>
              </a:ext>
            </a:extLst>
          </p:cNvPr>
          <p:cNvGrpSpPr/>
          <p:nvPr/>
        </p:nvGrpSpPr>
        <p:grpSpPr>
          <a:xfrm>
            <a:off x="0" y="-170975"/>
            <a:ext cx="4728752" cy="6624026"/>
            <a:chOff x="318614" y="938439"/>
            <a:chExt cx="3625850" cy="4613275"/>
          </a:xfrm>
        </p:grpSpPr>
        <p:pic>
          <p:nvPicPr>
            <p:cNvPr id="10" name="Picture 3" descr="E:\我图PPT\00001PNG素材\儿童卡通\ergerge.png">
              <a:extLst>
                <a:ext uri="{FF2B5EF4-FFF2-40B4-BE49-F238E27FC236}">
                  <a16:creationId xmlns:a16="http://schemas.microsoft.com/office/drawing/2014/main" id="{F13561B0-8708-E036-7832-363903A5A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14" y="938439"/>
              <a:ext cx="3625850" cy="46132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3775C07-9916-4E8C-A1A5-C377027EEF11}"/>
                </a:ext>
              </a:extLst>
            </p:cNvPr>
            <p:cNvSpPr txBox="1"/>
            <p:nvPr/>
          </p:nvSpPr>
          <p:spPr>
            <a:xfrm>
              <a:off x="855177" y="1699321"/>
              <a:ext cx="2798820" cy="2915343"/>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6600" b="1" kern="0">
                  <a:ln>
                    <a:solidFill>
                      <a:srgbClr val="FFC000"/>
                    </a:solidFill>
                  </a:ln>
                  <a:solidFill>
                    <a:srgbClr val="FF0066"/>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9Slide05 Bodega Script" pitchFamily="2" charset="0"/>
                  <a:sym typeface="Arial"/>
                </a:rPr>
                <a:t>Luyện đọc phân</a:t>
              </a:r>
            </a:p>
            <a:p>
              <a:pPr algn="ctr"/>
              <a:r>
                <a:rPr lang="en-US" sz="6600" b="1" kern="0">
                  <a:ln>
                    <a:solidFill>
                      <a:srgbClr val="FFC000"/>
                    </a:solidFill>
                  </a:ln>
                  <a:solidFill>
                    <a:srgbClr val="FF0066"/>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9Slide05 Bodega Script" pitchFamily="2" charset="0"/>
                  <a:sym typeface="Arial"/>
                </a:rPr>
                <a:t> vai </a:t>
              </a:r>
              <a:endParaRPr lang="en-US" sz="6600">
                <a:solidFill>
                  <a:srgbClr val="FF0066"/>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12" name="图片 16">
            <a:extLst>
              <a:ext uri="{FF2B5EF4-FFF2-40B4-BE49-F238E27FC236}">
                <a16:creationId xmlns:a16="http://schemas.microsoft.com/office/drawing/2014/main" id="{7C80263B-0267-52C1-B977-E56BE1DB9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8397">
            <a:off x="4127653" y="2055332"/>
            <a:ext cx="1222256" cy="1043389"/>
          </a:xfrm>
          <a:prstGeom prst="rect">
            <a:avLst/>
          </a:prstGeom>
        </p:spPr>
      </p:pic>
      <p:pic>
        <p:nvPicPr>
          <p:cNvPr id="13" name="图片 9">
            <a:extLst>
              <a:ext uri="{FF2B5EF4-FFF2-40B4-BE49-F238E27FC236}">
                <a16:creationId xmlns:a16="http://schemas.microsoft.com/office/drawing/2014/main" id="{471127FA-82BD-7A83-E2D8-199547767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56022">
            <a:off x="4377800" y="3268048"/>
            <a:ext cx="927933" cy="994690"/>
          </a:xfrm>
          <a:prstGeom prst="rect">
            <a:avLst/>
          </a:prstGeom>
        </p:spPr>
      </p:pic>
      <p:pic>
        <p:nvPicPr>
          <p:cNvPr id="14" name="图片 13">
            <a:extLst>
              <a:ext uri="{FF2B5EF4-FFF2-40B4-BE49-F238E27FC236}">
                <a16:creationId xmlns:a16="http://schemas.microsoft.com/office/drawing/2014/main" id="{2986A490-973D-B072-2CD8-DEA5DE9F0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77418">
            <a:off x="4320846" y="4490296"/>
            <a:ext cx="823695" cy="1019540"/>
          </a:xfrm>
          <a:prstGeom prst="rect">
            <a:avLst/>
          </a:prstGeom>
        </p:spPr>
      </p:pic>
      <p:grpSp>
        <p:nvGrpSpPr>
          <p:cNvPr id="15" name="Group 14">
            <a:extLst>
              <a:ext uri="{FF2B5EF4-FFF2-40B4-BE49-F238E27FC236}">
                <a16:creationId xmlns:a16="http://schemas.microsoft.com/office/drawing/2014/main" id="{018969A9-A614-BD2C-0572-4022826AD910}"/>
              </a:ext>
            </a:extLst>
          </p:cNvPr>
          <p:cNvGrpSpPr/>
          <p:nvPr/>
        </p:nvGrpSpPr>
        <p:grpSpPr>
          <a:xfrm>
            <a:off x="5264330" y="3342477"/>
            <a:ext cx="5891351" cy="878990"/>
            <a:chOff x="5264330" y="3342477"/>
            <a:chExt cx="5891351" cy="878990"/>
          </a:xfrm>
        </p:grpSpPr>
        <p:sp>
          <p:nvSpPr>
            <p:cNvPr id="16" name="Google Shape;117;p2">
              <a:extLst>
                <a:ext uri="{FF2B5EF4-FFF2-40B4-BE49-F238E27FC236}">
                  <a16:creationId xmlns:a16="http://schemas.microsoft.com/office/drawing/2014/main" id="{DC1480F1-8BE0-2C08-2FBB-87D679391DC1}"/>
                </a:ext>
              </a:extLst>
            </p:cNvPr>
            <p:cNvSpPr/>
            <p:nvPr/>
          </p:nvSpPr>
          <p:spPr>
            <a:xfrm>
              <a:off x="5264330" y="3342477"/>
              <a:ext cx="5891351" cy="87899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TextBox 16">
              <a:extLst>
                <a:ext uri="{FF2B5EF4-FFF2-40B4-BE49-F238E27FC236}">
                  <a16:creationId xmlns:a16="http://schemas.microsoft.com/office/drawing/2014/main" id="{F5040F43-FECD-CDB8-24A0-7422AD918F52}"/>
                </a:ext>
              </a:extLst>
            </p:cNvPr>
            <p:cNvSpPr txBox="1"/>
            <p:nvPr/>
          </p:nvSpPr>
          <p:spPr>
            <a:xfrm>
              <a:off x="5400512" y="3489584"/>
              <a:ext cx="4618699"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Vai Thắng</a:t>
              </a:r>
            </a:p>
          </p:txBody>
        </p:sp>
      </p:grpSp>
      <p:grpSp>
        <p:nvGrpSpPr>
          <p:cNvPr id="18" name="Group 17">
            <a:extLst>
              <a:ext uri="{FF2B5EF4-FFF2-40B4-BE49-F238E27FC236}">
                <a16:creationId xmlns:a16="http://schemas.microsoft.com/office/drawing/2014/main" id="{9DA9148F-6FC7-9881-CB43-4546B0410296}"/>
              </a:ext>
            </a:extLst>
          </p:cNvPr>
          <p:cNvGrpSpPr/>
          <p:nvPr/>
        </p:nvGrpSpPr>
        <p:grpSpPr>
          <a:xfrm>
            <a:off x="5256504" y="4574793"/>
            <a:ext cx="5899177" cy="912662"/>
            <a:chOff x="5256504" y="4574793"/>
            <a:chExt cx="5899177" cy="912662"/>
          </a:xfrm>
        </p:grpSpPr>
        <p:sp>
          <p:nvSpPr>
            <p:cNvPr id="19" name="Google Shape;117;p2">
              <a:extLst>
                <a:ext uri="{FF2B5EF4-FFF2-40B4-BE49-F238E27FC236}">
                  <a16:creationId xmlns:a16="http://schemas.microsoft.com/office/drawing/2014/main" id="{F271D833-DAEF-2E2E-AA49-C7CAA51A8512}"/>
                </a:ext>
              </a:extLst>
            </p:cNvPr>
            <p:cNvSpPr/>
            <p:nvPr/>
          </p:nvSpPr>
          <p:spPr>
            <a:xfrm>
              <a:off x="5256504" y="4574793"/>
              <a:ext cx="5899177" cy="9126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20" name="TextBox 19">
              <a:extLst>
                <a:ext uri="{FF2B5EF4-FFF2-40B4-BE49-F238E27FC236}">
                  <a16:creationId xmlns:a16="http://schemas.microsoft.com/office/drawing/2014/main" id="{2EC76D43-3957-F1BC-A511-933C6509F5FD}"/>
                </a:ext>
              </a:extLst>
            </p:cNvPr>
            <p:cNvSpPr txBox="1"/>
            <p:nvPr/>
          </p:nvSpPr>
          <p:spPr>
            <a:xfrm>
              <a:off x="5400512" y="4754169"/>
              <a:ext cx="3717362"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Vai Hải</a:t>
              </a:r>
            </a:p>
          </p:txBody>
        </p:sp>
      </p:grpSp>
      <p:grpSp>
        <p:nvGrpSpPr>
          <p:cNvPr id="21" name="Group 20">
            <a:extLst>
              <a:ext uri="{FF2B5EF4-FFF2-40B4-BE49-F238E27FC236}">
                <a16:creationId xmlns:a16="http://schemas.microsoft.com/office/drawing/2014/main" id="{87B0E547-DF42-DB1D-A630-22E08E4BC184}"/>
              </a:ext>
            </a:extLst>
          </p:cNvPr>
          <p:cNvGrpSpPr/>
          <p:nvPr/>
        </p:nvGrpSpPr>
        <p:grpSpPr>
          <a:xfrm>
            <a:off x="5264331" y="1929143"/>
            <a:ext cx="5891350" cy="1066116"/>
            <a:chOff x="5264331" y="1929143"/>
            <a:chExt cx="5891350" cy="1066116"/>
          </a:xfrm>
        </p:grpSpPr>
        <p:sp>
          <p:nvSpPr>
            <p:cNvPr id="22" name="Google Shape;117;p2">
              <a:extLst>
                <a:ext uri="{FF2B5EF4-FFF2-40B4-BE49-F238E27FC236}">
                  <a16:creationId xmlns:a16="http://schemas.microsoft.com/office/drawing/2014/main" id="{10D8EBD8-BCD6-5C76-5620-DDB297B626C7}"/>
                </a:ext>
              </a:extLst>
            </p:cNvPr>
            <p:cNvSpPr/>
            <p:nvPr/>
          </p:nvSpPr>
          <p:spPr>
            <a:xfrm>
              <a:off x="5264331" y="1929143"/>
              <a:ext cx="5891350" cy="106611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23" name="TextBox 22">
              <a:extLst>
                <a:ext uri="{FF2B5EF4-FFF2-40B4-BE49-F238E27FC236}">
                  <a16:creationId xmlns:a16="http://schemas.microsoft.com/office/drawing/2014/main" id="{D17B944C-F3E0-8B31-7049-591B08C11530}"/>
                </a:ext>
              </a:extLst>
            </p:cNvPr>
            <p:cNvSpPr txBox="1"/>
            <p:nvPr/>
          </p:nvSpPr>
          <p:spPr>
            <a:xfrm>
              <a:off x="5368517" y="2167881"/>
              <a:ext cx="5251586"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Vai người dẫn chuyện</a:t>
              </a:r>
            </a:p>
          </p:txBody>
        </p:sp>
      </p:grpSp>
      <p:pic>
        <p:nvPicPr>
          <p:cNvPr id="24" name="Picture 23">
            <a:extLst>
              <a:ext uri="{FF2B5EF4-FFF2-40B4-BE49-F238E27FC236}">
                <a16:creationId xmlns:a16="http://schemas.microsoft.com/office/drawing/2014/main" id="{5610ED4B-4686-AF9C-5112-BCE4744691F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45" b="91267" l="9943" r="89976"/>
                    </a14:imgEffect>
                  </a14:imgLayer>
                </a14:imgProps>
              </a:ext>
              <a:ext uri="{28A0092B-C50C-407E-A947-70E740481C1C}">
                <a14:useLocalDpi xmlns:a14="http://schemas.microsoft.com/office/drawing/2010/main" val="0"/>
              </a:ext>
            </a:extLst>
          </a:blip>
          <a:stretch>
            <a:fillRect/>
          </a:stretch>
        </p:blipFill>
        <p:spPr>
          <a:xfrm flipH="1">
            <a:off x="10351302" y="4221467"/>
            <a:ext cx="1368192" cy="1824256"/>
          </a:xfrm>
          <a:prstGeom prst="rect">
            <a:avLst/>
          </a:prstGeom>
        </p:spPr>
      </p:pic>
      <p:pic>
        <p:nvPicPr>
          <p:cNvPr id="25" name="Picture 24">
            <a:extLst>
              <a:ext uri="{FF2B5EF4-FFF2-40B4-BE49-F238E27FC236}">
                <a16:creationId xmlns:a16="http://schemas.microsoft.com/office/drawing/2014/main" id="{1D2F958D-D529-1F1A-3903-C718CE100F8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216" b="92784" l="9932" r="89917">
                        <a14:foregroundMark x1="37453" y1="43420" x2="62017" y2="47605"/>
                        <a14:foregroundMark x1="35785" y1="44754" x2="40334" y2="54457"/>
                        <a14:foregroundMark x1="48446" y1="45361" x2="45337" y2="53123"/>
                        <a14:foregroundMark x1="37680" y1="77926" x2="30553" y2="88175"/>
                        <a14:foregroundMark x1="52691" y1="77320" x2="62244" y2="87993"/>
                        <a14:foregroundMark x1="52237" y1="84172" x2="54132" y2="87993"/>
                        <a14:foregroundMark x1="34117" y1="80958" x2="26535" y2="87811"/>
                      </a14:backgroundRemoval>
                    </a14:imgEffect>
                  </a14:imgLayer>
                </a14:imgProps>
              </a:ext>
              <a:ext uri="{28A0092B-C50C-407E-A947-70E740481C1C}">
                <a14:useLocalDpi xmlns:a14="http://schemas.microsoft.com/office/drawing/2010/main" val="0"/>
              </a:ext>
            </a:extLst>
          </a:blip>
          <a:stretch>
            <a:fillRect/>
          </a:stretch>
        </p:blipFill>
        <p:spPr>
          <a:xfrm>
            <a:off x="10272957" y="1234934"/>
            <a:ext cx="1524883" cy="1906104"/>
          </a:xfrm>
          <a:prstGeom prst="rect">
            <a:avLst/>
          </a:prstGeom>
        </p:spPr>
      </p:pic>
      <p:pic>
        <p:nvPicPr>
          <p:cNvPr id="26" name="Picture 25">
            <a:extLst>
              <a:ext uri="{FF2B5EF4-FFF2-40B4-BE49-F238E27FC236}">
                <a16:creationId xmlns:a16="http://schemas.microsoft.com/office/drawing/2014/main" id="{A2309F37-0CF4-1123-4EBE-973CEFC5DD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788" b="92848" l="9957" r="89957">
                        <a14:foregroundMark x1="35931" y1="35818" x2="64675" y2="35333"/>
                        <a14:foregroundMark x1="39654" y1="80242" x2="34286" y2="87939"/>
                        <a14:foregroundMark x1="59048" y1="81152" x2="67013" y2="88182"/>
                        <a14:foregroundMark x1="42338" y1="81636" x2="40346" y2="85636"/>
                        <a14:foregroundMark x1="31948" y1="87697" x2="36970" y2="87697"/>
                      </a14:backgroundRemoval>
                    </a14:imgEffect>
                  </a14:imgLayer>
                </a14:imgProps>
              </a:ext>
              <a:ext uri="{28A0092B-C50C-407E-A947-70E740481C1C}">
                <a14:useLocalDpi xmlns:a14="http://schemas.microsoft.com/office/drawing/2010/main" val="0"/>
              </a:ext>
            </a:extLst>
          </a:blip>
          <a:stretch>
            <a:fillRect/>
          </a:stretch>
        </p:blipFill>
        <p:spPr>
          <a:xfrm>
            <a:off x="10563707" y="2923819"/>
            <a:ext cx="1100074" cy="1571456"/>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80">
                                          <p:stCondLst>
                                            <p:cond delay="0"/>
                                          </p:stCondLst>
                                        </p:cTn>
                                        <p:tgtEl>
                                          <p:spTgt spid="13"/>
                                        </p:tgtEl>
                                      </p:cBhvr>
                                    </p:animEffect>
                                    <p:anim calcmode="lin" valueType="num">
                                      <p:cBhvr>
                                        <p:cTn id="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6" dur="26">
                                          <p:stCondLst>
                                            <p:cond delay="650"/>
                                          </p:stCondLst>
                                        </p:cTn>
                                        <p:tgtEl>
                                          <p:spTgt spid="13"/>
                                        </p:tgtEl>
                                      </p:cBhvr>
                                      <p:to x="100000" y="60000"/>
                                    </p:animScale>
                                    <p:animScale>
                                      <p:cBhvr>
                                        <p:cTn id="37" dur="166" decel="50000">
                                          <p:stCondLst>
                                            <p:cond delay="676"/>
                                          </p:stCondLst>
                                        </p:cTn>
                                        <p:tgtEl>
                                          <p:spTgt spid="13"/>
                                        </p:tgtEl>
                                      </p:cBhvr>
                                      <p:to x="100000" y="100000"/>
                                    </p:animScale>
                                    <p:animScale>
                                      <p:cBhvr>
                                        <p:cTn id="38" dur="26">
                                          <p:stCondLst>
                                            <p:cond delay="1312"/>
                                          </p:stCondLst>
                                        </p:cTn>
                                        <p:tgtEl>
                                          <p:spTgt spid="13"/>
                                        </p:tgtEl>
                                      </p:cBhvr>
                                      <p:to x="100000" y="80000"/>
                                    </p:animScale>
                                    <p:animScale>
                                      <p:cBhvr>
                                        <p:cTn id="39" dur="166" decel="50000">
                                          <p:stCondLst>
                                            <p:cond delay="1338"/>
                                          </p:stCondLst>
                                        </p:cTn>
                                        <p:tgtEl>
                                          <p:spTgt spid="13"/>
                                        </p:tgtEl>
                                      </p:cBhvr>
                                      <p:to x="100000" y="100000"/>
                                    </p:animScale>
                                    <p:animScale>
                                      <p:cBhvr>
                                        <p:cTn id="40" dur="26">
                                          <p:stCondLst>
                                            <p:cond delay="1642"/>
                                          </p:stCondLst>
                                        </p:cTn>
                                        <p:tgtEl>
                                          <p:spTgt spid="13"/>
                                        </p:tgtEl>
                                      </p:cBhvr>
                                      <p:to x="100000" y="90000"/>
                                    </p:animScale>
                                    <p:animScale>
                                      <p:cBhvr>
                                        <p:cTn id="41" dur="166" decel="50000">
                                          <p:stCondLst>
                                            <p:cond delay="1668"/>
                                          </p:stCondLst>
                                        </p:cTn>
                                        <p:tgtEl>
                                          <p:spTgt spid="13"/>
                                        </p:tgtEl>
                                      </p:cBhvr>
                                      <p:to x="100000" y="100000"/>
                                    </p:animScale>
                                    <p:animScale>
                                      <p:cBhvr>
                                        <p:cTn id="42" dur="26">
                                          <p:stCondLst>
                                            <p:cond delay="1808"/>
                                          </p:stCondLst>
                                        </p:cTn>
                                        <p:tgtEl>
                                          <p:spTgt spid="13"/>
                                        </p:tgtEl>
                                      </p:cBhvr>
                                      <p:to x="100000" y="95000"/>
                                    </p:animScale>
                                    <p:animScale>
                                      <p:cBhvr>
                                        <p:cTn id="43" dur="166" decel="50000">
                                          <p:stCondLst>
                                            <p:cond delay="1834"/>
                                          </p:stCondLst>
                                        </p:cTn>
                                        <p:tgtEl>
                                          <p:spTgt spid="1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739C2E0-6172-1132-85C0-D522DE4371B9}"/>
              </a:ext>
            </a:extLst>
          </p:cNvPr>
          <p:cNvGrpSpPr/>
          <p:nvPr/>
        </p:nvGrpSpPr>
        <p:grpSpPr>
          <a:xfrm>
            <a:off x="895736" y="553597"/>
            <a:ext cx="2970190" cy="3130618"/>
            <a:chOff x="256032" y="77725"/>
            <a:chExt cx="2962656" cy="3122676"/>
          </a:xfrm>
        </p:grpSpPr>
        <p:sp>
          <p:nvSpPr>
            <p:cNvPr id="23" name="Freeform 24">
              <a:extLst>
                <a:ext uri="{FF2B5EF4-FFF2-40B4-BE49-F238E27FC236}">
                  <a16:creationId xmlns:a16="http://schemas.microsoft.com/office/drawing/2014/main" id="{AD035ABE-1C0C-96A4-E0E9-125F56919128}"/>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C2D1194-560E-A1A0-A0C3-23B93FC0B727}"/>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06E1BED-8606-946E-E6EE-8029C8CB16F9}"/>
              </a:ext>
            </a:extLst>
          </p:cNvPr>
          <p:cNvGrpSpPr/>
          <p:nvPr/>
        </p:nvGrpSpPr>
        <p:grpSpPr>
          <a:xfrm>
            <a:off x="6598073" y="684523"/>
            <a:ext cx="2881074" cy="1364015"/>
            <a:chOff x="4655463" y="665953"/>
            <a:chExt cx="2881074" cy="1364015"/>
          </a:xfrm>
        </p:grpSpPr>
        <p:sp>
          <p:nvSpPr>
            <p:cNvPr id="26" name="Freeform 14">
              <a:extLst>
                <a:ext uri="{FF2B5EF4-FFF2-40B4-BE49-F238E27FC236}">
                  <a16:creationId xmlns:a16="http://schemas.microsoft.com/office/drawing/2014/main" id="{5D40A5EA-C2BF-AD65-0330-F5BD5F162B50}"/>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B6DEEC2-D9D9-74DB-1E07-FBC6CAC5DE4E}"/>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69D83B00-2550-E511-C2DD-B2B0AEC446DE}"/>
              </a:ext>
            </a:extLst>
          </p:cNvPr>
          <p:cNvGrpSpPr/>
          <p:nvPr/>
        </p:nvGrpSpPr>
        <p:grpSpPr>
          <a:xfrm>
            <a:off x="4432256" y="2403399"/>
            <a:ext cx="7503756" cy="2125815"/>
            <a:chOff x="3566396" y="2307938"/>
            <a:chExt cx="7503756" cy="2125815"/>
          </a:xfrm>
        </p:grpSpPr>
        <p:pic>
          <p:nvPicPr>
            <p:cNvPr id="29" name="Picture 28">
              <a:extLst>
                <a:ext uri="{FF2B5EF4-FFF2-40B4-BE49-F238E27FC236}">
                  <a16:creationId xmlns:a16="http://schemas.microsoft.com/office/drawing/2014/main" id="{74A0785B-3179-AC76-0240-86C9A3712F28}"/>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30" name="Picture 29">
              <a:extLst>
                <a:ext uri="{FF2B5EF4-FFF2-40B4-BE49-F238E27FC236}">
                  <a16:creationId xmlns:a16="http://schemas.microsoft.com/office/drawing/2014/main" id="{FCBFC1C2-C877-B13E-0E71-D8A1EC54D193}"/>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31" name="Picture 30">
              <a:extLst>
                <a:ext uri="{FF2B5EF4-FFF2-40B4-BE49-F238E27FC236}">
                  <a16:creationId xmlns:a16="http://schemas.microsoft.com/office/drawing/2014/main" id="{F9A4727E-5536-0290-AB47-433C6D13CE22}"/>
                </a:ext>
              </a:extLst>
            </p:cNvPr>
            <p:cNvPicPr>
              <a:picLocks noChangeAspect="1"/>
            </p:cNvPicPr>
            <p:nvPr/>
          </p:nvPicPr>
          <p:blipFill>
            <a:blip r:embed="rId6"/>
            <a:stretch>
              <a:fillRect/>
            </a:stretch>
          </p:blipFill>
          <p:spPr>
            <a:xfrm>
              <a:off x="3742900" y="3842027"/>
              <a:ext cx="506012" cy="515157"/>
            </a:xfrm>
            <a:prstGeom prst="rect">
              <a:avLst/>
            </a:prstGeom>
          </p:spPr>
        </p:pic>
        <p:sp>
          <p:nvSpPr>
            <p:cNvPr id="32" name="TextBox 31">
              <a:extLst>
                <a:ext uri="{FF2B5EF4-FFF2-40B4-BE49-F238E27FC236}">
                  <a16:creationId xmlns:a16="http://schemas.microsoft.com/office/drawing/2014/main" id="{BAB0F2BF-B2CC-44E3-0B83-D3B60A9B15F4}"/>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3" name="TextBox 32">
              <a:extLst>
                <a:ext uri="{FF2B5EF4-FFF2-40B4-BE49-F238E27FC236}">
                  <a16:creationId xmlns:a16="http://schemas.microsoft.com/office/drawing/2014/main" id="{F37C7A38-D560-8E21-DFD1-05ACAE218249}"/>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4" name="TextBox 33">
              <a:extLst>
                <a:ext uri="{FF2B5EF4-FFF2-40B4-BE49-F238E27FC236}">
                  <a16:creationId xmlns:a16="http://schemas.microsoft.com/office/drawing/2014/main" id="{270A344B-3A5D-1D10-CAB4-396EDEDC1FC7}"/>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5" name="Picture 34">
              <a:extLst>
                <a:ext uri="{FF2B5EF4-FFF2-40B4-BE49-F238E27FC236}">
                  <a16:creationId xmlns:a16="http://schemas.microsoft.com/office/drawing/2014/main" id="{14C0A95F-01AD-3914-18FD-9D0F760C974B}"/>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6" name="Picture 35">
              <a:extLst>
                <a:ext uri="{FF2B5EF4-FFF2-40B4-BE49-F238E27FC236}">
                  <a16:creationId xmlns:a16="http://schemas.microsoft.com/office/drawing/2014/main" id="{158409EF-D80B-EC39-AF59-367944CB1CE7}"/>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7" name="Picture 36">
              <a:extLst>
                <a:ext uri="{FF2B5EF4-FFF2-40B4-BE49-F238E27FC236}">
                  <a16:creationId xmlns:a16="http://schemas.microsoft.com/office/drawing/2014/main" id="{ACD60629-7116-2094-DF5A-50CD783946D2}"/>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8" name="Picture 37">
              <a:extLst>
                <a:ext uri="{FF2B5EF4-FFF2-40B4-BE49-F238E27FC236}">
                  <a16:creationId xmlns:a16="http://schemas.microsoft.com/office/drawing/2014/main" id="{9199226E-2EB6-3C92-1948-0CBD63791314}"/>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9" name="Picture 38">
              <a:extLst>
                <a:ext uri="{FF2B5EF4-FFF2-40B4-BE49-F238E27FC236}">
                  <a16:creationId xmlns:a16="http://schemas.microsoft.com/office/drawing/2014/main" id="{0F588AB1-9DFC-5359-7F13-40CCCCB43DED}"/>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40" name="Picture 39">
              <a:extLst>
                <a:ext uri="{FF2B5EF4-FFF2-40B4-BE49-F238E27FC236}">
                  <a16:creationId xmlns:a16="http://schemas.microsoft.com/office/drawing/2014/main" id="{390B87DB-A884-868C-D90F-13121500D5F8}"/>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41" name="Freeform 3">
            <a:extLst>
              <a:ext uri="{FF2B5EF4-FFF2-40B4-BE49-F238E27FC236}">
                <a16:creationId xmlns:a16="http://schemas.microsoft.com/office/drawing/2014/main" id="{1CEEC279-8FEA-10F5-1E77-EF445356526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24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157331" y="2254102"/>
            <a:ext cx="7468210" cy="349030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cture7">
            <a:extLst>
              <a:ext uri="{FF2B5EF4-FFF2-40B4-BE49-F238E27FC236}">
                <a16:creationId xmlns:a16="http://schemas.microsoft.com/office/drawing/2014/main" id="{5EA0F44E-ED99-54AB-5F99-F9CE611169BA}"/>
              </a:ext>
            </a:extLst>
          </p:cNvPr>
          <p:cNvPicPr>
            <a:picLocks noChangeAspect="1"/>
          </p:cNvPicPr>
          <p:nvPr/>
        </p:nvPicPr>
        <p:blipFill>
          <a:blip r:embed="rId4"/>
          <a:stretch>
            <a:fillRect/>
          </a:stretch>
        </p:blipFill>
        <p:spPr>
          <a:xfrm>
            <a:off x="3470145" y="3221665"/>
            <a:ext cx="8826202" cy="2383114"/>
          </a:xfrm>
          <a:prstGeom prst="rect">
            <a:avLst/>
          </a:prstGeom>
        </p:spPr>
      </p:pic>
    </p:spTree>
    <p:extLst>
      <p:ext uri="{BB962C8B-B14F-4D97-AF65-F5344CB8AC3E}">
        <p14:creationId xmlns:p14="http://schemas.microsoft.com/office/powerpoint/2010/main" val="6964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Tìm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câu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thể</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hiện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cảm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xúc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khi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lần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đầu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tiên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thấy</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biển</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Cambria" panose="02040503050406030204" pitchFamily="18" charset="0"/>
                <a:ea typeface="Cambria" panose="02040503050406030204" pitchFamily="18"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đã</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chú</a:t>
            </a:r>
            <a:r>
              <a:rPr lang="en-US" sz="2800" b="1" dirty="0">
                <a:latin typeface="Cambria" panose="02040503050406030204" pitchFamily="18" charset="0"/>
                <a:ea typeface="Cambria" panose="02040503050406030204" pitchFamily="18" charset="0"/>
                <a:cs typeface="Arial-Rounded" panose="020B0500000000000000" pitchFamily="34" charset="0"/>
              </a:rPr>
              <a:t> ý </a:t>
            </a:r>
            <a:r>
              <a:rPr lang="en-US" sz="2800" b="1" dirty="0" err="1">
                <a:latin typeface="Cambria" panose="02040503050406030204" pitchFamily="18" charset="0"/>
                <a:ea typeface="Cambria" panose="02040503050406030204" pitchFamily="18" charset="0"/>
                <a:cs typeface="Arial-Rounded" panose="020B0500000000000000" pitchFamily="34" charset="0"/>
              </a:rPr>
              <a:t>đến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con </a:t>
            </a:r>
            <a:r>
              <a:rPr lang="en-US" sz="2800" b="1" dirty="0" err="1">
                <a:latin typeface="Cambria" panose="02040503050406030204" pitchFamily="18" charset="0"/>
                <a:ea typeface="Cambria" panose="02040503050406030204" pitchFamily="18" charset="0"/>
                <a:cs typeface="Arial-Rounded" panose="020B0500000000000000" pitchFamily="34" charset="0"/>
              </a:rPr>
              <a:t>vật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trên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bãi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biển</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Đóng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vai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giới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về</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Hải</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Cambria" panose="02040503050406030204" pitchFamily="18" charset="0"/>
                <a:ea typeface="Cambria" panose="02040503050406030204" pitchFamily="18" charset="0"/>
                <a:cs typeface="Arial-Rounded" panose="020B0500000000000000" pitchFamily="34" charset="0"/>
              </a:rPr>
              <a:t>Theo </a:t>
            </a:r>
            <a:r>
              <a:rPr lang="en-US" sz="2400" b="1" dirty="0" err="1">
                <a:latin typeface="Cambria" panose="02040503050406030204" pitchFamily="18" charset="0"/>
                <a:ea typeface="Cambria" panose="02040503050406030204" pitchFamily="18" charset="0"/>
                <a:cs typeface="Arial-Rounded" panose="020B0500000000000000" pitchFamily="34" charset="0"/>
              </a:rPr>
              <a:t>em</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cuộc</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gặp</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gỡ</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giữa</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Thắng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và</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Hải</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hứa</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hẹn</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những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điều</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gì</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thú</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vị</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tiếp</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theo</a:t>
            </a:r>
            <a:r>
              <a:rPr lang="en-US" sz="2400" b="1" dirty="0">
                <a:latin typeface="Cambria" panose="02040503050406030204" pitchFamily="18" charset="0"/>
                <a:ea typeface="Cambria" panose="02040503050406030204" pitchFamily="18"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 Biển! Biển đây rồi. Thích quá!</a:t>
              </a:r>
            </a:p>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Arrow: Left 10">
            <a:hlinkClick r:id="rId7" action="ppaction://hlinksldjump"/>
            <a:extLst>
              <a:ext uri="{FF2B5EF4-FFF2-40B4-BE49-F238E27FC236}">
                <a16:creationId xmlns:a16="http://schemas.microsoft.com/office/drawing/2014/main" id="{395B2F80-D345-D213-6D97-E22B9031FD8F}"/>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446029" y="284784"/>
            <a:ext cx="9940128"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477385" y="471304"/>
            <a:ext cx="9271591" cy="646331"/>
          </a:xfrm>
          <a:prstGeom prst="rect">
            <a:avLst/>
          </a:prstGeom>
          <a:noFill/>
        </p:spPr>
        <p:txBody>
          <a:bodyPr wrap="square" rtlCol="0">
            <a:spAutoFit/>
          </a:bodyPr>
          <a:lstStyle/>
          <a:p>
            <a:pPr lvl="0"/>
            <a:r>
              <a:rPr lang="vi-VN" sz="3600" b="1" dirty="0">
                <a:latin typeface="Cambria" panose="02040503050406030204" pitchFamily="18" charset="0"/>
                <a:ea typeface="Cambria" panose="02040503050406030204" pitchFamily="18" charset="0"/>
                <a:cs typeface="Arial-Rounded" panose="020B0500000000000000" pitchFamily="34" charset="0"/>
              </a:rPr>
              <a:t>Biển hiện ra như thế nào trước mắt Thắng?</a:t>
            </a:r>
            <a:endParaRPr lang="en-US" sz="36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416490"/>
            <a:chOff x="515318" y="978946"/>
            <a:chExt cx="11829082" cy="5300573"/>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5300573"/>
              <a:chOff x="362918" y="1369539"/>
              <a:chExt cx="11829082" cy="5300573"/>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Arrow: Left 11">
            <a:hlinkClick r:id="rId7" action="ppaction://hlinksldjump"/>
            <a:extLst>
              <a:ext uri="{FF2B5EF4-FFF2-40B4-BE49-F238E27FC236}">
                <a16:creationId xmlns:a16="http://schemas.microsoft.com/office/drawing/2014/main" id="{9C9A0ED8-4428-285F-C10A-129A7216F0D7}"/>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975609" y="-373518"/>
            <a:ext cx="7970703" cy="7970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F3ED6-5FA3-4700-889A-BB4077E2F7DF}"/>
              </a:ext>
            </a:extLst>
          </p:cNvPr>
          <p:cNvPicPr>
            <a:picLocks noChangeAspect="1"/>
          </p:cNvPicPr>
          <p:nvPr/>
        </p:nvPicPr>
        <p:blipFill>
          <a:blip r:embed="rId5"/>
          <a:stretch>
            <a:fillRect/>
          </a:stretch>
        </p:blipFill>
        <p:spPr>
          <a:xfrm>
            <a:off x="5681472" y="0"/>
            <a:ext cx="6925056" cy="6858000"/>
          </a:xfrm>
          <a:prstGeom prst="rect">
            <a:avLst/>
          </a:prstGeom>
        </p:spPr>
      </p:pic>
    </p:spTree>
    <p:extLst>
      <p:ext uri="{BB962C8B-B14F-4D97-AF65-F5344CB8AC3E}">
        <p14:creationId xmlns:p14="http://schemas.microsoft.com/office/powerpoint/2010/main" val="41274627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Thắng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đã</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chú</a:t>
            </a:r>
            <a:r>
              <a:rPr lang="en-US" sz="3200" b="1" dirty="0">
                <a:latin typeface="Cambria" panose="02040503050406030204" pitchFamily="18" charset="0"/>
                <a:ea typeface="Cambria" panose="02040503050406030204" pitchFamily="18" charset="0"/>
                <a:cs typeface="Arial-Rounded" panose="020B0500000000000000" pitchFamily="34" charset="0"/>
              </a:rPr>
              <a:t> ý </a:t>
            </a:r>
            <a:r>
              <a:rPr lang="en-US" sz="3200" b="1" dirty="0" err="1">
                <a:latin typeface="Cambria" panose="02040503050406030204" pitchFamily="18" charset="0"/>
                <a:ea typeface="Cambria" panose="02040503050406030204" pitchFamily="18" charset="0"/>
                <a:cs typeface="Arial-Rounded" panose="020B0500000000000000" pitchFamily="34" charset="0"/>
              </a:rPr>
              <a:t>đến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những</a:t>
            </a:r>
            <a:r>
              <a:rPr lang="en-US" sz="3200" b="1" dirty="0">
                <a:latin typeface="Cambria" panose="02040503050406030204" pitchFamily="18" charset="0"/>
                <a:ea typeface="Cambria" panose="02040503050406030204" pitchFamily="18" charset="0"/>
                <a:cs typeface="Arial-Rounded" panose="020B0500000000000000" pitchFamily="34" charset="0"/>
              </a:rPr>
              <a:t> con </a:t>
            </a:r>
            <a:r>
              <a:rPr lang="en-US" sz="3200" b="1" dirty="0" err="1">
                <a:latin typeface="Cambria" panose="02040503050406030204" pitchFamily="18" charset="0"/>
                <a:ea typeface="Cambria" panose="02040503050406030204" pitchFamily="18" charset="0"/>
                <a:cs typeface="Arial-Rounded" panose="020B0500000000000000" pitchFamily="34" charset="0"/>
              </a:rPr>
              <a:t>vật</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gì</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trên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bãi</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biển</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Thắng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chú</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ý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đến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con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còng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gió</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trên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biển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đọc</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kĩ</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đoạn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văn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thứ</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hai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cuộc</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nói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giữa</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Thắng</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Arrow: Left 7">
            <a:hlinkClick r:id="rId8" action="ppaction://hlinksldjump"/>
            <a:extLst>
              <a:ext uri="{FF2B5EF4-FFF2-40B4-BE49-F238E27FC236}">
                <a16:creationId xmlns:a16="http://schemas.microsoft.com/office/drawing/2014/main" id="{2896C52E-26A4-5C25-8279-605A8256CCCE}"/>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Đóng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vai</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Thắng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giới</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thiệu</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về</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Hải</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19C74E90-648C-57E4-B875-0EF45819376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45" b="91267" l="9943" r="89976"/>
                    </a14:imgEffect>
                  </a14:imgLayer>
                </a14:imgProps>
              </a:ext>
              <a:ext uri="{28A0092B-C50C-407E-A947-70E740481C1C}">
                <a14:useLocalDpi xmlns:a14="http://schemas.microsoft.com/office/drawing/2010/main" val="0"/>
              </a:ext>
            </a:extLst>
          </a:blip>
          <a:stretch>
            <a:fillRect/>
          </a:stretch>
        </p:blipFill>
        <p:spPr>
          <a:xfrm flipH="1">
            <a:off x="7790980" y="2599813"/>
            <a:ext cx="3508391" cy="4677854"/>
          </a:xfrm>
          <a:prstGeom prst="rect">
            <a:avLst/>
          </a:prstGeom>
        </p:spPr>
      </p:pic>
      <p:pic>
        <p:nvPicPr>
          <p:cNvPr id="9" name="Picture 8">
            <a:extLst>
              <a:ext uri="{FF2B5EF4-FFF2-40B4-BE49-F238E27FC236}">
                <a16:creationId xmlns:a16="http://schemas.microsoft.com/office/drawing/2014/main" id="{00B0EB64-4D50-D457-39E0-F0D338FE12C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788" b="92848" l="9957" r="89957">
                        <a14:foregroundMark x1="35931" y1="35818" x2="64675" y2="35333"/>
                        <a14:foregroundMark x1="39654" y1="80242" x2="34286" y2="87939"/>
                        <a14:foregroundMark x1="59048" y1="81152" x2="67013" y2="88182"/>
                        <a14:foregroundMark x1="42338" y1="81636" x2="40346" y2="85636"/>
                        <a14:foregroundMark x1="31948" y1="87697" x2="36970" y2="87697"/>
                      </a14:backgroundRemoval>
                    </a14:imgEffect>
                  </a14:imgLayer>
                </a14:imgProps>
              </a:ext>
              <a:ext uri="{28A0092B-C50C-407E-A947-70E740481C1C}">
                <a14:useLocalDpi xmlns:a14="http://schemas.microsoft.com/office/drawing/2010/main" val="0"/>
              </a:ext>
            </a:extLst>
          </a:blip>
          <a:stretch>
            <a:fillRect/>
          </a:stretch>
        </p:blipFill>
        <p:spPr>
          <a:xfrm>
            <a:off x="727375" y="2474180"/>
            <a:ext cx="3335174" cy="4764298"/>
          </a:xfrm>
          <a:prstGeom prst="rect">
            <a:avLst/>
          </a:prstGeom>
        </p:spPr>
      </p:pic>
      <p:grpSp>
        <p:nvGrpSpPr>
          <p:cNvPr id="15" name="Group 14">
            <a:extLst>
              <a:ext uri="{FF2B5EF4-FFF2-40B4-BE49-F238E27FC236}">
                <a16:creationId xmlns:a16="http://schemas.microsoft.com/office/drawing/2014/main" id="{54DE8AF3-F078-E4F2-021E-278AED022122}"/>
              </a:ext>
            </a:extLst>
          </p:cNvPr>
          <p:cNvGrpSpPr/>
          <p:nvPr/>
        </p:nvGrpSpPr>
        <p:grpSpPr>
          <a:xfrm>
            <a:off x="1183765" y="-80634"/>
            <a:ext cx="9719918" cy="3754172"/>
            <a:chOff x="1864457" y="0"/>
            <a:chExt cx="6639463" cy="2958088"/>
          </a:xfrm>
        </p:grpSpPr>
        <p:grpSp>
          <p:nvGrpSpPr>
            <p:cNvPr id="16" name="Group 15">
              <a:extLst>
                <a:ext uri="{FF2B5EF4-FFF2-40B4-BE49-F238E27FC236}">
                  <a16:creationId xmlns:a16="http://schemas.microsoft.com/office/drawing/2014/main" id="{2D7A5C5E-E09C-11B2-143E-64C6ADF61201}"/>
                </a:ext>
              </a:extLst>
            </p:cNvPr>
            <p:cNvGrpSpPr/>
            <p:nvPr/>
          </p:nvGrpSpPr>
          <p:grpSpPr>
            <a:xfrm flipH="1">
              <a:off x="1864457" y="0"/>
              <a:ext cx="6639463" cy="2958088"/>
              <a:chOff x="2677480" y="252064"/>
              <a:chExt cx="6575934" cy="4824537"/>
            </a:xfrm>
          </p:grpSpPr>
          <p:sp>
            <p:nvSpPr>
              <p:cNvPr id="18" name="Freeform: Shape 4">
                <a:extLst>
                  <a:ext uri="{FF2B5EF4-FFF2-40B4-BE49-F238E27FC236}">
                    <a16:creationId xmlns:a16="http://schemas.microsoft.com/office/drawing/2014/main" id="{00000590-46E3-0C66-6C4E-B34E007D8C76}"/>
                  </a:ext>
                </a:extLst>
              </p:cNvPr>
              <p:cNvSpPr/>
              <p:nvPr/>
            </p:nvSpPr>
            <p:spPr>
              <a:xfrm>
                <a:off x="2833475" y="596656"/>
                <a:ext cx="6174137" cy="3691646"/>
              </a:xfrm>
              <a:custGeom>
                <a:avLst/>
                <a:gdLst>
                  <a:gd name="connsiteX0" fmla="*/ 913025 w 6174137"/>
                  <a:gd name="connsiteY0" fmla="*/ 165344 h 3691646"/>
                  <a:gd name="connsiteX1" fmla="*/ 201825 w 6174137"/>
                  <a:gd name="connsiteY1" fmla="*/ 292344 h 3691646"/>
                  <a:gd name="connsiteX2" fmla="*/ 11325 w 6174137"/>
                  <a:gd name="connsiteY2" fmla="*/ 965444 h 3691646"/>
                  <a:gd name="connsiteX3" fmla="*/ 62125 w 6174137"/>
                  <a:gd name="connsiteY3" fmla="*/ 2959344 h 3691646"/>
                  <a:gd name="connsiteX4" fmla="*/ 392325 w 6174137"/>
                  <a:gd name="connsiteY4" fmla="*/ 3594344 h 3691646"/>
                  <a:gd name="connsiteX5" fmla="*/ 2170325 w 6174137"/>
                  <a:gd name="connsiteY5" fmla="*/ 3670544 h 3691646"/>
                  <a:gd name="connsiteX6" fmla="*/ 5408825 w 6174137"/>
                  <a:gd name="connsiteY6" fmla="*/ 3403844 h 3691646"/>
                  <a:gd name="connsiteX7" fmla="*/ 6043825 w 6174137"/>
                  <a:gd name="connsiteY7" fmla="*/ 3251444 h 3691646"/>
                  <a:gd name="connsiteX8" fmla="*/ 6170825 w 6174137"/>
                  <a:gd name="connsiteY8" fmla="*/ 1790944 h 3691646"/>
                  <a:gd name="connsiteX9" fmla="*/ 6094625 w 6174137"/>
                  <a:gd name="connsiteY9" fmla="*/ 279644 h 3691646"/>
                  <a:gd name="connsiteX10" fmla="*/ 5675525 w 6174137"/>
                  <a:gd name="connsiteY10" fmla="*/ 244 h 3691646"/>
                  <a:gd name="connsiteX11" fmla="*/ 913025 w 6174137"/>
                  <a:gd name="connsiteY11" fmla="*/ 165344 h 36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4137" h="3691646">
                    <a:moveTo>
                      <a:pt x="913025" y="165344"/>
                    </a:moveTo>
                    <a:cubicBezTo>
                      <a:pt x="632566" y="162169"/>
                      <a:pt x="352108" y="158994"/>
                      <a:pt x="201825" y="292344"/>
                    </a:cubicBezTo>
                    <a:cubicBezTo>
                      <a:pt x="51542" y="425694"/>
                      <a:pt x="34608" y="520944"/>
                      <a:pt x="11325" y="965444"/>
                    </a:cubicBezTo>
                    <a:cubicBezTo>
                      <a:pt x="-11958" y="1409944"/>
                      <a:pt x="-1375" y="2521194"/>
                      <a:pt x="62125" y="2959344"/>
                    </a:cubicBezTo>
                    <a:cubicBezTo>
                      <a:pt x="125625" y="3397494"/>
                      <a:pt x="40958" y="3475811"/>
                      <a:pt x="392325" y="3594344"/>
                    </a:cubicBezTo>
                    <a:cubicBezTo>
                      <a:pt x="743692" y="3712877"/>
                      <a:pt x="1334242" y="3702294"/>
                      <a:pt x="2170325" y="3670544"/>
                    </a:cubicBezTo>
                    <a:cubicBezTo>
                      <a:pt x="3006408" y="3638794"/>
                      <a:pt x="4763242" y="3473694"/>
                      <a:pt x="5408825" y="3403844"/>
                    </a:cubicBezTo>
                    <a:cubicBezTo>
                      <a:pt x="6054408" y="3333994"/>
                      <a:pt x="5916825" y="3520261"/>
                      <a:pt x="6043825" y="3251444"/>
                    </a:cubicBezTo>
                    <a:cubicBezTo>
                      <a:pt x="6170825" y="2982627"/>
                      <a:pt x="6162358" y="2286244"/>
                      <a:pt x="6170825" y="1790944"/>
                    </a:cubicBezTo>
                    <a:cubicBezTo>
                      <a:pt x="6179292" y="1295644"/>
                      <a:pt x="6177175" y="578094"/>
                      <a:pt x="6094625" y="279644"/>
                    </a:cubicBezTo>
                    <a:cubicBezTo>
                      <a:pt x="6012075" y="-18806"/>
                      <a:pt x="5675525" y="244"/>
                      <a:pt x="5675525" y="244"/>
                    </a:cubicBezTo>
                    <a:lnTo>
                      <a:pt x="913025" y="165344"/>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36F81E4-0AD6-B5DC-D2F0-21171B891901}"/>
                  </a:ext>
                </a:extLst>
              </p:cNvPr>
              <p:cNvPicPr>
                <a:picLocks noChangeAspect="1"/>
              </p:cNvPicPr>
              <p:nvPr/>
            </p:nvPicPr>
            <p:blipFill rotWithShape="1">
              <a:blip r:embed="rId8">
                <a:extLst>
                  <a:ext uri="{28A0092B-C50C-407E-A947-70E740481C1C}">
                    <a14:useLocalDpi xmlns:a14="http://schemas.microsoft.com/office/drawing/2010/main" val="0"/>
                  </a:ext>
                </a:extLst>
              </a:blip>
              <a:srcRect l="13924" t="21613" r="9831" b="22448"/>
              <a:stretch/>
            </p:blipFill>
            <p:spPr>
              <a:xfrm>
                <a:off x="2677480" y="252064"/>
                <a:ext cx="6575934" cy="4824537"/>
              </a:xfrm>
              <a:prstGeom prst="rect">
                <a:avLst/>
              </a:prstGeom>
            </p:spPr>
          </p:pic>
        </p:grpSp>
        <p:sp>
          <p:nvSpPr>
            <p:cNvPr id="17" name="TextBox 16">
              <a:extLst>
                <a:ext uri="{FF2B5EF4-FFF2-40B4-BE49-F238E27FC236}">
                  <a16:creationId xmlns:a16="http://schemas.microsoft.com/office/drawing/2014/main" id="{46271B19-7503-43A7-BBB6-C90A6C14A3A3}"/>
                </a:ext>
              </a:extLst>
            </p:cNvPr>
            <p:cNvSpPr txBox="1"/>
            <p:nvPr/>
          </p:nvSpPr>
          <p:spPr>
            <a:xfrm>
              <a:off x="2295729" y="310689"/>
              <a:ext cx="5907746" cy="2012846"/>
            </a:xfrm>
            <a:prstGeom prst="rect">
              <a:avLst/>
            </a:prstGeom>
            <a:noFill/>
          </p:spPr>
          <p:txBody>
            <a:bodyPr wrap="square" rtlCol="0">
              <a:spAutoFit/>
            </a:bodyPr>
            <a:lstStyle/>
            <a:p>
              <a:pPr algn="just"/>
              <a:r>
                <a:rPr lang="en-US" sz="3200" dirty="0">
                  <a:solidFill>
                    <a:srgbClr val="0070C0"/>
                  </a:solidFill>
                </a:rPr>
                <a:t>    </a:t>
              </a:r>
              <a:r>
                <a:rPr lang="vi-VN" sz="3200" dirty="0">
                  <a:solidFill>
                    <a:srgbClr val="0070C0"/>
                  </a:solidFill>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r>
                <a:rPr lang="en-US" sz="3200" dirty="0">
                  <a:solidFill>
                    <a:srgbClr val="0070C0"/>
                  </a:solidFill>
                </a:rPr>
                <a:t>.</a:t>
              </a:r>
              <a:endParaRPr lang="en-US" sz="8000" dirty="0">
                <a:solidFill>
                  <a:srgbClr val="0070C0"/>
                </a:solidFill>
              </a:endParaRPr>
            </a:p>
          </p:txBody>
        </p:sp>
      </p:grpSp>
      <p:pic>
        <p:nvPicPr>
          <p:cNvPr id="21" name="Picture 20" descr="A white underwear on a black background&#10;&#10;AI-generated content may be incorrect.">
            <a:extLst>
              <a:ext uri="{FF2B5EF4-FFF2-40B4-BE49-F238E27FC236}">
                <a16:creationId xmlns:a16="http://schemas.microsoft.com/office/drawing/2014/main" id="{893DA384-0040-D83F-8412-71997B5A28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3472" y="4507651"/>
            <a:ext cx="445627" cy="170675"/>
          </a:xfrm>
          <a:prstGeom prst="rect">
            <a:avLst/>
          </a:prstGeom>
        </p:spPr>
      </p:pic>
      <p:pic>
        <p:nvPicPr>
          <p:cNvPr id="22" name="0">
            <a:hlinkClick r:id="" action="ppaction://media"/>
            <a:extLst>
              <a:ext uri="{FF2B5EF4-FFF2-40B4-BE49-F238E27FC236}">
                <a16:creationId xmlns:a16="http://schemas.microsoft.com/office/drawing/2014/main" id="{8299ADC4-D6D1-B311-1A42-5E23BF199A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8121" y="557028"/>
            <a:ext cx="406400" cy="406400"/>
          </a:xfrm>
          <a:prstGeom prst="rect">
            <a:avLst/>
          </a:prstGeom>
        </p:spPr>
      </p:pic>
      <p:sp>
        <p:nvSpPr>
          <p:cNvPr id="8" name="Arrow: Left 7">
            <a:hlinkClick r:id="rId11" action="ppaction://hlinksldjump"/>
            <a:extLst>
              <a:ext uri="{FF2B5EF4-FFF2-40B4-BE49-F238E27FC236}">
                <a16:creationId xmlns:a16="http://schemas.microsoft.com/office/drawing/2014/main" id="{2E016677-786B-84B7-397A-794FDBC9A3B1}"/>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500" fill="hold"/>
                                        <p:tgtEl>
                                          <p:spTgt spid="9"/>
                                        </p:tgtEl>
                                        <p:attrNameLst>
                                          <p:attrName>ppt_x</p:attrName>
                                        </p:attrNameLst>
                                      </p:cBhvr>
                                      <p:tavLst>
                                        <p:tav tm="0">
                                          <p:val>
                                            <p:strVal val="0-#ppt_w/2"/>
                                          </p:val>
                                        </p:tav>
                                        <p:tav tm="100000">
                                          <p:val>
                                            <p:strVal val="#ppt_x"/>
                                          </p:val>
                                        </p:tav>
                                      </p:tavLst>
                                    </p:anim>
                                    <p:anim calcmode="lin" valueType="num">
                                      <p:cBhvr additive="base">
                                        <p:cTn id="14" dur="1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500" fill="hold"/>
                                        <p:tgtEl>
                                          <p:spTgt spid="7"/>
                                        </p:tgtEl>
                                        <p:attrNameLst>
                                          <p:attrName>ppt_x</p:attrName>
                                        </p:attrNameLst>
                                      </p:cBhvr>
                                      <p:tavLst>
                                        <p:tav tm="0">
                                          <p:val>
                                            <p:strVal val="1+#ppt_w/2"/>
                                          </p:val>
                                        </p:tav>
                                        <p:tav tm="100000">
                                          <p:val>
                                            <p:strVal val="#ppt_x"/>
                                          </p:val>
                                        </p:tav>
                                      </p:tavLst>
                                    </p:anim>
                                    <p:anim calcmode="lin" valueType="num">
                                      <p:cBhvr additive="base">
                                        <p:cTn id="1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 presetClass="mediacall" presetSubtype="0" fill="hold" nodeType="withEffect">
                                  <p:stCondLst>
                                    <p:cond delay="0"/>
                                  </p:stCondLst>
                                  <p:childTnLst>
                                    <p:cmd type="call" cmd="playFrom(0.0)">
                                      <p:cBhvr>
                                        <p:cTn id="27" dur="12770" fill="hold"/>
                                        <p:tgtEl>
                                          <p:spTgt spid="22"/>
                                        </p:tgtEl>
                                      </p:cBhvr>
                                    </p:cmd>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Cambria" panose="02040503050406030204" pitchFamily="18" charset="0"/>
                <a:ea typeface="Cambria" panose="02040503050406030204" pitchFamily="18" charset="0"/>
                <a:cs typeface="Arial-Rounded" panose="020B0500000000000000" pitchFamily="34" charset="0"/>
              </a:rPr>
              <a:t>Theo </a:t>
            </a:r>
            <a:r>
              <a:rPr lang="en-US" sz="2800" b="1" dirty="0" err="1">
                <a:latin typeface="Cambria" panose="02040503050406030204" pitchFamily="18" charset="0"/>
                <a:ea typeface="Cambria" panose="02040503050406030204" pitchFamily="18" charset="0"/>
                <a:cs typeface="Arial-Rounded" panose="020B0500000000000000" pitchFamily="34" charset="0"/>
              </a:rPr>
              <a:t>em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cuộc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gặp</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gỡ</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giữa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và</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hứa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hẹn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điều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thú</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vị</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tiếp</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theo</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lang="en-US" sz="28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dựa</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vào</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đoạn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văn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cuối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cùng</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bài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đọc</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suy</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nghĩ</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xem</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điều</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gì</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sẽ</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diễn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Arrow: Left 5">
            <a:hlinkClick r:id="rId6" action="ppaction://hlinksldjump"/>
            <a:extLst>
              <a:ext uri="{FF2B5EF4-FFF2-40B4-BE49-F238E27FC236}">
                <a16:creationId xmlns:a16="http://schemas.microsoft.com/office/drawing/2014/main" id="{B022F1C2-46A1-7BE9-C4E4-22D7DE4B2DF3}"/>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2800767"/>
          </a:xfrm>
          <a:custGeom>
            <a:avLst/>
            <a:gdLst>
              <a:gd name="csX0" fmla="*/ 0 w 11087099"/>
              <a:gd name="csY0" fmla="*/ 0 h 2800767"/>
              <a:gd name="csX1" fmla="*/ 694403 w 11087099"/>
              <a:gd name="csY1" fmla="*/ 0 h 2800767"/>
              <a:gd name="csX2" fmla="*/ 1388805 w 11087099"/>
              <a:gd name="csY2" fmla="*/ 0 h 2800767"/>
              <a:gd name="csX3" fmla="*/ 2194079 w 11087099"/>
              <a:gd name="csY3" fmla="*/ 0 h 2800767"/>
              <a:gd name="csX4" fmla="*/ 2555868 w 11087099"/>
              <a:gd name="csY4" fmla="*/ 0 h 2800767"/>
              <a:gd name="csX5" fmla="*/ 3028529 w 11087099"/>
              <a:gd name="csY5" fmla="*/ 0 h 2800767"/>
              <a:gd name="csX6" fmla="*/ 3722931 w 11087099"/>
              <a:gd name="csY6" fmla="*/ 0 h 2800767"/>
              <a:gd name="csX7" fmla="*/ 4417334 w 11087099"/>
              <a:gd name="csY7" fmla="*/ 0 h 2800767"/>
              <a:gd name="csX8" fmla="*/ 4889994 w 11087099"/>
              <a:gd name="csY8" fmla="*/ 0 h 2800767"/>
              <a:gd name="csX9" fmla="*/ 5251784 w 11087099"/>
              <a:gd name="csY9" fmla="*/ 0 h 2800767"/>
              <a:gd name="csX10" fmla="*/ 6057057 w 11087099"/>
              <a:gd name="csY10" fmla="*/ 0 h 2800767"/>
              <a:gd name="csX11" fmla="*/ 6307976 w 11087099"/>
              <a:gd name="csY11" fmla="*/ 0 h 2800767"/>
              <a:gd name="csX12" fmla="*/ 6669765 w 11087099"/>
              <a:gd name="csY12" fmla="*/ 0 h 2800767"/>
              <a:gd name="csX13" fmla="*/ 7031555 w 11087099"/>
              <a:gd name="csY13" fmla="*/ 0 h 2800767"/>
              <a:gd name="csX14" fmla="*/ 7615086 w 11087099"/>
              <a:gd name="csY14" fmla="*/ 0 h 2800767"/>
              <a:gd name="csX15" fmla="*/ 7866005 w 11087099"/>
              <a:gd name="csY15" fmla="*/ 0 h 2800767"/>
              <a:gd name="csX16" fmla="*/ 8449537 w 11087099"/>
              <a:gd name="csY16" fmla="*/ 0 h 2800767"/>
              <a:gd name="csX17" fmla="*/ 9254810 w 11087099"/>
              <a:gd name="csY17" fmla="*/ 0 h 2800767"/>
              <a:gd name="csX18" fmla="*/ 9616600 w 11087099"/>
              <a:gd name="csY18" fmla="*/ 0 h 2800767"/>
              <a:gd name="csX19" fmla="*/ 10200131 w 11087099"/>
              <a:gd name="csY19" fmla="*/ 0 h 2800767"/>
              <a:gd name="csX20" fmla="*/ 11087099 w 11087099"/>
              <a:gd name="csY20" fmla="*/ 0 h 2800767"/>
              <a:gd name="csX21" fmla="*/ 11087099 w 11087099"/>
              <a:gd name="csY21" fmla="*/ 476130 h 2800767"/>
              <a:gd name="csX22" fmla="*/ 11087099 w 11087099"/>
              <a:gd name="csY22" fmla="*/ 1008276 h 2800767"/>
              <a:gd name="csX23" fmla="*/ 11087099 w 11087099"/>
              <a:gd name="csY23" fmla="*/ 1596437 h 2800767"/>
              <a:gd name="csX24" fmla="*/ 11087099 w 11087099"/>
              <a:gd name="csY24" fmla="*/ 2072568 h 2800767"/>
              <a:gd name="csX25" fmla="*/ 11087099 w 11087099"/>
              <a:gd name="csY25" fmla="*/ 2800767 h 2800767"/>
              <a:gd name="csX26" fmla="*/ 10725309 w 11087099"/>
              <a:gd name="csY26" fmla="*/ 2800767 h 2800767"/>
              <a:gd name="csX27" fmla="*/ 10474391 w 11087099"/>
              <a:gd name="csY27" fmla="*/ 2800767 h 2800767"/>
              <a:gd name="csX28" fmla="*/ 10001730 w 11087099"/>
              <a:gd name="csY28" fmla="*/ 2800767 h 2800767"/>
              <a:gd name="csX29" fmla="*/ 9529070 w 11087099"/>
              <a:gd name="csY29" fmla="*/ 2800767 h 2800767"/>
              <a:gd name="csX30" fmla="*/ 8834667 w 11087099"/>
              <a:gd name="csY30" fmla="*/ 2800767 h 2800767"/>
              <a:gd name="csX31" fmla="*/ 8029394 w 11087099"/>
              <a:gd name="csY31" fmla="*/ 2800767 h 2800767"/>
              <a:gd name="csX32" fmla="*/ 7556733 w 11087099"/>
              <a:gd name="csY32" fmla="*/ 2800767 h 2800767"/>
              <a:gd name="csX33" fmla="*/ 7194944 w 11087099"/>
              <a:gd name="csY33" fmla="*/ 2800767 h 2800767"/>
              <a:gd name="csX34" fmla="*/ 6722283 w 11087099"/>
              <a:gd name="csY34" fmla="*/ 2800767 h 2800767"/>
              <a:gd name="csX35" fmla="*/ 6027881 w 11087099"/>
              <a:gd name="csY35" fmla="*/ 2800767 h 2800767"/>
              <a:gd name="csX36" fmla="*/ 5555220 w 11087099"/>
              <a:gd name="csY36" fmla="*/ 2800767 h 2800767"/>
              <a:gd name="csX37" fmla="*/ 4749947 w 11087099"/>
              <a:gd name="csY37" fmla="*/ 2800767 h 2800767"/>
              <a:gd name="csX38" fmla="*/ 4055544 w 11087099"/>
              <a:gd name="csY38" fmla="*/ 2800767 h 2800767"/>
              <a:gd name="csX39" fmla="*/ 3472013 w 11087099"/>
              <a:gd name="csY39" fmla="*/ 2800767 h 2800767"/>
              <a:gd name="csX40" fmla="*/ 3221094 w 11087099"/>
              <a:gd name="csY40" fmla="*/ 2800767 h 2800767"/>
              <a:gd name="csX41" fmla="*/ 2526692 w 11087099"/>
              <a:gd name="csY41" fmla="*/ 2800767 h 2800767"/>
              <a:gd name="csX42" fmla="*/ 2054031 w 11087099"/>
              <a:gd name="csY42" fmla="*/ 2800767 h 2800767"/>
              <a:gd name="csX43" fmla="*/ 1248757 w 11087099"/>
              <a:gd name="csY43" fmla="*/ 2800767 h 2800767"/>
              <a:gd name="csX44" fmla="*/ 554355 w 11087099"/>
              <a:gd name="csY44" fmla="*/ 2800767 h 2800767"/>
              <a:gd name="csX45" fmla="*/ 0 w 11087099"/>
              <a:gd name="csY45" fmla="*/ 2800767 h 2800767"/>
              <a:gd name="csX46" fmla="*/ 0 w 11087099"/>
              <a:gd name="csY46" fmla="*/ 2268621 h 2800767"/>
              <a:gd name="csX47" fmla="*/ 0 w 11087099"/>
              <a:gd name="csY47" fmla="*/ 1764483 h 2800767"/>
              <a:gd name="csX48" fmla="*/ 0 w 11087099"/>
              <a:gd name="csY48" fmla="*/ 1260345 h 2800767"/>
              <a:gd name="csX49" fmla="*/ 0 w 11087099"/>
              <a:gd name="csY49" fmla="*/ 728199 h 2800767"/>
              <a:gd name="csX50" fmla="*/ 0 w 11087099"/>
              <a:gd name="csY50" fmla="*/ 0 h 28007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087099" h="2800767"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21576" y="100543"/>
                  <a:pt x="11080081" y="249017"/>
                  <a:pt x="11087099" y="476130"/>
                </a:cubicBezTo>
                <a:cubicBezTo>
                  <a:pt x="11094117" y="703243"/>
                  <a:pt x="11031963" y="874451"/>
                  <a:pt x="11087099" y="1008276"/>
                </a:cubicBezTo>
                <a:cubicBezTo>
                  <a:pt x="11142235" y="1142101"/>
                  <a:pt x="11051205" y="1368997"/>
                  <a:pt x="11087099" y="1596437"/>
                </a:cubicBezTo>
                <a:cubicBezTo>
                  <a:pt x="11122993" y="1823877"/>
                  <a:pt x="11049480" y="1950154"/>
                  <a:pt x="11087099" y="2072568"/>
                </a:cubicBezTo>
                <a:cubicBezTo>
                  <a:pt x="11124718" y="2194982"/>
                  <a:pt x="11075903" y="2501604"/>
                  <a:pt x="11087099" y="2800767"/>
                </a:cubicBezTo>
                <a:cubicBezTo>
                  <a:pt x="10978405" y="2816478"/>
                  <a:pt x="10856042" y="2798501"/>
                  <a:pt x="10725309" y="2800767"/>
                </a:cubicBezTo>
                <a:cubicBezTo>
                  <a:pt x="10594576" y="2803033"/>
                  <a:pt x="10568386" y="2779339"/>
                  <a:pt x="10474391" y="2800767"/>
                </a:cubicBezTo>
                <a:cubicBezTo>
                  <a:pt x="10380396" y="2822195"/>
                  <a:pt x="10191808" y="2792990"/>
                  <a:pt x="10001730" y="2800767"/>
                </a:cubicBezTo>
                <a:cubicBezTo>
                  <a:pt x="9811652" y="2808544"/>
                  <a:pt x="9714241" y="2762008"/>
                  <a:pt x="9529070" y="2800767"/>
                </a:cubicBezTo>
                <a:cubicBezTo>
                  <a:pt x="9343899" y="2839526"/>
                  <a:pt x="8992671" y="2723813"/>
                  <a:pt x="8834667" y="2800767"/>
                </a:cubicBezTo>
                <a:cubicBezTo>
                  <a:pt x="8676663" y="2877721"/>
                  <a:pt x="8279740" y="2710548"/>
                  <a:pt x="8029394" y="2800767"/>
                </a:cubicBezTo>
                <a:cubicBezTo>
                  <a:pt x="7779048" y="2890986"/>
                  <a:pt x="7697394" y="2754245"/>
                  <a:pt x="7556733" y="2800767"/>
                </a:cubicBezTo>
                <a:cubicBezTo>
                  <a:pt x="7416072" y="2847289"/>
                  <a:pt x="7373516" y="2766095"/>
                  <a:pt x="7194944" y="2800767"/>
                </a:cubicBezTo>
                <a:cubicBezTo>
                  <a:pt x="7016372" y="2835439"/>
                  <a:pt x="6868480" y="2765949"/>
                  <a:pt x="6722283" y="2800767"/>
                </a:cubicBezTo>
                <a:cubicBezTo>
                  <a:pt x="6576086" y="2835585"/>
                  <a:pt x="6299259" y="2743780"/>
                  <a:pt x="6027881" y="2800767"/>
                </a:cubicBezTo>
                <a:cubicBezTo>
                  <a:pt x="5756503" y="2857754"/>
                  <a:pt x="5740400" y="2780903"/>
                  <a:pt x="5555220" y="2800767"/>
                </a:cubicBezTo>
                <a:cubicBezTo>
                  <a:pt x="5370040" y="2820631"/>
                  <a:pt x="5121609" y="2743640"/>
                  <a:pt x="4749947" y="2800767"/>
                </a:cubicBezTo>
                <a:cubicBezTo>
                  <a:pt x="4378285" y="2857894"/>
                  <a:pt x="4319805" y="2758357"/>
                  <a:pt x="4055544" y="2800767"/>
                </a:cubicBezTo>
                <a:cubicBezTo>
                  <a:pt x="3791283" y="2843177"/>
                  <a:pt x="3635744" y="2744806"/>
                  <a:pt x="3472013" y="2800767"/>
                </a:cubicBezTo>
                <a:cubicBezTo>
                  <a:pt x="3308282" y="2856728"/>
                  <a:pt x="3277065" y="2795236"/>
                  <a:pt x="3221094" y="2800767"/>
                </a:cubicBezTo>
                <a:cubicBezTo>
                  <a:pt x="3165123" y="2806298"/>
                  <a:pt x="2757366" y="2718564"/>
                  <a:pt x="2526692" y="2800767"/>
                </a:cubicBezTo>
                <a:cubicBezTo>
                  <a:pt x="2296018" y="2882970"/>
                  <a:pt x="2282966" y="2785940"/>
                  <a:pt x="2054031" y="2800767"/>
                </a:cubicBezTo>
                <a:cubicBezTo>
                  <a:pt x="1825096" y="2815594"/>
                  <a:pt x="1620519" y="2761034"/>
                  <a:pt x="1248757" y="2800767"/>
                </a:cubicBezTo>
                <a:cubicBezTo>
                  <a:pt x="876995" y="2840500"/>
                  <a:pt x="820905" y="2770677"/>
                  <a:pt x="554355" y="2800767"/>
                </a:cubicBezTo>
                <a:cubicBezTo>
                  <a:pt x="287805" y="2830857"/>
                  <a:pt x="242549" y="2760056"/>
                  <a:pt x="0" y="2800767"/>
                </a:cubicBezTo>
                <a:cubicBezTo>
                  <a:pt x="-17416" y="2652229"/>
                  <a:pt x="53939" y="2507805"/>
                  <a:pt x="0" y="2268621"/>
                </a:cubicBezTo>
                <a:cubicBezTo>
                  <a:pt x="-53939" y="2029437"/>
                  <a:pt x="46399" y="1936439"/>
                  <a:pt x="0" y="1764483"/>
                </a:cubicBezTo>
                <a:cubicBezTo>
                  <a:pt x="-46399" y="1592527"/>
                  <a:pt x="24558" y="1412849"/>
                  <a:pt x="0" y="1260345"/>
                </a:cubicBezTo>
                <a:cubicBezTo>
                  <a:pt x="-24558" y="1107841"/>
                  <a:pt x="4796" y="860008"/>
                  <a:pt x="0" y="728199"/>
                </a:cubicBezTo>
                <a:cubicBezTo>
                  <a:pt x="-4796" y="596390"/>
                  <a:pt x="13401" y="23049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a:t>
            </a:r>
            <a:r>
              <a:rPr kumimoji="0" lang="vi-VN" sz="4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iêu tả</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xúc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tiên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xúc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giúp</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có</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thêm</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hiểu</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biết</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về</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thiên</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nhiên</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con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người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6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图片 4">
            <a:extLst>
              <a:ext uri="{FF2B5EF4-FFF2-40B4-BE49-F238E27FC236}">
                <a16:creationId xmlns:a16="http://schemas.microsoft.com/office/drawing/2014/main" id="{90375375-2EB0-75D7-110B-947EB746884C}"/>
              </a:ext>
            </a:extLst>
          </p:cNvPr>
          <p:cNvPicPr>
            <a:picLocks noChangeAspect="1"/>
          </p:cNvPicPr>
          <p:nvPr/>
        </p:nvPicPr>
        <p:blipFill>
          <a:blip r:embed="rId4"/>
          <a:stretch>
            <a:fillRect/>
          </a:stretch>
        </p:blipFill>
        <p:spPr>
          <a:xfrm>
            <a:off x="10114613" y="4550735"/>
            <a:ext cx="1861309" cy="2206018"/>
          </a:xfrm>
          <a:prstGeom prst="rect">
            <a:avLst/>
          </a:prstGeom>
        </p:spPr>
      </p:pic>
      <p:pic>
        <p:nvPicPr>
          <p:cNvPr id="7" name="Picture 6">
            <a:extLst>
              <a:ext uri="{FF2B5EF4-FFF2-40B4-BE49-F238E27FC236}">
                <a16:creationId xmlns:a16="http://schemas.microsoft.com/office/drawing/2014/main" id="{73867404-E5D5-F1D2-6399-6A04F453BCA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788" b="92848" l="9957" r="89957">
                        <a14:foregroundMark x1="35931" y1="35818" x2="64675" y2="35333"/>
                        <a14:foregroundMark x1="39654" y1="80242" x2="34286" y2="87939"/>
                        <a14:foregroundMark x1="59048" y1="81152" x2="67013" y2="88182"/>
                        <a14:foregroundMark x1="42338" y1="81636" x2="40346" y2="85636"/>
                        <a14:foregroundMark x1="31948" y1="87697" x2="36970" y2="87697"/>
                      </a14:backgroundRemoval>
                    </a14:imgEffect>
                  </a14:imgLayer>
                </a14:imgProps>
              </a:ext>
              <a:ext uri="{28A0092B-C50C-407E-A947-70E740481C1C}">
                <a14:useLocalDpi xmlns:a14="http://schemas.microsoft.com/office/drawing/2010/main" val="0"/>
              </a:ext>
            </a:extLst>
          </a:blip>
          <a:stretch>
            <a:fillRect/>
          </a:stretch>
        </p:blipFill>
        <p:spPr>
          <a:xfrm>
            <a:off x="578519" y="4104167"/>
            <a:ext cx="2171797" cy="3102413"/>
          </a:xfrm>
          <a:prstGeom prst="rect">
            <a:avLst/>
          </a:prstGeom>
        </p:spPr>
      </p:pic>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500" fill="hold"/>
                                        <p:tgtEl>
                                          <p:spTgt spid="7"/>
                                        </p:tgtEl>
                                        <p:attrNameLst>
                                          <p:attrName>ppt_x</p:attrName>
                                        </p:attrNameLst>
                                      </p:cBhvr>
                                      <p:tavLst>
                                        <p:tav tm="0">
                                          <p:val>
                                            <p:strVal val="0-#ppt_w/2"/>
                                          </p:val>
                                        </p:tav>
                                        <p:tav tm="100000">
                                          <p:val>
                                            <p:strVal val="#ppt_x"/>
                                          </p:val>
                                        </p:tav>
                                      </p:tavLst>
                                    </p:anim>
                                    <p:anim calcmode="lin" valueType="num">
                                      <p:cBhvr additive="base">
                                        <p:cTn id="22"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iên</a:t>
              </a:r>
              <a:r>
                <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hệ</a:t>
              </a:r>
              <a:r>
                <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bản</a:t>
              </a:r>
              <a:r>
                <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thân</a:t>
              </a:r>
              <a:endPar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Yêu quý thiên nhiên, </a:t>
            </a:r>
            <a:r>
              <a:rPr kumimoji="0" lang="en-US" sz="6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cảnh</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vật</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tươi</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đẹp</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xung</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quanh</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ta.</a:t>
            </a:r>
            <a:endParaRPr kumimoji="0" lang="en-US" sz="6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B8985C-498A-BD89-BCDA-45C90A1C023B}"/>
              </a:ext>
            </a:extLst>
          </p:cNvPr>
          <p:cNvSpPr txBox="1"/>
          <p:nvPr/>
        </p:nvSpPr>
        <p:spPr>
          <a:xfrm>
            <a:off x="478465" y="780854"/>
            <a:ext cx="11521316"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reo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toáng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Thái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ào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thuở</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chẳng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xuống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mép</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Ồ!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tẹo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rón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rén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vụt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giật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Hà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hè</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Quy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Nhơn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thăm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Ở Hà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Hà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Gươm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lắm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dọc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Mũi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Én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Ghềnh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Ráng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biệt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hẹn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chiều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Văn Chung)</a:t>
            </a:r>
          </a:p>
        </p:txBody>
      </p:sp>
      <p:pic>
        <p:nvPicPr>
          <p:cNvPr id="12" name="Picture 11">
            <a:extLst>
              <a:ext uri="{FF2B5EF4-FFF2-40B4-BE49-F238E27FC236}">
                <a16:creationId xmlns:a16="http://schemas.microsoft.com/office/drawing/2014/main" id="{0B878681-4586-2BC5-E2F8-49301EEC974C}"/>
              </a:ext>
            </a:extLst>
          </p:cNvPr>
          <p:cNvPicPr>
            <a:picLocks noChangeAspect="1"/>
          </p:cNvPicPr>
          <p:nvPr/>
        </p:nvPicPr>
        <p:blipFill>
          <a:blip r:embed="rId2"/>
          <a:stretch>
            <a:fillRect/>
          </a:stretch>
        </p:blipFill>
        <p:spPr>
          <a:xfrm>
            <a:off x="3968093" y="113089"/>
            <a:ext cx="4383404" cy="932769"/>
          </a:xfrm>
          <a:prstGeom prst="rect">
            <a:avLst/>
          </a:prstGeom>
        </p:spPr>
      </p:pic>
    </p:spTree>
    <p:extLst>
      <p:ext uri="{BB962C8B-B14F-4D97-AF65-F5344CB8AC3E}">
        <p14:creationId xmlns:p14="http://schemas.microsoft.com/office/powerpoint/2010/main" val="11508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654677F6-8016-5C66-B166-9AFBEC5430CB}"/>
              </a:ext>
            </a:extLst>
          </p:cNvPr>
          <p:cNvPicPr>
            <a:picLocks noChangeAspect="1"/>
          </p:cNvPicPr>
          <p:nvPr/>
        </p:nvPicPr>
        <p:blipFill>
          <a:blip r:embed="rId6"/>
          <a:stretch>
            <a:fillRect/>
          </a:stretch>
        </p:blipFill>
        <p:spPr>
          <a:xfrm>
            <a:off x="3984643" y="480475"/>
            <a:ext cx="3584759" cy="1048603"/>
          </a:xfrm>
          <a:prstGeom prst="rect">
            <a:avLst/>
          </a:prstGeom>
        </p:spPr>
      </p:pic>
      <p:pic>
        <p:nvPicPr>
          <p:cNvPr id="9" name="Picture 8">
            <a:extLst>
              <a:ext uri="{FF2B5EF4-FFF2-40B4-BE49-F238E27FC236}">
                <a16:creationId xmlns:a16="http://schemas.microsoft.com/office/drawing/2014/main" id="{63727797-0069-21E9-589E-D2D0AB3F62D4}"/>
              </a:ext>
            </a:extLst>
          </p:cNvPr>
          <p:cNvPicPr>
            <a:picLocks noChangeAspect="1"/>
          </p:cNvPicPr>
          <p:nvPr/>
        </p:nvPicPr>
        <p:blipFill>
          <a:blip r:embed="rId7"/>
          <a:stretch>
            <a:fillRect/>
          </a:stretch>
        </p:blipFill>
        <p:spPr>
          <a:xfrm>
            <a:off x="953862" y="1507151"/>
            <a:ext cx="2097206" cy="1121761"/>
          </a:xfrm>
          <a:prstGeom prst="rect">
            <a:avLst/>
          </a:prstGeom>
        </p:spPr>
      </p:pic>
      <p:pic>
        <p:nvPicPr>
          <p:cNvPr id="11" name="Picture 10">
            <a:extLst>
              <a:ext uri="{FF2B5EF4-FFF2-40B4-BE49-F238E27FC236}">
                <a16:creationId xmlns:a16="http://schemas.microsoft.com/office/drawing/2014/main" id="{97C68A0F-B1E2-3FEF-818F-481078D3F5CC}"/>
              </a:ext>
            </a:extLst>
          </p:cNvPr>
          <p:cNvPicPr>
            <a:picLocks noChangeAspect="1"/>
          </p:cNvPicPr>
          <p:nvPr/>
        </p:nvPicPr>
        <p:blipFill>
          <a:blip r:embed="rId8"/>
          <a:stretch>
            <a:fillRect/>
          </a:stretch>
        </p:blipFill>
        <p:spPr>
          <a:xfrm>
            <a:off x="1152833" y="2857666"/>
            <a:ext cx="11906520" cy="190821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BCB733A-B56F-14A3-B650-B9A6CF5C92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157331" y="2254102"/>
            <a:ext cx="7468210" cy="349030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cture6">
            <a:extLst>
              <a:ext uri="{FF2B5EF4-FFF2-40B4-BE49-F238E27FC236}">
                <a16:creationId xmlns:a16="http://schemas.microsoft.com/office/drawing/2014/main" id="{9632ABCF-3F00-8668-32A6-608A405D65A9}"/>
              </a:ext>
            </a:extLst>
          </p:cNvPr>
          <p:cNvPicPr>
            <a:picLocks noChangeAspect="1"/>
          </p:cNvPicPr>
          <p:nvPr/>
        </p:nvPicPr>
        <p:blipFill>
          <a:blip r:embed="rId4"/>
          <a:stretch>
            <a:fillRect/>
          </a:stretch>
        </p:blipFill>
        <p:spPr>
          <a:xfrm>
            <a:off x="3616141" y="2802340"/>
            <a:ext cx="8353107" cy="3481501"/>
          </a:xfrm>
          <a:prstGeom prst="rect">
            <a:avLst/>
          </a:prstGeom>
        </p:spPr>
      </p:pic>
    </p:spTree>
    <p:extLst>
      <p:ext uri="{BB962C8B-B14F-4D97-AF65-F5344CB8AC3E}">
        <p14:creationId xmlns:p14="http://schemas.microsoft.com/office/powerpoint/2010/main" val="54365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B8985C-498A-BD89-BCDA-45C90A1C023B}"/>
              </a:ext>
            </a:extLst>
          </p:cNvPr>
          <p:cNvSpPr txBox="1"/>
          <p:nvPr/>
        </p:nvSpPr>
        <p:spPr>
          <a:xfrm>
            <a:off x="478465" y="780854"/>
            <a:ext cx="11521316" cy="5940088"/>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 A!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rồi</a:t>
            </a:r>
            <a:r>
              <a:rPr lang="en-US" sz="2000" dirty="0">
                <a:latin typeface="Cambria" panose="02040503050406030204" pitchFamily="18" charset="0"/>
                <a:ea typeface="Cambria" panose="02040503050406030204" pitchFamily="18" charset="0"/>
              </a:rPr>
              <a:t>. Thích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vượt</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bố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anh</a:t>
            </a:r>
            <a:r>
              <a:rPr lang="en-US" sz="2000" dirty="0">
                <a:latin typeface="Cambria" panose="02040503050406030204" pitchFamily="18" charset="0"/>
                <a:ea typeface="Cambria" panose="02040503050406030204" pitchFamily="18" charset="0"/>
              </a:rPr>
              <a:t> Thái </a:t>
            </a:r>
            <a:r>
              <a:rPr lang="en-US" sz="2000" dirty="0" err="1">
                <a:latin typeface="Cambria" panose="02040503050406030204" pitchFamily="18" charset="0"/>
                <a:ea typeface="Cambria" panose="02040503050406030204" pitchFamily="18" charset="0"/>
              </a:rPr>
              <a:t>chạy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bao </a:t>
            </a:r>
            <a:r>
              <a:rPr lang="en-US" sz="2000" dirty="0" err="1">
                <a:latin typeface="Cambria" panose="02040503050406030204" pitchFamily="18" charset="0"/>
                <a:ea typeface="Cambria" panose="02040503050406030204" pitchFamily="18" charset="0"/>
              </a:rPr>
              <a:t>giờ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nhìn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nhìn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bên</a:t>
            </a:r>
            <a:r>
              <a:rPr lang="en-US" sz="2000" dirty="0">
                <a:latin typeface="Cambria" panose="02040503050406030204" pitchFamily="18" charset="0"/>
                <a:ea typeface="Cambria" panose="02040503050406030204" pitchFamily="18" charset="0"/>
              </a:rPr>
              <a:t> kia </a:t>
            </a:r>
            <a:r>
              <a:rPr lang="en-US" sz="2000" dirty="0" err="1">
                <a:latin typeface="Cambria" panose="02040503050406030204" pitchFamily="18" charset="0"/>
                <a:ea typeface="Cambria" panose="02040503050406030204" pitchFamily="18" charset="0"/>
              </a:rPr>
              <a:t>đâu</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xuống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mép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r>
              <a:rPr lang="en-US" sz="2000" dirty="0">
                <a:latin typeface="Cambria" panose="02040503050406030204" pitchFamily="18" charset="0"/>
                <a:ea typeface="Cambria" panose="02040503050406030204" pitchFamily="18" charset="0"/>
              </a:rPr>
              <a:t>. Ồ!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tẹo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rón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hang.</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biết</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nhìn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quen</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Con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nhỉ</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Con </a:t>
            </a:r>
            <a:r>
              <a:rPr lang="en-US" sz="2000" dirty="0" err="1">
                <a:latin typeface="Cambria" panose="02040503050406030204" pitchFamily="18" charset="0"/>
                <a:ea typeface="Cambria" panose="02040503050406030204" pitchFamily="18" charset="0"/>
              </a:rPr>
              <a:t>còng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mới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ở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hè</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Quy </a:t>
            </a:r>
            <a:r>
              <a:rPr lang="en-US" sz="2000" dirty="0" err="1">
                <a:latin typeface="Cambria" panose="02040503050406030204" pitchFamily="18" charset="0"/>
                <a:ea typeface="Cambria" panose="02040503050406030204" pitchFamily="18" charset="0"/>
              </a:rPr>
              <a:t>Nhơn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thăm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Ở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à?</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cười</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Gươm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lắm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dẫn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Mũi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Ghềnh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hẹn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chiều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gặp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nhau</a:t>
            </a:r>
            <a:r>
              <a:rPr lang="en-US" sz="2000" dirty="0">
                <a:latin typeface="Cambria" panose="02040503050406030204" pitchFamily="18" charset="0"/>
                <a:ea typeface="Cambria" panose="02040503050406030204" pitchFamily="18" charset="0"/>
              </a:rPr>
              <a:t>.</a:t>
            </a:r>
          </a:p>
          <a:p>
            <a:pPr algn="r"/>
            <a:r>
              <a:rPr lang="en-US" sz="2000" dirty="0">
                <a:latin typeface="Cambria" panose="02040503050406030204" pitchFamily="18" charset="0"/>
                <a:ea typeface="Cambria" panose="02040503050406030204" pitchFamily="18" charset="0"/>
              </a:rPr>
              <a:t>(Theo </a:t>
            </a:r>
            <a:r>
              <a:rPr lang="en-US" sz="2000" dirty="0" err="1">
                <a:latin typeface="Cambria" panose="02040503050406030204" pitchFamily="18" charset="0"/>
                <a:ea typeface="Cambria" panose="02040503050406030204" pitchFamily="18" charset="0"/>
              </a:rPr>
              <a:t>Nguyễn</a:t>
            </a:r>
            <a:r>
              <a:rPr lang="en-US" sz="2000" dirty="0">
                <a:latin typeface="Cambria" panose="02040503050406030204" pitchFamily="18" charset="0"/>
                <a:ea typeface="Cambria" panose="02040503050406030204" pitchFamily="18" charset="0"/>
              </a:rPr>
              <a:t> Văn Chung)</a:t>
            </a:r>
          </a:p>
        </p:txBody>
      </p:sp>
      <p:pic>
        <p:nvPicPr>
          <p:cNvPr id="12" name="Picture 11">
            <a:extLst>
              <a:ext uri="{FF2B5EF4-FFF2-40B4-BE49-F238E27FC236}">
                <a16:creationId xmlns:a16="http://schemas.microsoft.com/office/drawing/2014/main" id="{0B878681-4586-2BC5-E2F8-49301EEC974C}"/>
              </a:ext>
            </a:extLst>
          </p:cNvPr>
          <p:cNvPicPr>
            <a:picLocks noChangeAspect="1"/>
          </p:cNvPicPr>
          <p:nvPr/>
        </p:nvPicPr>
        <p:blipFill>
          <a:blip r:embed="rId2"/>
          <a:stretch>
            <a:fillRect/>
          </a:stretch>
        </p:blipFill>
        <p:spPr>
          <a:xfrm>
            <a:off x="3968093" y="113089"/>
            <a:ext cx="4383404" cy="932769"/>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79FA2-D89F-C757-5F34-A0F1A462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endParaRPr lang="en-US">
              <a:solidFill>
                <a:prstClr val="white"/>
              </a:solidFill>
              <a:latin typeface="Cambria" panose="02040503050406030204" pitchFamily="18" charset="0"/>
              <a:ea typeface="Cambria" panose="02040503050406030204" pitchFamily="18" charset="0"/>
            </a:endParaRPr>
          </a:p>
        </p:txBody>
      </p:sp>
      <p:sp>
        <p:nvSpPr>
          <p:cNvPr id="3" name="Rectangle: Diagonal Corners Rounded 2">
            <a:extLst>
              <a:ext uri="{FF2B5EF4-FFF2-40B4-BE49-F238E27FC236}">
                <a16:creationId xmlns:a16="http://schemas.microsoft.com/office/drawing/2014/main" id="{2390EF69-AD85-8CE2-8106-B72A0590D6EF}"/>
              </a:ext>
            </a:extLst>
          </p:cNvPr>
          <p:cNvSpPr/>
          <p:nvPr/>
        </p:nvSpPr>
        <p:spPr>
          <a:xfrm>
            <a:off x="3339804" y="1648637"/>
            <a:ext cx="7975600" cy="12192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914446"/>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đầu</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đến </a:t>
            </a:r>
            <a:r>
              <a:rPr lang="vi-VN" sz="4000" i="1" dirty="0">
                <a:solidFill>
                  <a:srgbClr val="002060"/>
                </a:solidFill>
                <a:latin typeface="Cambria" panose="02040503050406030204" pitchFamily="18" charset="0"/>
                <a:ea typeface="Cambria" panose="02040503050406030204" pitchFamily="18" charset="0"/>
                <a:cs typeface="Calibri" panose="020F0502020204030204" pitchFamily="34" charset="0"/>
              </a:rPr>
              <a:t>chẳng nhìn </a:t>
            </a:r>
            <a:r>
              <a:rPr lang="en-US" sz="4000" i="1" dirty="0" err="1">
                <a:solidFill>
                  <a:srgbClr val="002060"/>
                </a:solidFill>
                <a:latin typeface="Cambria" panose="02040503050406030204" pitchFamily="18" charset="0"/>
                <a:ea typeface="Cambria" panose="02040503050406030204" pitchFamily="18" charset="0"/>
                <a:cs typeface="Calibri" panose="020F0502020204030204" pitchFamily="34" charset="0"/>
              </a:rPr>
              <a:t>thấy</a:t>
            </a:r>
            <a:r>
              <a:rPr lang="vi-VN" sz="4000" i="1" dirty="0">
                <a:solidFill>
                  <a:srgbClr val="002060"/>
                </a:solidFill>
                <a:latin typeface="Cambria" panose="02040503050406030204" pitchFamily="18" charset="0"/>
                <a:ea typeface="Cambria" panose="02040503050406030204" pitchFamily="18" charset="0"/>
                <a:cs typeface="Calibri" panose="020F0502020204030204" pitchFamily="34" charset="0"/>
              </a:rPr>
              <a:t> bờ bên kia đâu</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4" name="Rectangle: Diagonal Corners Rounded 3">
            <a:extLst>
              <a:ext uri="{FF2B5EF4-FFF2-40B4-BE49-F238E27FC236}">
                <a16:creationId xmlns:a16="http://schemas.microsoft.com/office/drawing/2014/main" id="{2EC56542-7D45-E68E-F0C4-F69F71E0CCE9}"/>
              </a:ext>
            </a:extLst>
          </p:cNvPr>
          <p:cNvSpPr/>
          <p:nvPr/>
        </p:nvSpPr>
        <p:spPr>
          <a:xfrm>
            <a:off x="3306165" y="3337501"/>
            <a:ext cx="8640105" cy="1266396"/>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914446"/>
            <a:r>
              <a:rPr lang="vi-VN"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Đoạn 2: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Tiếp</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theo</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2060"/>
                </a:solidFill>
                <a:latin typeface="Cambria" panose="02040503050406030204" pitchFamily="18" charset="0"/>
                <a:ea typeface="Cambria" panose="02040503050406030204" pitchFamily="18" charset="0"/>
              </a:rPr>
              <a:t>nhưng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không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rộng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bằng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biển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thế</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này</a:t>
            </a:r>
            <a:r>
              <a:rPr lang="en-US" sz="4000" dirty="0">
                <a:solidFill>
                  <a:srgbClr val="002060"/>
                </a:solidFill>
                <a:latin typeface="Cambria" panose="02040503050406030204" pitchFamily="18" charset="0"/>
                <a:ea typeface="Cambria" panose="02040503050406030204" pitchFamily="18" charset="0"/>
              </a:rPr>
              <a:t>. </a:t>
            </a:r>
            <a:endPar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A223BF6D-FBEC-CBD2-7999-B4207609F4F6}"/>
              </a:ext>
            </a:extLst>
          </p:cNvPr>
          <p:cNvSpPr/>
          <p:nvPr/>
        </p:nvSpPr>
        <p:spPr>
          <a:xfrm>
            <a:off x="3348694" y="5112395"/>
            <a:ext cx="5338106" cy="1037432"/>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r>
              <a:rPr lang="vi-VN"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Đoạn 3: Phần còn lại.</a:t>
            </a:r>
            <a:endPar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4135C398-D3F1-3F11-4D78-FF5A25C58D98}"/>
              </a:ext>
            </a:extLst>
          </p:cNvPr>
          <p:cNvPicPr>
            <a:picLocks noChangeAspect="1"/>
          </p:cNvPicPr>
          <p:nvPr/>
        </p:nvPicPr>
        <p:blipFill>
          <a:blip r:embed="rId2"/>
          <a:stretch>
            <a:fillRect/>
          </a:stretch>
        </p:blipFill>
        <p:spPr>
          <a:xfrm>
            <a:off x="609600" y="-76200"/>
            <a:ext cx="3483935" cy="1671327"/>
          </a:xfrm>
          <a:prstGeom prst="rect">
            <a:avLst/>
          </a:prstGeom>
        </p:spPr>
      </p:pic>
    </p:spTree>
    <p:extLst>
      <p:ext uri="{BB962C8B-B14F-4D97-AF65-F5344CB8AC3E}">
        <p14:creationId xmlns:p14="http://schemas.microsoft.com/office/powerpoint/2010/main" val="398729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EB880C9-D547-2C8E-74DA-0E53E7634689}"/>
              </a:ext>
            </a:extLst>
          </p:cNvPr>
          <p:cNvSpPr/>
          <p:nvPr/>
        </p:nvSpPr>
        <p:spPr>
          <a:xfrm>
            <a:off x="8187036" y="2743201"/>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5045A3CD-805A-CB43-4C0A-4597CD49919F}"/>
              </a:ext>
            </a:extLst>
          </p:cNvPr>
          <p:cNvGrpSpPr/>
          <p:nvPr/>
        </p:nvGrpSpPr>
        <p:grpSpPr>
          <a:xfrm>
            <a:off x="660400" y="279400"/>
            <a:ext cx="3672338" cy="1796376"/>
            <a:chOff x="1425106" y="1954699"/>
            <a:chExt cx="3672338" cy="1796376"/>
          </a:xfrm>
        </p:grpSpPr>
        <p:sp>
          <p:nvSpPr>
            <p:cNvPr id="15" name="Freeform 9">
              <a:extLst>
                <a:ext uri="{FF2B5EF4-FFF2-40B4-BE49-F238E27FC236}">
                  <a16:creationId xmlns:a16="http://schemas.microsoft.com/office/drawing/2014/main" id="{75382B9C-5AC8-DC8B-5F5F-A7B362FABB5F}"/>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656BA15-2AFF-6B92-5431-9173412838B6}"/>
                </a:ext>
              </a:extLst>
            </p:cNvPr>
            <p:cNvSpPr txBox="1"/>
            <p:nvPr/>
          </p:nvSpPr>
          <p:spPr>
            <a:xfrm>
              <a:off x="2024417" y="2364212"/>
              <a:ext cx="2664512" cy="995209"/>
            </a:xfrm>
            <a:prstGeom prst="rect">
              <a:avLst/>
            </a:prstGeom>
            <a:noFill/>
          </p:spPr>
          <p:txBody>
            <a:bodyPr wrap="none" rtlCol="0">
              <a:spAutoFit/>
            </a:bodyPr>
            <a:lstStyle/>
            <a:p>
              <a:pPr defTabSz="914446"/>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thuở</a:t>
              </a:r>
              <a:r>
                <a:rPr lang="en-GB" sz="5867"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bé</a:t>
              </a:r>
              <a:endParaRPr lang="vi-VN" sz="5867"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AE9B2535-3DFE-28B7-757B-89E976A6B58F}"/>
              </a:ext>
            </a:extLst>
          </p:cNvPr>
          <p:cNvGrpSpPr/>
          <p:nvPr/>
        </p:nvGrpSpPr>
        <p:grpSpPr>
          <a:xfrm>
            <a:off x="812800" y="2717800"/>
            <a:ext cx="3672338" cy="1796376"/>
            <a:chOff x="3301112" y="4136205"/>
            <a:chExt cx="3672338" cy="1796376"/>
          </a:xfrm>
        </p:grpSpPr>
        <p:sp>
          <p:nvSpPr>
            <p:cNvPr id="18" name="Freeform 9">
              <a:extLst>
                <a:ext uri="{FF2B5EF4-FFF2-40B4-BE49-F238E27FC236}">
                  <a16:creationId xmlns:a16="http://schemas.microsoft.com/office/drawing/2014/main" id="{D2F8507D-CDB7-7F82-70B8-2CEFD8E74913}"/>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6E598C1-1584-0E9F-A6FC-7FBEBCDD9C80}"/>
                </a:ext>
              </a:extLst>
            </p:cNvPr>
            <p:cNvSpPr txBox="1"/>
            <p:nvPr/>
          </p:nvSpPr>
          <p:spPr>
            <a:xfrm>
              <a:off x="3707512" y="4593405"/>
              <a:ext cx="2555892" cy="995209"/>
            </a:xfrm>
            <a:prstGeom prst="rect">
              <a:avLst/>
            </a:prstGeom>
            <a:noFill/>
          </p:spPr>
          <p:txBody>
            <a:bodyPr wrap="none" rtlCol="0">
              <a:spAutoFit/>
            </a:bodyPr>
            <a:lstStyle/>
            <a:p>
              <a:pPr defTabSz="914446"/>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rón</a:t>
              </a:r>
              <a:r>
                <a:rPr lang="en-GB" sz="5867"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rén</a:t>
              </a:r>
              <a:endParaRPr lang="vi-VN" sz="5867"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9AEF5CAD-0E71-A1FD-AE5C-9EFC1C1D3555}"/>
              </a:ext>
            </a:extLst>
          </p:cNvPr>
          <p:cNvPicPr>
            <a:picLocks noChangeAspect="1"/>
          </p:cNvPicPr>
          <p:nvPr/>
        </p:nvPicPr>
        <p:blipFill>
          <a:blip r:embed="rId6"/>
          <a:stretch>
            <a:fillRect/>
          </a:stretch>
        </p:blipFill>
        <p:spPr>
          <a:xfrm>
            <a:off x="4775200" y="0"/>
            <a:ext cx="4657748" cy="3462828"/>
          </a:xfrm>
          <a:prstGeom prst="rect">
            <a:avLst/>
          </a:prstGeom>
        </p:spPr>
      </p:pic>
      <p:grpSp>
        <p:nvGrpSpPr>
          <p:cNvPr id="21" name="Group 20">
            <a:extLst>
              <a:ext uri="{FF2B5EF4-FFF2-40B4-BE49-F238E27FC236}">
                <a16:creationId xmlns:a16="http://schemas.microsoft.com/office/drawing/2014/main" id="{F51DE234-9774-69C2-3983-607456F7DCB2}"/>
              </a:ext>
            </a:extLst>
          </p:cNvPr>
          <p:cNvGrpSpPr/>
          <p:nvPr/>
        </p:nvGrpSpPr>
        <p:grpSpPr>
          <a:xfrm>
            <a:off x="1637413" y="4445000"/>
            <a:ext cx="5284381" cy="1796376"/>
            <a:chOff x="3301112" y="4136205"/>
            <a:chExt cx="3672338" cy="1796376"/>
          </a:xfrm>
        </p:grpSpPr>
        <p:sp>
          <p:nvSpPr>
            <p:cNvPr id="22" name="Freeform 9">
              <a:extLst>
                <a:ext uri="{FF2B5EF4-FFF2-40B4-BE49-F238E27FC236}">
                  <a16:creationId xmlns:a16="http://schemas.microsoft.com/office/drawing/2014/main" id="{1871F1EC-BEBD-2E40-3EF0-EF17BF80937E}"/>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2D5FD8B4-6509-2058-294C-EBF3BE00C36D}"/>
                </a:ext>
              </a:extLst>
            </p:cNvPr>
            <p:cNvSpPr txBox="1"/>
            <p:nvPr/>
          </p:nvSpPr>
          <p:spPr>
            <a:xfrm>
              <a:off x="3722290" y="4635936"/>
              <a:ext cx="2597655" cy="923330"/>
            </a:xfrm>
            <a:prstGeom prst="rect">
              <a:avLst/>
            </a:prstGeom>
            <a:noFill/>
          </p:spPr>
          <p:txBody>
            <a:bodyPr wrap="none" rtlCol="0">
              <a:spAutoFit/>
            </a:bodyPr>
            <a:lstStyle/>
            <a:p>
              <a:r>
                <a:rPr lang="en-US" altLang="zh-CN" sz="540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Ghềnh</a:t>
              </a:r>
              <a:r>
                <a:rPr lang="en-US" altLang="zh-CN" sz="540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540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Ráng</a:t>
              </a:r>
              <a:endParaRPr lang="zh-CN" altLang="en-US" sz="5400" dirty="0">
                <a:solidFill>
                  <a:srgbClr val="00206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1630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9E539014-BB39-F772-C8D2-732A90BFD41C}"/>
              </a:ext>
            </a:extLst>
          </p:cNvPr>
          <p:cNvPicPr>
            <a:picLocks noChangeAspect="1"/>
          </p:cNvPicPr>
          <p:nvPr/>
        </p:nvPicPr>
        <p:blipFill>
          <a:blip r:embed="rId2"/>
          <a:stretch>
            <a:fillRect/>
          </a:stretch>
        </p:blipFill>
        <p:spPr>
          <a:xfrm>
            <a:off x="8544272" y="188640"/>
            <a:ext cx="1512168" cy="753657"/>
          </a:xfrm>
          <a:prstGeom prst="rect">
            <a:avLst/>
          </a:prstGeom>
        </p:spPr>
      </p:pic>
      <p:pic>
        <p:nvPicPr>
          <p:cNvPr id="3" name="Picture 5">
            <a:extLst>
              <a:ext uri="{FF2B5EF4-FFF2-40B4-BE49-F238E27FC236}">
                <a16:creationId xmlns:a16="http://schemas.microsoft.com/office/drawing/2014/main" id="{AB545C77-9ECC-4A8F-4313-C36799D0E2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552818" y="2031923"/>
            <a:ext cx="3685540" cy="36855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8756F98-2AA0-E1F3-608F-2E2FDAE80E3F}"/>
              </a:ext>
            </a:extLst>
          </p:cNvPr>
          <p:cNvGrpSpPr/>
          <p:nvPr/>
        </p:nvGrpSpPr>
        <p:grpSpPr>
          <a:xfrm>
            <a:off x="3173073" y="565468"/>
            <a:ext cx="5774983" cy="1067389"/>
            <a:chOff x="3173073" y="565468"/>
            <a:chExt cx="5774983" cy="1265354"/>
          </a:xfrm>
        </p:grpSpPr>
        <p:grpSp>
          <p:nvGrpSpPr>
            <p:cNvPr id="6" name="Group 5">
              <a:extLst>
                <a:ext uri="{FF2B5EF4-FFF2-40B4-BE49-F238E27FC236}">
                  <a16:creationId xmlns:a16="http://schemas.microsoft.com/office/drawing/2014/main" id="{4A506FA5-557C-FC65-27C7-C723EA395DB8}"/>
                </a:ext>
              </a:extLst>
            </p:cNvPr>
            <p:cNvGrpSpPr/>
            <p:nvPr/>
          </p:nvGrpSpPr>
          <p:grpSpPr>
            <a:xfrm>
              <a:off x="3173073" y="565468"/>
              <a:ext cx="5774983" cy="1265354"/>
              <a:chOff x="1006064" y="1522807"/>
              <a:chExt cx="9977377" cy="4656929"/>
            </a:xfrm>
          </p:grpSpPr>
          <p:sp>
            <p:nvSpPr>
              <p:cNvPr id="8" name="矩形: 圆角 2">
                <a:extLst>
                  <a:ext uri="{FF2B5EF4-FFF2-40B4-BE49-F238E27FC236}">
                    <a16:creationId xmlns:a16="http://schemas.microsoft.com/office/drawing/2014/main" id="{D9C9FC99-E713-07C5-AC2D-7EDED40D7835}"/>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圆角 2">
                <a:extLst>
                  <a:ext uri="{FF2B5EF4-FFF2-40B4-BE49-F238E27FC236}">
                    <a16:creationId xmlns:a16="http://schemas.microsoft.com/office/drawing/2014/main" id="{6F4FF42C-EACA-70A5-1923-9C8CC4566279}"/>
                  </a:ext>
                </a:extLst>
              </p:cNvPr>
              <p:cNvSpPr/>
              <p:nvPr/>
            </p:nvSpPr>
            <p:spPr>
              <a:xfrm>
                <a:off x="1208560" y="1738846"/>
                <a:ext cx="9523081"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7" name="TextBox 6">
              <a:extLst>
                <a:ext uri="{FF2B5EF4-FFF2-40B4-BE49-F238E27FC236}">
                  <a16:creationId xmlns:a16="http://schemas.microsoft.com/office/drawing/2014/main" id="{563CDC9B-73E9-205F-4CD4-15911965AE45}"/>
                </a:ext>
              </a:extLst>
            </p:cNvPr>
            <p:cNvSpPr txBox="1"/>
            <p:nvPr/>
          </p:nvSpPr>
          <p:spPr>
            <a:xfrm>
              <a:off x="3295833" y="758476"/>
              <a:ext cx="5506479" cy="839175"/>
            </a:xfrm>
            <a:prstGeom prst="rect">
              <a:avLst/>
            </a:prstGeom>
            <a:noFill/>
          </p:spPr>
          <p:txBody>
            <a:bodyPr wrap="square" rtlCol="0">
              <a:spAutoFit/>
            </a:bodyPr>
            <a:lstStyle/>
            <a:p>
              <a:pPr algn="ctr"/>
              <a:r>
                <a:rPr lang="en-US" sz="4000" b="1">
                  <a:solidFill>
                    <a:srgbClr val="FF6600"/>
                  </a:solidFill>
                  <a:latin typeface="Cambria" panose="02040503050406030204" pitchFamily="18" charset="0"/>
                  <a:ea typeface="Cambria" panose="02040503050406030204" pitchFamily="18" charset="0"/>
                </a:rPr>
                <a:t>Hướng dẫn đọc </a:t>
              </a:r>
            </a:p>
          </p:txBody>
        </p:sp>
      </p:grpSp>
      <p:sp>
        <p:nvSpPr>
          <p:cNvPr id="10" name="TextBox 9">
            <a:extLst>
              <a:ext uri="{FF2B5EF4-FFF2-40B4-BE49-F238E27FC236}">
                <a16:creationId xmlns:a16="http://schemas.microsoft.com/office/drawing/2014/main" id="{C717313A-DF83-D33B-65D7-63E435EE09BD}"/>
              </a:ext>
            </a:extLst>
          </p:cNvPr>
          <p:cNvSpPr txBox="1"/>
          <p:nvPr/>
        </p:nvSpPr>
        <p:spPr>
          <a:xfrm>
            <a:off x="2181497" y="1839347"/>
            <a:ext cx="9418319" cy="1200329"/>
          </a:xfrm>
          <a:prstGeom prst="rect">
            <a:avLst/>
          </a:prstGeom>
          <a:noFill/>
        </p:spPr>
        <p:txBody>
          <a:bodyPr wrap="square" rtlCol="0">
            <a:spAutoFit/>
          </a:bodyPr>
          <a:lstStyle/>
          <a:p>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diễn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cảm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nói</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70C0"/>
                </a:solidFill>
                <a:latin typeface="Cambria" panose="02040503050406030204" pitchFamily="18" charset="0"/>
                <a:ea typeface="Cambria" panose="02040503050406030204" pitchFamily="18" charset="0"/>
              </a:rPr>
              <a:t>thể hiện sự ngạc nhiên, thích thú</a:t>
            </a:r>
            <a:r>
              <a:rPr lang="vi-VN"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vật</a:t>
            </a:r>
            <a:r>
              <a:rPr lang="en-US" sz="3600" dirty="0">
                <a:solidFill>
                  <a:srgbClr val="002060"/>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02DFF337-04E3-8BD8-CCA7-E2EDDE9A8FBA}"/>
              </a:ext>
            </a:extLst>
          </p:cNvPr>
          <p:cNvGrpSpPr/>
          <p:nvPr/>
        </p:nvGrpSpPr>
        <p:grpSpPr>
          <a:xfrm>
            <a:off x="2690949" y="3183369"/>
            <a:ext cx="8671868" cy="1376162"/>
            <a:chOff x="2690949" y="3183369"/>
            <a:chExt cx="8671868" cy="1376162"/>
          </a:xfrm>
        </p:grpSpPr>
        <p:pic>
          <p:nvPicPr>
            <p:cNvPr id="12" name="图片 38">
              <a:extLst>
                <a:ext uri="{FF2B5EF4-FFF2-40B4-BE49-F238E27FC236}">
                  <a16:creationId xmlns:a16="http://schemas.microsoft.com/office/drawing/2014/main" id="{52B4D029-8AA5-1237-FAEA-6FD4A6C1C7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73818" y="3183369"/>
              <a:ext cx="8388999" cy="1376162"/>
            </a:xfrm>
            <a:prstGeom prst="rect">
              <a:avLst/>
            </a:prstGeom>
          </p:spPr>
        </p:pic>
        <p:sp>
          <p:nvSpPr>
            <p:cNvPr id="13" name="TextBox 12">
              <a:extLst>
                <a:ext uri="{FF2B5EF4-FFF2-40B4-BE49-F238E27FC236}">
                  <a16:creationId xmlns:a16="http://schemas.microsoft.com/office/drawing/2014/main" id="{CB3AF6F7-11E2-7914-DBCB-C4A88A145D42}"/>
                </a:ext>
              </a:extLst>
            </p:cNvPr>
            <p:cNvSpPr txBox="1"/>
            <p:nvPr/>
          </p:nvSpPr>
          <p:spPr>
            <a:xfrm>
              <a:off x="2690949" y="3548284"/>
              <a:ext cx="8399417"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 - A! Biển! Biển đây rồi. Thích quá!</a:t>
              </a:r>
              <a:endParaRPr lang="en-US" sz="3600" b="1">
                <a:solidFill>
                  <a:srgbClr val="FF660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B4EE9790-759D-8808-ACA2-D0836DE614BD}"/>
              </a:ext>
            </a:extLst>
          </p:cNvPr>
          <p:cNvGrpSpPr/>
          <p:nvPr/>
        </p:nvGrpSpPr>
        <p:grpSpPr>
          <a:xfrm>
            <a:off x="3132722" y="4753259"/>
            <a:ext cx="8388999" cy="1376162"/>
            <a:chOff x="3132722" y="4753259"/>
            <a:chExt cx="8388999" cy="1376162"/>
          </a:xfrm>
        </p:grpSpPr>
        <p:pic>
          <p:nvPicPr>
            <p:cNvPr id="15" name="图片 38">
              <a:extLst>
                <a:ext uri="{FF2B5EF4-FFF2-40B4-BE49-F238E27FC236}">
                  <a16:creationId xmlns:a16="http://schemas.microsoft.com/office/drawing/2014/main" id="{8DFC91BB-A26B-35FA-870F-EBE8DA31AFDF}"/>
                </a:ext>
              </a:extLst>
            </p:cNvPr>
            <p:cNvPicPr>
              <a:picLocks noChangeAspect="1"/>
            </p:cNvPicPr>
            <p:nvPr/>
          </p:nvPicPr>
          <p:blipFill>
            <a:blip r:embed="rId5" cstate="hqprint">
              <a:duotone>
                <a:schemeClr val="accent2">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132722" y="4753259"/>
              <a:ext cx="8388999" cy="1376162"/>
            </a:xfrm>
            <a:prstGeom prst="rect">
              <a:avLst/>
            </a:prstGeom>
          </p:spPr>
        </p:pic>
        <p:sp>
          <p:nvSpPr>
            <p:cNvPr id="16" name="Rectangle 15">
              <a:extLst>
                <a:ext uri="{FF2B5EF4-FFF2-40B4-BE49-F238E27FC236}">
                  <a16:creationId xmlns:a16="http://schemas.microsoft.com/office/drawing/2014/main" id="{212DC504-3FBC-00D9-5AF4-1A05BD17C5D1}"/>
                </a:ext>
              </a:extLst>
            </p:cNvPr>
            <p:cNvSpPr/>
            <p:nvPr/>
          </p:nvSpPr>
          <p:spPr>
            <a:xfrm>
              <a:off x="3714209" y="4908510"/>
              <a:ext cx="7807511" cy="1077218"/>
            </a:xfrm>
            <a:prstGeom prst="rect">
              <a:avLst/>
            </a:prstGeom>
          </p:spPr>
          <p:txBody>
            <a:bodyPr wrap="square">
              <a:spAutoFit/>
            </a:bodyPr>
            <a:lstStyle/>
            <a:p>
              <a:r>
                <a:rPr lang="en-US" sz="3200">
                  <a:latin typeface="Cambria" panose="02040503050406030204" pitchFamily="18" charset="0"/>
                  <a:ea typeface="Cambria" panose="02040503050406030204" pitchFamily="18" charset="0"/>
                </a:rPr>
                <a:t>- Ôi! Biển rộng quá, xanh quá, chẳng nhìn thấy bờ bên kia đâu.</a:t>
              </a:r>
            </a:p>
          </p:txBody>
        </p:sp>
      </p:grpSp>
    </p:spTree>
    <p:extLst>
      <p:ext uri="{BB962C8B-B14F-4D97-AF65-F5344CB8AC3E}">
        <p14:creationId xmlns:p14="http://schemas.microsoft.com/office/powerpoint/2010/main" val="221808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2"/>
                                        </p:tgtEl>
                                        <p:attrNameLst>
                                          <p:attrName>r</p:attrName>
                                        </p:attrNameLst>
                                      </p:cBhvr>
                                    </p:animRot>
                                    <p:animRot by="-240000">
                                      <p:cBhvr>
                                        <p:cTn id="7" dur="100" fill="hold">
                                          <p:stCondLst>
                                            <p:cond delay="100"/>
                                          </p:stCondLst>
                                        </p:cTn>
                                        <p:tgtEl>
                                          <p:spTgt spid="2"/>
                                        </p:tgtEl>
                                        <p:attrNameLst>
                                          <p:attrName>r</p:attrName>
                                        </p:attrNameLst>
                                      </p:cBhvr>
                                    </p:animRot>
                                    <p:animRot by="240000">
                                      <p:cBhvr>
                                        <p:cTn id="8" dur="100" fill="hold">
                                          <p:stCondLst>
                                            <p:cond delay="200"/>
                                          </p:stCondLst>
                                        </p:cTn>
                                        <p:tgtEl>
                                          <p:spTgt spid="2"/>
                                        </p:tgtEl>
                                        <p:attrNameLst>
                                          <p:attrName>r</p:attrName>
                                        </p:attrNameLst>
                                      </p:cBhvr>
                                    </p:animRot>
                                    <p:animRot by="-240000">
                                      <p:cBhvr>
                                        <p:cTn id="9" dur="100" fill="hold">
                                          <p:stCondLst>
                                            <p:cond delay="300"/>
                                          </p:stCondLst>
                                        </p:cTn>
                                        <p:tgtEl>
                                          <p:spTgt spid="2"/>
                                        </p:tgtEl>
                                        <p:attrNameLst>
                                          <p:attrName>r</p:attrName>
                                        </p:attrNameLst>
                                      </p:cBhvr>
                                    </p:animRot>
                                    <p:animRot by="120000">
                                      <p:cBhvr>
                                        <p:cTn id="10" dur="100" fill="hold">
                                          <p:stCondLst>
                                            <p:cond delay="400"/>
                                          </p:stCondLst>
                                        </p:cTn>
                                        <p:tgtEl>
                                          <p:spTgt spid="2"/>
                                        </p:tgtEl>
                                        <p:attrNameLst>
                                          <p:attrName>r</p:attrName>
                                        </p:attrNameLst>
                                      </p:cBhvr>
                                    </p:animRo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0-#ppt_w/2"/>
                                          </p:val>
                                        </p:tav>
                                        <p:tav tm="100000">
                                          <p:val>
                                            <p:strVal val="#ppt_x"/>
                                          </p:val>
                                        </p:tav>
                                      </p:tavLst>
                                    </p:anim>
                                    <p:anim calcmode="lin" valueType="num">
                                      <p:cBhvr additive="base">
                                        <p:cTn id="15" dur="1250" fill="hold"/>
                                        <p:tgtEl>
                                          <p:spTgt spid="3"/>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B9D89-0D57-3C16-E168-58F1D8276DCC}"/>
              </a:ext>
            </a:extLst>
          </p:cNvPr>
          <p:cNvGrpSpPr/>
          <p:nvPr/>
        </p:nvGrpSpPr>
        <p:grpSpPr>
          <a:xfrm>
            <a:off x="5294797" y="1228717"/>
            <a:ext cx="7026363" cy="5743484"/>
            <a:chOff x="5294796" y="1228717"/>
            <a:chExt cx="7026363" cy="5743484"/>
          </a:xfrm>
        </p:grpSpPr>
        <p:grpSp>
          <p:nvGrpSpPr>
            <p:cNvPr id="3" name="Group 2">
              <a:extLst>
                <a:ext uri="{FF2B5EF4-FFF2-40B4-BE49-F238E27FC236}">
                  <a16:creationId xmlns:a16="http://schemas.microsoft.com/office/drawing/2014/main" id="{404787D1-82E8-7C35-EABA-CC52F0530EFC}"/>
                </a:ext>
              </a:extLst>
            </p:cNvPr>
            <p:cNvGrpSpPr/>
            <p:nvPr/>
          </p:nvGrpSpPr>
          <p:grpSpPr>
            <a:xfrm>
              <a:off x="5294796" y="1228717"/>
              <a:ext cx="7026363" cy="5743484"/>
              <a:chOff x="5294796" y="1228717"/>
              <a:chExt cx="7026363" cy="5743484"/>
            </a:xfrm>
          </p:grpSpPr>
          <p:sp>
            <p:nvSpPr>
              <p:cNvPr id="6" name="Freeform 9">
                <a:extLst>
                  <a:ext uri="{FF2B5EF4-FFF2-40B4-BE49-F238E27FC236}">
                    <a16:creationId xmlns:a16="http://schemas.microsoft.com/office/drawing/2014/main" id="{E5717CDB-B15A-BC55-DD4C-C8FF9A522930}"/>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69372BC-E75D-E9A5-1304-D1620834BF7A}"/>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4" name="Rectangle: Rounded Corners 3">
              <a:extLst>
                <a:ext uri="{FF2B5EF4-FFF2-40B4-BE49-F238E27FC236}">
                  <a16:creationId xmlns:a16="http://schemas.microsoft.com/office/drawing/2014/main" id="{734F07EF-E48D-185D-432C-016DED58461C}"/>
                </a:ext>
              </a:extLst>
            </p:cNvPr>
            <p:cNvSpPr/>
            <p:nvPr/>
          </p:nvSpPr>
          <p:spPr>
            <a:xfrm>
              <a:off x="6784848" y="2080899"/>
              <a:ext cx="344367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Quy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Nhơn</a:t>
              </a:r>
              <a:endParaRPr lang="vi-VN" sz="54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5" name="LÊ TÂM">
              <a:extLst>
                <a:ext uri="{FF2B5EF4-FFF2-40B4-BE49-F238E27FC236}">
                  <a16:creationId xmlns:a16="http://schemas.microsoft.com/office/drawing/2014/main" id="{24128360-933F-870A-77A9-9298409470E3}"/>
                </a:ext>
              </a:extLst>
            </p:cNvPr>
            <p:cNvSpPr txBox="1"/>
            <p:nvPr/>
          </p:nvSpPr>
          <p:spPr>
            <a:xfrm>
              <a:off x="5870448" y="3248234"/>
              <a:ext cx="5230368" cy="2308324"/>
            </a:xfrm>
            <a:prstGeom prst="rect">
              <a:avLst/>
            </a:prstGeom>
            <a:noFill/>
          </p:spPr>
          <p:txBody>
            <a:bodyPr wrap="square">
              <a:spAutoFit/>
            </a:bodyPr>
            <a:lstStyle/>
            <a:p>
              <a:pPr algn="ctr" defTabSz="914446"/>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hành phố ven biển thuộc tỉnh Bình Định.</a:t>
              </a:r>
            </a:p>
          </p:txBody>
        </p:sp>
      </p:grpSp>
      <p:pic>
        <p:nvPicPr>
          <p:cNvPr id="8" name="Picture 7">
            <a:extLst>
              <a:ext uri="{FF2B5EF4-FFF2-40B4-BE49-F238E27FC236}">
                <a16:creationId xmlns:a16="http://schemas.microsoft.com/office/drawing/2014/main" id="{F157372E-2521-1997-2FF0-AB590A45CEF5}"/>
              </a:ext>
            </a:extLst>
          </p:cNvPr>
          <p:cNvPicPr>
            <a:picLocks noChangeAspect="1"/>
          </p:cNvPicPr>
          <p:nvPr/>
        </p:nvPicPr>
        <p:blipFill>
          <a:blip r:embed="rId5"/>
          <a:stretch>
            <a:fillRect/>
          </a:stretch>
        </p:blipFill>
        <p:spPr>
          <a:xfrm>
            <a:off x="0" y="15240"/>
            <a:ext cx="5064183" cy="2259780"/>
          </a:xfrm>
          <a:prstGeom prst="rect">
            <a:avLst/>
          </a:prstGeom>
        </p:spPr>
      </p:pic>
    </p:spTree>
    <p:extLst>
      <p:ext uri="{BB962C8B-B14F-4D97-AF65-F5344CB8AC3E}">
        <p14:creationId xmlns:p14="http://schemas.microsoft.com/office/powerpoint/2010/main" val="193915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1311</Words>
  <Application>Microsoft Office PowerPoint</Application>
  <PresentationFormat>Widescreen</PresentationFormat>
  <Paragraphs>119</Paragraphs>
  <Slides>28</Slides>
  <Notes>2</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28</vt:i4>
      </vt:variant>
    </vt:vector>
  </HeadingPairs>
  <TitlesOfParts>
    <vt:vector size="47" baseType="lpstr">
      <vt:lpstr>微软雅黑</vt:lpstr>
      <vt:lpstr>#9Slide07 Altus</vt:lpstr>
      <vt:lpstr>#9Slide07 HoneyCream</vt:lpstr>
      <vt:lpstr>Arial</vt:lpstr>
      <vt:lpstr>Calibri</vt:lpstr>
      <vt:lpstr>Calibri Light</vt:lpstr>
      <vt:lpstr>Cambria</vt:lpstr>
      <vt:lpstr>DFGothic-EB</vt:lpstr>
      <vt:lpstr>HP001 4 hàng</vt:lpstr>
      <vt:lpstr>inpin heiti</vt:lpstr>
      <vt:lpstr>Lobster</vt:lpstr>
      <vt:lpstr>SVN-Genica Pro</vt:lpstr>
      <vt:lpstr>SVN-Newton</vt:lpstr>
      <vt:lpstr>Times New Roman</vt:lpstr>
      <vt:lpstr>UTM Avo</vt:lpstr>
      <vt:lpstr>1_Office 主题</vt:lpstr>
      <vt:lpstr>Custom Design</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60</cp:revision>
  <dcterms:created xsi:type="dcterms:W3CDTF">2022-06-07T14:39:20Z</dcterms:created>
  <dcterms:modified xsi:type="dcterms:W3CDTF">2025-12-23T17:43:22Z</dcterms:modified>
</cp:coreProperties>
</file>