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24"/>
  </p:notesMasterIdLst>
  <p:sldIdLst>
    <p:sldId id="572" r:id="rId4"/>
    <p:sldId id="257" r:id="rId5"/>
    <p:sldId id="263" r:id="rId6"/>
    <p:sldId id="256" r:id="rId7"/>
    <p:sldId id="2680" r:id="rId8"/>
    <p:sldId id="262" r:id="rId9"/>
    <p:sldId id="2681" r:id="rId10"/>
    <p:sldId id="2648" r:id="rId11"/>
    <p:sldId id="2682" r:id="rId12"/>
    <p:sldId id="2649" r:id="rId13"/>
    <p:sldId id="2666" r:id="rId14"/>
    <p:sldId id="2665" r:id="rId15"/>
    <p:sldId id="2683" r:id="rId16"/>
    <p:sldId id="2650" r:id="rId17"/>
    <p:sldId id="285" r:id="rId18"/>
    <p:sldId id="283" r:id="rId19"/>
    <p:sldId id="265" r:id="rId20"/>
    <p:sldId id="2678" r:id="rId21"/>
    <p:sldId id="2686" r:id="rId22"/>
    <p:sldId id="26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97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47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069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30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67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28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9484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3348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18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097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967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20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97173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804101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PPTMON titl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9CC789C-9CD1-4193-BEE7-65DB58112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98922" y="124339"/>
            <a:ext cx="11794156" cy="6609322"/>
          </a:xfrm>
          <a:prstGeom prst="rect">
            <a:avLst/>
          </a:prstGeom>
        </p:spPr>
      </p:pic>
      <p:pic>
        <p:nvPicPr>
          <p:cNvPr id="13" name="그림 12">
            <a:extLst>
              <a:ext uri="{FF2B5EF4-FFF2-40B4-BE49-F238E27FC236}">
                <a16:creationId xmlns:a16="http://schemas.microsoft.com/office/drawing/2014/main" id="{DD77A6E7-3DE0-478E-907A-ED4A141BF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26585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PPTMON title">
    <p:bg>
      <p:bgPr>
        <a:solidFill>
          <a:srgbClr val="32251A"/>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46CC772-338A-40F7-B154-06AD739F4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8922" y="124339"/>
            <a:ext cx="11794156" cy="6609322"/>
          </a:xfrm>
          <a:prstGeom prst="rect">
            <a:avLst/>
          </a:prstGeom>
        </p:spPr>
      </p:pic>
      <p:pic>
        <p:nvPicPr>
          <p:cNvPr id="15" name="그림 14">
            <a:extLst>
              <a:ext uri="{FF2B5EF4-FFF2-40B4-BE49-F238E27FC236}">
                <a16:creationId xmlns:a16="http://schemas.microsoft.com/office/drawing/2014/main" id="{715FA537-E139-451E-ACC5-E381E697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16518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PPTMON title">
    <p:bg>
      <p:bgPr>
        <a:solidFill>
          <a:srgbClr val="032051"/>
        </a:solidFill>
        <a:effectLst/>
      </p:bgPr>
    </p:bg>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340DEEE5-632B-44DF-BD3E-5CC663AA3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98922" y="124339"/>
            <a:ext cx="11794156" cy="6609322"/>
          </a:xfrm>
          <a:prstGeom prst="rect">
            <a:avLst/>
          </a:prstGeom>
        </p:spPr>
      </p:pic>
      <p:pic>
        <p:nvPicPr>
          <p:cNvPr id="16" name="그림 15">
            <a:extLst>
              <a:ext uri="{FF2B5EF4-FFF2-40B4-BE49-F238E27FC236}">
                <a16:creationId xmlns:a16="http://schemas.microsoft.com/office/drawing/2014/main" id="{8D964309-18FD-4741-AB28-A53972A68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822025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229783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2219138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62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66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78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738197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4032403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658098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406799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550470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0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4126630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9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4192008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317810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032051"/>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6B918BF-85A3-4786-A94F-FAC3DEBFD8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a:off x="0" y="155943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1" name="그림 10">
            <a:extLst>
              <a:ext uri="{FF2B5EF4-FFF2-40B4-BE49-F238E27FC236}">
                <a16:creationId xmlns:a16="http://schemas.microsoft.com/office/drawing/2014/main" id="{C71F6CC7-95DA-4725-8CC0-EB035494F1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8509000" y="5632450"/>
            <a:ext cx="3683000" cy="1225550"/>
          </a:xfrm>
          <a:prstGeom prst="rect">
            <a:avLst/>
          </a:prstGeom>
        </p:spPr>
      </p:pic>
      <p:pic>
        <p:nvPicPr>
          <p:cNvPr id="12" name="그림 11">
            <a:extLst>
              <a:ext uri="{FF2B5EF4-FFF2-40B4-BE49-F238E27FC236}">
                <a16:creationId xmlns:a16="http://schemas.microsoft.com/office/drawing/2014/main" id="{E9BEE53F-D6A7-4569-8D6C-76785B695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a:off x="8977569" y="-2084130"/>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3" name="그림 12">
            <a:extLst>
              <a:ext uri="{FF2B5EF4-FFF2-40B4-BE49-F238E27FC236}">
                <a16:creationId xmlns:a16="http://schemas.microsoft.com/office/drawing/2014/main" id="{1E3D259D-C280-48E6-A9C4-6873E7C5F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V="1">
            <a:off x="0" y="0"/>
            <a:ext cx="3683000" cy="1225550"/>
          </a:xfrm>
          <a:prstGeom prst="rect">
            <a:avLst/>
          </a:prstGeom>
        </p:spPr>
      </p:pic>
    </p:spTree>
    <p:extLst>
      <p:ext uri="{BB962C8B-B14F-4D97-AF65-F5344CB8AC3E}">
        <p14:creationId xmlns:p14="http://schemas.microsoft.com/office/powerpoint/2010/main" val="251044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8D7BB13-7256-459A-935C-E70D970C71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16200000" flipH="1">
            <a:off x="1895213" y="-1895212"/>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8" name="그림 17">
            <a:extLst>
              <a:ext uri="{FF2B5EF4-FFF2-40B4-BE49-F238E27FC236}">
                <a16:creationId xmlns:a16="http://schemas.microsoft.com/office/drawing/2014/main" id="{3713F529-90B2-4F53-B3B9-2560050EF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H="1" flipV="1">
            <a:off x="7757024"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435413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0F7DD0"/>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D3B3C27-4EE1-4EF5-B7C6-6ABECFB89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a:off x="8089900" y="0"/>
            <a:ext cx="4102100" cy="2590801"/>
          </a:xfrm>
          <a:prstGeom prst="rect">
            <a:avLst/>
          </a:prstGeom>
        </p:spPr>
      </p:pic>
      <p:pic>
        <p:nvPicPr>
          <p:cNvPr id="14" name="그림 13">
            <a:extLst>
              <a:ext uri="{FF2B5EF4-FFF2-40B4-BE49-F238E27FC236}">
                <a16:creationId xmlns:a16="http://schemas.microsoft.com/office/drawing/2014/main" id="{BB738E84-8820-445F-B0F5-AB9B52AC6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a:off x="0" y="4072467"/>
            <a:ext cx="5410200" cy="278553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55386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2066063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A0A844E-14B7-4C46-9C39-A83C482F6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a:off x="0" y="0"/>
            <a:ext cx="5066393" cy="2470827"/>
          </a:xfrm>
          <a:prstGeom prst="rect">
            <a:avLst/>
          </a:prstGeom>
        </p:spPr>
      </p:pic>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1192343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0F7DD0"/>
        </a:solidFill>
        <a:effectLst/>
      </p:bgPr>
    </p:bg>
    <p:spTree>
      <p:nvGrpSpPr>
        <p:cNvPr id="1" name=""/>
        <p:cNvGrpSpPr/>
        <p:nvPr/>
      </p:nvGrpSpPr>
      <p:grpSpPr>
        <a:xfrm>
          <a:off x="0" y="0"/>
          <a:ext cx="0" cy="0"/>
          <a:chOff x="0" y="0"/>
          <a:chExt cx="0" cy="0"/>
        </a:xfrm>
      </p:grpSpPr>
      <p:sp>
        <p:nvSpPr>
          <p:cNvPr id="16" name="그림 개체 틀 17">
            <a:extLst>
              <a:ext uri="{FF2B5EF4-FFF2-40B4-BE49-F238E27FC236}">
                <a16:creationId xmlns:a16="http://schemas.microsoft.com/office/drawing/2014/main" id="{501B9D53-A60A-4657-801A-27CC174CA55A}"/>
              </a:ext>
            </a:extLst>
          </p:cNvPr>
          <p:cNvSpPr>
            <a:spLocks noGrp="1"/>
          </p:cNvSpPr>
          <p:nvPr>
            <p:ph type="pic" sz="quarter" idx="11" hasCustomPrompt="1"/>
          </p:nvPr>
        </p:nvSpPr>
        <p:spPr>
          <a:xfrm>
            <a:off x="732046" y="732868"/>
            <a:ext cx="10723354" cy="242772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72671412-A583-40B1-97FE-96DD606A3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rot="16200000">
            <a:off x="7453562" y="-303461"/>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14" name="그림 13">
            <a:extLst>
              <a:ext uri="{FF2B5EF4-FFF2-40B4-BE49-F238E27FC236}">
                <a16:creationId xmlns:a16="http://schemas.microsoft.com/office/drawing/2014/main" id="{B9650993-6D76-4D2B-8B9A-4E6B9554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rot="16200000" flipH="1">
            <a:off x="-336550" y="2393949"/>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1529045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831781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794055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555898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77572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212026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21484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020475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00093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66598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79616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032051"/>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D6D9B4C9-0C2A-4696-87CD-CEF331FDC16B}"/>
              </a:ext>
            </a:extLst>
          </p:cNvPr>
          <p:cNvSpPr>
            <a:spLocks noGrp="1"/>
          </p:cNvSpPr>
          <p:nvPr>
            <p:ph type="pic" sz="quarter" idx="10" hasCustomPrompt="1"/>
          </p:nvPr>
        </p:nvSpPr>
        <p:spPr>
          <a:xfrm>
            <a:off x="1008357"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936B362-0195-49C1-96F8-11451900EB92}"/>
              </a:ext>
            </a:extLst>
          </p:cNvPr>
          <p:cNvSpPr>
            <a:spLocks noGrp="1"/>
          </p:cNvSpPr>
          <p:nvPr>
            <p:ph type="pic" sz="quarter" idx="12" hasCustomPrompt="1"/>
          </p:nvPr>
        </p:nvSpPr>
        <p:spPr>
          <a:xfrm>
            <a:off x="6326481"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F49C80A-6FF3-47C0-87E1-31C55922E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flipV="1">
            <a:off x="8089900" y="4267199"/>
            <a:ext cx="4102100" cy="2590801"/>
          </a:xfrm>
          <a:prstGeom prst="rect">
            <a:avLst/>
          </a:prstGeom>
        </p:spPr>
      </p:pic>
      <p:pic>
        <p:nvPicPr>
          <p:cNvPr id="16" name="그림 15">
            <a:extLst>
              <a:ext uri="{FF2B5EF4-FFF2-40B4-BE49-F238E27FC236}">
                <a16:creationId xmlns:a16="http://schemas.microsoft.com/office/drawing/2014/main" id="{C403BC6E-AEF7-4F13-93D1-CEB6B5CA01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flipV="1">
            <a:off x="0" y="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174186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18" name="그림 개체 틀 11">
            <a:extLst>
              <a:ext uri="{FF2B5EF4-FFF2-40B4-BE49-F238E27FC236}">
                <a16:creationId xmlns:a16="http://schemas.microsoft.com/office/drawing/2014/main" id="{FA4369BB-A53B-4B90-A2B4-71B94146EA8D}"/>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D7A12FC9-B152-415A-B598-1368F94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V="1">
            <a:off x="7391400" y="273050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20" name="그림 19">
            <a:extLst>
              <a:ext uri="{FF2B5EF4-FFF2-40B4-BE49-F238E27FC236}">
                <a16:creationId xmlns:a16="http://schemas.microsoft.com/office/drawing/2014/main" id="{6CFCD931-0DEC-4BF7-BBB9-7BC5D6FC8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V="1">
            <a:off x="0" y="0"/>
            <a:ext cx="5410200" cy="2785533"/>
          </a:xfrm>
          <a:prstGeom prst="rect">
            <a:avLst/>
          </a:prstGeom>
        </p:spPr>
      </p:pic>
    </p:spTree>
    <p:extLst>
      <p:ext uri="{BB962C8B-B14F-4D97-AF65-F5344CB8AC3E}">
        <p14:creationId xmlns:p14="http://schemas.microsoft.com/office/powerpoint/2010/main" val="1213304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0F7DD0"/>
        </a:solidFill>
        <a:effectLst/>
      </p:bgPr>
    </p:bg>
    <p:spTree>
      <p:nvGrpSpPr>
        <p:cNvPr id="1" name=""/>
        <p:cNvGrpSpPr/>
        <p:nvPr/>
      </p:nvGrpSpPr>
      <p:grpSpPr>
        <a:xfrm>
          <a:off x="0" y="0"/>
          <a:ext cx="0" cy="0"/>
          <a:chOff x="0" y="0"/>
          <a:chExt cx="0" cy="0"/>
        </a:xfrm>
      </p:grpSpPr>
      <p:sp>
        <p:nvSpPr>
          <p:cNvPr id="18" name="그림 개체 틀 5">
            <a:extLst>
              <a:ext uri="{FF2B5EF4-FFF2-40B4-BE49-F238E27FC236}">
                <a16:creationId xmlns:a16="http://schemas.microsoft.com/office/drawing/2014/main" id="{F9D88346-A66D-436C-8C34-40C3A4DF752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145828BB-254A-449B-9F94-8A7B4A921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flipV="1">
            <a:off x="0" y="4387173"/>
            <a:ext cx="5066393" cy="2470827"/>
          </a:xfrm>
          <a:prstGeom prst="rect">
            <a:avLst/>
          </a:prstGeom>
        </p:spPr>
      </p:pic>
      <p:pic>
        <p:nvPicPr>
          <p:cNvPr id="14" name="그림 13">
            <a:extLst>
              <a:ext uri="{FF2B5EF4-FFF2-40B4-BE49-F238E27FC236}">
                <a16:creationId xmlns:a16="http://schemas.microsoft.com/office/drawing/2014/main" id="{2EEC9B92-86F6-4925-B5C8-DB246A518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flipV="1">
            <a:off x="9274511" y="0"/>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729428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FA3C3C"/>
        </a:solidFill>
        <a:effectLst/>
      </p:bgPr>
    </p:bg>
    <p:spTree>
      <p:nvGrpSpPr>
        <p:cNvPr id="1" name=""/>
        <p:cNvGrpSpPr/>
        <p:nvPr/>
      </p:nvGrpSpPr>
      <p:grpSpPr>
        <a:xfrm>
          <a:off x="0" y="0"/>
          <a:ext cx="0" cy="0"/>
          <a:chOff x="0" y="0"/>
          <a:chExt cx="0" cy="0"/>
        </a:xfrm>
      </p:grpSpPr>
      <p:sp>
        <p:nvSpPr>
          <p:cNvPr id="18" name="그림 개체 틀 8">
            <a:extLst>
              <a:ext uri="{FF2B5EF4-FFF2-40B4-BE49-F238E27FC236}">
                <a16:creationId xmlns:a16="http://schemas.microsoft.com/office/drawing/2014/main" id="{2BDE2AC8-378A-493F-8985-BCA062CB42FA}"/>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042D4EB4-D772-4E60-A6FC-9457FCC48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flipH="1" flipV="1">
            <a:off x="10325097" y="1200671"/>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5B40F9C2-E5A6-41F9-8435-D91398218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H="1">
            <a:off x="-420438" y="420439"/>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417376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983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78727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image" Target="../media/image6.png"/><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image" Target="../media/image5.png"/><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2025/12/24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AD685CF6-7A77-6631-DCEC-724DB40952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9235" y="0"/>
            <a:ext cx="1579539" cy="1579539"/>
          </a:xfrm>
          <a:prstGeom prst="rect">
            <a:avLst/>
          </a:prstGeom>
        </p:spPr>
      </p:pic>
    </p:spTree>
    <p:extLst>
      <p:ext uri="{BB962C8B-B14F-4D97-AF65-F5344CB8AC3E}">
        <p14:creationId xmlns:p14="http://schemas.microsoft.com/office/powerpoint/2010/main" val="41192697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3D7D2"/>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23BC6E0-7619-453F-ADC5-B7532F9A462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65760" y="372872"/>
            <a:ext cx="11460480" cy="611225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BFDDDAC-9050-470E-84F8-EAA38BD497D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889235" y="0"/>
            <a:ext cx="1579539" cy="1579539"/>
          </a:xfrm>
          <a:prstGeom prst="rect">
            <a:avLst/>
          </a:prstGeom>
        </p:spPr>
      </p:pic>
    </p:spTree>
    <p:extLst>
      <p:ext uri="{BB962C8B-B14F-4D97-AF65-F5344CB8AC3E}">
        <p14:creationId xmlns:p14="http://schemas.microsoft.com/office/powerpoint/2010/main" val="27984860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6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2.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8.png"/><Relationship Id="rId1" Type="http://schemas.openxmlformats.org/officeDocument/2006/relationships/slideLayout" Target="../slideLayouts/slideLayout37.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7.xml"/><Relationship Id="rId5" Type="http://schemas.openxmlformats.org/officeDocument/2006/relationships/image" Target="../media/image69.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18.svg"/><Relationship Id="rId7" Type="http://schemas.openxmlformats.org/officeDocument/2006/relationships/image" Target="../media/image74.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72.png"/><Relationship Id="rId10" Type="http://schemas.microsoft.com/office/2007/relationships/hdphoto" Target="../media/hdphoto5.wdp"/><Relationship Id="rId4" Type="http://schemas.openxmlformats.org/officeDocument/2006/relationships/image" Target="../media/image25.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18.svg"/><Relationship Id="rId7" Type="http://schemas.openxmlformats.org/officeDocument/2006/relationships/image" Target="../media/image74.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sv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1.png"/><Relationship Id="rId5" Type="http://schemas.openxmlformats.org/officeDocument/2006/relationships/image" Target="../media/image44.sv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Giải</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nghĩa</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endParaRPr lang="zh-CN" altLang="en-US" sz="40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471757"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503284"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Thở</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phào</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569660"/>
          </a:xfrm>
          <a:prstGeom prst="rect">
            <a:avLst/>
          </a:prstGeom>
        </p:spPr>
        <p:txBody>
          <a:bodyPr wrap="square">
            <a:spAutoFit/>
          </a:bodyPr>
          <a:lstStyle/>
          <a:p>
            <a:pPr algn="just">
              <a:buClrTx/>
              <a:buFontTx/>
              <a:buNone/>
              <a:defRPr/>
            </a:pP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342182" y="1421739"/>
            <a:ext cx="3797835" cy="662746"/>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832553"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856598"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5543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Luyện</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nhóm</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Yêu</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cầu</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Phân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công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theo</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đoạn</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Tất</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cả</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thành</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viên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đều</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Giải</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nghĩa</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từ</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cùng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nhau</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04900" y="434340"/>
            <a:ext cx="9982200" cy="5989320"/>
          </a:xfrm>
          <a:custGeom>
            <a:avLst/>
            <a:gdLst/>
            <a:ahLst/>
            <a:cxnLst/>
            <a:rect l="l" t="t" r="r" b="b"/>
            <a:pathLst>
              <a:path w="14973300" h="8983980">
                <a:moveTo>
                  <a:pt x="0" y="0"/>
                </a:moveTo>
                <a:lnTo>
                  <a:pt x="14973300" y="0"/>
                </a:lnTo>
                <a:lnTo>
                  <a:pt x="14973300" y="8983980"/>
                </a:lnTo>
                <a:lnTo>
                  <a:pt x="0" y="8983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8" y="2725102"/>
            <a:ext cx="2555367" cy="7397116"/>
          </a:xfrm>
          <a:custGeom>
            <a:avLst/>
            <a:gdLst/>
            <a:ahLst/>
            <a:cxnLst/>
            <a:rect l="l" t="t" r="r" b="b"/>
            <a:pathLst>
              <a:path w="3833051" h="11095674">
                <a:moveTo>
                  <a:pt x="0" y="0"/>
                </a:moveTo>
                <a:lnTo>
                  <a:pt x="3833051" y="0"/>
                </a:lnTo>
                <a:lnTo>
                  <a:pt x="3833051" y="11095674"/>
                </a:lnTo>
                <a:lnTo>
                  <a:pt x="0" y="11095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483007" y="2725102"/>
            <a:ext cx="2317451" cy="7081101"/>
          </a:xfrm>
          <a:custGeom>
            <a:avLst/>
            <a:gdLst/>
            <a:ahLst/>
            <a:cxnLst/>
            <a:rect l="l" t="t" r="r" b="b"/>
            <a:pathLst>
              <a:path w="3476177" h="10621651">
                <a:moveTo>
                  <a:pt x="3476177" y="0"/>
                </a:moveTo>
                <a:lnTo>
                  <a:pt x="0" y="0"/>
                </a:lnTo>
                <a:lnTo>
                  <a:pt x="0" y="10621651"/>
                </a:lnTo>
                <a:lnTo>
                  <a:pt x="3476177" y="10621651"/>
                </a:lnTo>
                <a:lnTo>
                  <a:pt x="347617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17B9E1C-311D-0A2B-9CCD-1ABC395065BF}"/>
              </a:ext>
            </a:extLst>
          </p:cNvPr>
          <p:cNvPicPr>
            <a:picLocks noChangeAspect="1"/>
          </p:cNvPicPr>
          <p:nvPr/>
        </p:nvPicPr>
        <p:blipFill>
          <a:blip r:embed="rId9"/>
          <a:stretch>
            <a:fillRect/>
          </a:stretch>
        </p:blipFill>
        <p:spPr>
          <a:xfrm>
            <a:off x="1839433" y="2661152"/>
            <a:ext cx="8619460" cy="1278993"/>
          </a:xfrm>
          <a:prstGeom prst="rect">
            <a:avLst/>
          </a:prstGeom>
        </p:spPr>
      </p:pic>
    </p:spTree>
    <p:extLst>
      <p:ext uri="{BB962C8B-B14F-4D97-AF65-F5344CB8AC3E}">
        <p14:creationId xmlns:p14="http://schemas.microsoft.com/office/powerpoint/2010/main" val="18347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4"/>
            <a:ext cx="587835" cy="671691"/>
            <a:chOff x="1836100" y="2332000"/>
            <a:chExt cx="1572829" cy="820060"/>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23220"/>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Vích-tô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đã</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bộc</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lộ</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năng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khiếu</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rất</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sớm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671691"/>
            <a:chOff x="1836100" y="2332000"/>
            <a:chExt cx="1572829" cy="820060"/>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954107"/>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Trong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giờ</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kiểm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tra</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Toán</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sao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thầy</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giáo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rất</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lo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lắng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671691"/>
            <a:chOff x="1836100" y="2332000"/>
            <a:chExt cx="1572829" cy="820060"/>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23220"/>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sao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thầy</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giáo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reo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lên</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khi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xem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bài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của</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671691"/>
            <a:chOff x="1836100" y="2332000"/>
            <a:chExt cx="1572829" cy="820060"/>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954107"/>
          </a:xfrm>
          <a:prstGeom prst="rect">
            <a:avLst/>
          </a:prstGeom>
        </p:spPr>
        <p:txBody>
          <a:bodyPr wrap="square">
            <a:spAutoFit/>
          </a:bodyPr>
          <a:lstStyle/>
          <a:p>
            <a:pPr algn="just" defTabSz="457200">
              <a:defRPr/>
            </a:pPr>
            <a:r>
              <a:rPr lang="vi-VN"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277451" y="700845"/>
            <a:ext cx="9559882" cy="1194025"/>
            <a:chOff x="498702" y="1298396"/>
            <a:chExt cx="7866365" cy="1194025"/>
          </a:xfrm>
        </p:grpSpPr>
        <p:sp>
          <p:nvSpPr>
            <p:cNvPr id="60"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6">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1" name="TextBox 60"/>
            <p:cNvSpPr txBox="1"/>
            <p:nvPr/>
          </p:nvSpPr>
          <p:spPr>
            <a:xfrm>
              <a:off x="498702" y="1356799"/>
              <a:ext cx="77734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reo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xem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62" name="Group 61"/>
          <p:cNvGrpSpPr/>
          <p:nvPr/>
        </p:nvGrpSpPr>
        <p:grpSpPr>
          <a:xfrm>
            <a:off x="1028520" y="651054"/>
            <a:ext cx="1407233" cy="908305"/>
            <a:chOff x="1276876" y="3843600"/>
            <a:chExt cx="1407233" cy="908305"/>
          </a:xfrm>
        </p:grpSpPr>
        <p:pic>
          <p:nvPicPr>
            <p:cNvPr id="63" name="Graphic 17">
              <a:extLst>
                <a:ext uri="{FF2B5EF4-FFF2-40B4-BE49-F238E27FC236}">
                  <a16:creationId xmlns:a16="http://schemas.microsoft.com/office/drawing/2014/main" id="{4053D95B-0605-4169-BB99-26CBD6E130F1}"/>
                </a:ext>
              </a:extLst>
            </p:cNvPr>
            <p:cNvPicPr>
              <a:picLocks noChangeAspect="1"/>
            </p:cNvPicPr>
            <p:nvPr/>
          </p:nvPicPr>
          <p:blipFill>
            <a:blip r:embed="rId2"/>
            <a:stretch>
              <a:fillRect/>
            </a:stretch>
          </p:blipFill>
          <p:spPr>
            <a:xfrm rot="19920524">
              <a:off x="1276876" y="3843600"/>
              <a:ext cx="1407233" cy="908305"/>
            </a:xfrm>
            <a:prstGeom prst="rect">
              <a:avLst/>
            </a:prstGeom>
          </p:spPr>
        </p:pic>
        <p:sp>
          <p:nvSpPr>
            <p:cNvPr id="64" name="TextBox 63">
              <a:extLst>
                <a:ext uri="{FF2B5EF4-FFF2-40B4-BE49-F238E27FC236}">
                  <a16:creationId xmlns:a16="http://schemas.microsoft.com/office/drawing/2014/main" id="{C7ED4BC4-66B9-4789-94CD-73481CF48216}"/>
                </a:ext>
              </a:extLst>
            </p:cNvPr>
            <p:cNvSpPr txBox="1"/>
            <p:nvPr/>
          </p:nvSpPr>
          <p:spPr>
            <a:xfrm rot="19920524">
              <a:off x="1581728" y="3888467"/>
              <a:ext cx="79752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C1C3F3"/>
                  </a:solidFill>
                  <a:effectLst/>
                  <a:uLnTx/>
                  <a:uFillTx/>
                  <a:latin typeface="SVN-Poky's" panose="020B0606040200020203" pitchFamily="34" charset="0"/>
                  <a:cs typeface="Itim"/>
                </a:rPr>
                <a:t>3</a:t>
              </a:r>
            </a:p>
          </p:txBody>
        </p:sp>
      </p:grpSp>
      <p:grpSp>
        <p:nvGrpSpPr>
          <p:cNvPr id="6" name="Group 5"/>
          <p:cNvGrpSpPr/>
          <p:nvPr/>
        </p:nvGrpSpPr>
        <p:grpSpPr>
          <a:xfrm>
            <a:off x="1988296" y="2456557"/>
            <a:ext cx="2619375" cy="3676650"/>
            <a:chOff x="1977007" y="2400113"/>
            <a:chExt cx="2619375" cy="3676650"/>
          </a:xfrm>
        </p:grpSpPr>
        <p:grpSp>
          <p:nvGrpSpPr>
            <p:cNvPr id="3" name="Group 2"/>
            <p:cNvGrpSpPr/>
            <p:nvPr/>
          </p:nvGrpSpPr>
          <p:grpSpPr>
            <a:xfrm>
              <a:off x="1977007" y="2400113"/>
              <a:ext cx="2619375" cy="3676650"/>
              <a:chOff x="1977007" y="2400113"/>
              <a:chExt cx="2619375" cy="3676650"/>
            </a:xfrm>
          </p:grpSpPr>
          <p:grpSp>
            <p:nvGrpSpPr>
              <p:cNvPr id="29" name="图形 2"/>
              <p:cNvGrpSpPr/>
              <p:nvPr/>
            </p:nvGrpSpPr>
            <p:grpSpPr>
              <a:xfrm rot="21410303">
                <a:off x="1977007" y="2400113"/>
                <a:ext cx="2619375" cy="3676650"/>
                <a:chOff x="4783931" y="1588293"/>
                <a:chExt cx="2619375" cy="3676650"/>
              </a:xfrm>
            </p:grpSpPr>
            <p:sp>
              <p:nvSpPr>
                <p:cNvPr id="30" name="任意多边形: 形状 25"/>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任意多边形: 形状 26"/>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形状 27"/>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任意多边形: 形状 28"/>
                <p:cNvSpPr/>
                <p:nvPr/>
              </p:nvSpPr>
              <p:spPr>
                <a:xfrm>
                  <a:off x="5230876" y="47140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任意多边形: 形状 29"/>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任意多边形: 形状 30"/>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任意多边形: 形状 31"/>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任意多边形: 形状 32"/>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任意多边形: 形状 33"/>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任意多边形: 形状 34"/>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任意多边形: 形状 35"/>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任意多边形: 形状 36"/>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任意多边形: 形状 37"/>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任意多边形: 形状 38"/>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5" name="任意多边形: 形状 27"/>
              <p:cNvSpPr/>
              <p:nvPr/>
            </p:nvSpPr>
            <p:spPr>
              <a:xfrm rot="21410303">
                <a:off x="2476098" y="513308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 name="TextBox 1"/>
            <p:cNvSpPr txBox="1"/>
            <p:nvPr/>
          </p:nvSpPr>
          <p:spPr>
            <a:xfrm rot="21394081">
              <a:off x="2342147" y="439858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 name="Group 6"/>
          <p:cNvGrpSpPr/>
          <p:nvPr/>
        </p:nvGrpSpPr>
        <p:grpSpPr>
          <a:xfrm>
            <a:off x="4827392" y="2432298"/>
            <a:ext cx="2609850" cy="3667125"/>
            <a:chOff x="4816103" y="2375854"/>
            <a:chExt cx="2609850" cy="3667125"/>
          </a:xfrm>
        </p:grpSpPr>
        <p:grpSp>
          <p:nvGrpSpPr>
            <p:cNvPr id="4" name="Group 3"/>
            <p:cNvGrpSpPr/>
            <p:nvPr/>
          </p:nvGrpSpPr>
          <p:grpSpPr>
            <a:xfrm>
              <a:off x="4816103" y="2375854"/>
              <a:ext cx="2609850" cy="3667125"/>
              <a:chOff x="4816103" y="2375854"/>
              <a:chExt cx="2609850" cy="3667125"/>
            </a:xfrm>
          </p:grpSpPr>
          <p:grpSp>
            <p:nvGrpSpPr>
              <p:cNvPr id="8" name="图形 2"/>
              <p:cNvGrpSpPr/>
              <p:nvPr/>
            </p:nvGrpSpPr>
            <p:grpSpPr>
              <a:xfrm rot="234961">
                <a:off x="4816103" y="2375854"/>
                <a:ext cx="2609850" cy="3667125"/>
                <a:chOff x="4791075" y="1595437"/>
                <a:chExt cx="2609850" cy="3667125"/>
              </a:xfrm>
            </p:grpSpPr>
            <p:sp>
              <p:nvSpPr>
                <p:cNvPr id="9" name="任意多边形: 形状 4"/>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任意多边形: 形状 5"/>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任意多边形: 形状 6"/>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形状 11"/>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任意多边形: 形状 12"/>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任意多边形: 形状 13"/>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任意多边形: 形状 14"/>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任意多边形: 形状 15"/>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形状 16"/>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任意多边形: 形状 17"/>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任意多边形: 形状 18"/>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任意多边形: 形状 19"/>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任意多边形: 形状 20"/>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形状 21"/>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7" name="任意多边形: 形状 27"/>
              <p:cNvSpPr/>
              <p:nvPr/>
            </p:nvSpPr>
            <p:spPr>
              <a:xfrm rot="234606">
                <a:off x="5204374" y="5073442"/>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6" name="TextBox 65"/>
            <p:cNvSpPr txBox="1"/>
            <p:nvPr/>
          </p:nvSpPr>
          <p:spPr>
            <a:xfrm rot="228446">
              <a:off x="5162029" y="433009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0" name="Group 69"/>
          <p:cNvGrpSpPr/>
          <p:nvPr/>
        </p:nvGrpSpPr>
        <p:grpSpPr>
          <a:xfrm>
            <a:off x="7621685" y="2444921"/>
            <a:ext cx="2609850" cy="3667125"/>
            <a:chOff x="7610396" y="2388477"/>
            <a:chExt cx="2609850" cy="3667125"/>
          </a:xfrm>
        </p:grpSpPr>
        <p:grpSp>
          <p:nvGrpSpPr>
            <p:cNvPr id="5" name="Group 4"/>
            <p:cNvGrpSpPr/>
            <p:nvPr/>
          </p:nvGrpSpPr>
          <p:grpSpPr>
            <a:xfrm>
              <a:off x="7610396" y="2388477"/>
              <a:ext cx="2609850" cy="3667125"/>
              <a:chOff x="7610396" y="2388477"/>
              <a:chExt cx="2609850" cy="3667125"/>
            </a:xfrm>
          </p:grpSpPr>
          <p:grpSp>
            <p:nvGrpSpPr>
              <p:cNvPr id="44" name="图形 2"/>
              <p:cNvGrpSpPr/>
              <p:nvPr/>
            </p:nvGrpSpPr>
            <p:grpSpPr>
              <a:xfrm rot="21241204">
                <a:off x="7610396" y="2388477"/>
                <a:ext cx="2609850" cy="3667125"/>
                <a:chOff x="4791075" y="1595437"/>
                <a:chExt cx="2609850" cy="3667125"/>
              </a:xfrm>
            </p:grpSpPr>
            <p:sp>
              <p:nvSpPr>
                <p:cNvPr id="45" name="任意多边形: 形状 59"/>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任意多边形: 形状 60"/>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任意多边形: 形状 61"/>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任意多边形: 形状 62"/>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任意多边形: 形状 63"/>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任意多边形: 形状 64"/>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任意多边形: 形状 65"/>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任意多边形: 形状 66"/>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任意多边形: 形状 67"/>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任意多边形: 形状 68"/>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任意多边形: 形状 69"/>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任意多边形: 形状 70"/>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任意多边形: 形状 71"/>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任意多边形: 形状 72"/>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8" name="任意多边形: 形状 61"/>
              <p:cNvSpPr/>
              <p:nvPr/>
            </p:nvSpPr>
            <p:spPr>
              <a:xfrm rot="21241204">
                <a:off x="8150148" y="50929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9" name="TextBox 68"/>
            <p:cNvSpPr txBox="1"/>
            <p:nvPr/>
          </p:nvSpPr>
          <p:spPr>
            <a:xfrm rot="21229612">
              <a:off x="8068626" y="4323408"/>
              <a:ext cx="19018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lời giải toán được Huy-gô viết bằng thơ.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hlinkClick r:id="rId3" action="ppaction://hlinksldjump"/>
            <a:extLst>
              <a:ext uri="{FF2B5EF4-FFF2-40B4-BE49-F238E27FC236}">
                <a16:creationId xmlns:a16="http://schemas.microsoft.com/office/drawing/2014/main" id="{E3E470E3-7B52-AFC1-30E6-92574B9FDD51}"/>
              </a:ext>
            </a:extLst>
          </p:cNvPr>
          <p:cNvPicPr>
            <a:picLocks noChangeAspect="1"/>
          </p:cNvPicPr>
          <p:nvPr/>
        </p:nvPicPr>
        <p:blipFill>
          <a:blip r:embed="rId4"/>
          <a:stretch>
            <a:fillRect/>
          </a:stretch>
        </p:blipFill>
        <p:spPr>
          <a:xfrm>
            <a:off x="84022" y="5407314"/>
            <a:ext cx="2031857" cy="1317712"/>
          </a:xfrm>
          <a:prstGeom prst="rect">
            <a:avLst/>
          </a:prstGeom>
        </p:spPr>
      </p:pic>
    </p:spTree>
    <p:extLst>
      <p:ext uri="{BB962C8B-B14F-4D97-AF65-F5344CB8AC3E}">
        <p14:creationId xmlns:p14="http://schemas.microsoft.com/office/powerpoint/2010/main" val="1935677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05454" y="826093"/>
            <a:ext cx="9107701" cy="1194025"/>
            <a:chOff x="708116" y="1298396"/>
            <a:chExt cx="7656951" cy="1194025"/>
          </a:xfrm>
        </p:grpSpPr>
        <p:sp>
          <p:nvSpPr>
            <p:cNvPr id="9"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4">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0" name="TextBox 9"/>
            <p:cNvSpPr txBox="1"/>
            <p:nvPr/>
          </p:nvSpPr>
          <p:spPr>
            <a:xfrm>
              <a:off x="1223250" y="1350350"/>
              <a:ext cx="71418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giờ kiểm tra Toán, em thấy Huy-gô </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người thế nào?</a:t>
              </a:r>
            </a:p>
          </p:txBody>
        </p:sp>
      </p:grpSp>
      <p:grpSp>
        <p:nvGrpSpPr>
          <p:cNvPr id="14" name="Group 13"/>
          <p:cNvGrpSpPr/>
          <p:nvPr/>
        </p:nvGrpSpPr>
        <p:grpSpPr>
          <a:xfrm>
            <a:off x="1118721" y="607305"/>
            <a:ext cx="1476378" cy="1002181"/>
            <a:chOff x="2033121" y="5009971"/>
            <a:chExt cx="1476378" cy="1002181"/>
          </a:xfrm>
        </p:grpSpPr>
        <p:pic>
          <p:nvPicPr>
            <p:cNvPr id="15" name="Graphic 20">
              <a:extLst>
                <a:ext uri="{FF2B5EF4-FFF2-40B4-BE49-F238E27FC236}">
                  <a16:creationId xmlns:a16="http://schemas.microsoft.com/office/drawing/2014/main" id="{6CE2BAD8-66D9-4EB1-A1D3-AF53A6B37F3F}"/>
                </a:ext>
              </a:extLst>
            </p:cNvPr>
            <p:cNvPicPr>
              <a:picLocks noChangeAspect="1"/>
            </p:cNvPicPr>
            <p:nvPr/>
          </p:nvPicPr>
          <p:blipFill>
            <a:blip r:embed="rId2">
              <a:duotone>
                <a:schemeClr val="accent4">
                  <a:shade val="45000"/>
                  <a:satMod val="135000"/>
                </a:schemeClr>
                <a:prstClr val="white"/>
              </a:duotone>
            </a:blip>
            <a:stretch>
              <a:fillRect/>
            </a:stretch>
          </p:blipFill>
          <p:spPr>
            <a:xfrm rot="21018112">
              <a:off x="2033121" y="5009971"/>
              <a:ext cx="1476378" cy="1002181"/>
            </a:xfrm>
            <a:prstGeom prst="rect">
              <a:avLst/>
            </a:prstGeom>
          </p:spPr>
        </p:pic>
        <p:sp>
          <p:nvSpPr>
            <p:cNvPr id="16" name="TextBox 15">
              <a:extLst>
                <a:ext uri="{FF2B5EF4-FFF2-40B4-BE49-F238E27FC236}">
                  <a16:creationId xmlns:a16="http://schemas.microsoft.com/office/drawing/2014/main" id="{99E38401-4102-400D-BFBB-34B92C7AE3B9}"/>
                </a:ext>
              </a:extLst>
            </p:cNvPr>
            <p:cNvSpPr txBox="1"/>
            <p:nvPr/>
          </p:nvSpPr>
          <p:spPr>
            <a:xfrm rot="21018112">
              <a:off x="2246711" y="5071330"/>
              <a:ext cx="101485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rPr>
                <a:t>4</a:t>
              </a:r>
            </a:p>
          </p:txBody>
        </p:sp>
      </p:grpSp>
      <p:grpSp>
        <p:nvGrpSpPr>
          <p:cNvPr id="17" name="Group 16"/>
          <p:cNvGrpSpPr/>
          <p:nvPr/>
        </p:nvGrpSpPr>
        <p:grpSpPr>
          <a:xfrm>
            <a:off x="833400" y="2356099"/>
            <a:ext cx="11264544" cy="2492990"/>
            <a:chOff x="877406" y="2173515"/>
            <a:chExt cx="11264544" cy="2492990"/>
          </a:xfrm>
        </p:grpSpPr>
        <p:sp>
          <p:nvSpPr>
            <p:cNvPr id="18" name="TextBox 17"/>
            <p:cNvSpPr txBox="1"/>
            <p:nvPr/>
          </p:nvSpPr>
          <p:spPr>
            <a:xfrm>
              <a:off x="877406" y="2173515"/>
              <a:ext cx="8568267" cy="2492990"/>
            </a:xfrm>
            <a:custGeom>
              <a:avLst/>
              <a:gdLst>
                <a:gd name="connsiteX0" fmla="*/ 0 w 8568267"/>
                <a:gd name="connsiteY0" fmla="*/ 573174 h 4585395"/>
                <a:gd name="connsiteX1" fmla="*/ 8568267 w 8568267"/>
                <a:gd name="connsiteY1" fmla="*/ 573174 h 4585395"/>
                <a:gd name="connsiteX2" fmla="*/ 8568267 w 8568267"/>
                <a:gd name="connsiteY2" fmla="*/ 4012221 h 4585395"/>
                <a:gd name="connsiteX3" fmla="*/ 0 w 8568267"/>
                <a:gd name="connsiteY3" fmla="*/ 4012221 h 4585395"/>
                <a:gd name="connsiteX4" fmla="*/ 0 w 8568267"/>
                <a:gd name="connsiteY4" fmla="*/ 573174 h 4585395"/>
                <a:gd name="connsiteX0" fmla="*/ 0 w 8568267"/>
                <a:gd name="connsiteY0" fmla="*/ 551538 h 4206709"/>
                <a:gd name="connsiteX1" fmla="*/ 8568267 w 8568267"/>
                <a:gd name="connsiteY1" fmla="*/ 551538 h 4206709"/>
                <a:gd name="connsiteX2" fmla="*/ 8568267 w 8568267"/>
                <a:gd name="connsiteY2" fmla="*/ 3990585 h 4206709"/>
                <a:gd name="connsiteX3" fmla="*/ 6682752 w 8568267"/>
                <a:gd name="connsiteY3" fmla="*/ 3564598 h 4206709"/>
                <a:gd name="connsiteX4" fmla="*/ 0 w 8568267"/>
                <a:gd name="connsiteY4" fmla="*/ 3990585 h 4206709"/>
                <a:gd name="connsiteX5" fmla="*/ 0 w 8568267"/>
                <a:gd name="connsiteY5" fmla="*/ 551538 h 4206709"/>
                <a:gd name="connsiteX0" fmla="*/ 0 w 8568267"/>
                <a:gd name="connsiteY0" fmla="*/ 243703 h 3898874"/>
                <a:gd name="connsiteX1" fmla="*/ 2504291 w 8568267"/>
                <a:gd name="connsiteY1" fmla="*/ 467264 h 3898874"/>
                <a:gd name="connsiteX2" fmla="*/ 8568267 w 8568267"/>
                <a:gd name="connsiteY2" fmla="*/ 243703 h 3898874"/>
                <a:gd name="connsiteX3" fmla="*/ 8568267 w 8568267"/>
                <a:gd name="connsiteY3" fmla="*/ 3682750 h 3898874"/>
                <a:gd name="connsiteX4" fmla="*/ 6682752 w 8568267"/>
                <a:gd name="connsiteY4" fmla="*/ 3256763 h 3898874"/>
                <a:gd name="connsiteX5" fmla="*/ 0 w 8568267"/>
                <a:gd name="connsiteY5" fmla="*/ 3682750 h 3898874"/>
                <a:gd name="connsiteX6" fmla="*/ 0 w 8568267"/>
                <a:gd name="connsiteY6" fmla="*/ 243703 h 3898874"/>
                <a:gd name="connsiteX0" fmla="*/ 0 w 8568267"/>
                <a:gd name="connsiteY0" fmla="*/ 207831 h 3863002"/>
                <a:gd name="connsiteX1" fmla="*/ 2504291 w 8568267"/>
                <a:gd name="connsiteY1" fmla="*/ 662886 h 3863002"/>
                <a:gd name="connsiteX2" fmla="*/ 8568267 w 8568267"/>
                <a:gd name="connsiteY2" fmla="*/ 207831 h 3863002"/>
                <a:gd name="connsiteX3" fmla="*/ 8568267 w 8568267"/>
                <a:gd name="connsiteY3" fmla="*/ 3646878 h 3863002"/>
                <a:gd name="connsiteX4" fmla="*/ 6682752 w 8568267"/>
                <a:gd name="connsiteY4" fmla="*/ 3220891 h 3863002"/>
                <a:gd name="connsiteX5" fmla="*/ 0 w 8568267"/>
                <a:gd name="connsiteY5" fmla="*/ 3646878 h 3863002"/>
                <a:gd name="connsiteX6" fmla="*/ 0 w 8568267"/>
                <a:gd name="connsiteY6" fmla="*/ 207831 h 3863002"/>
                <a:gd name="connsiteX0" fmla="*/ 0 w 8568267"/>
                <a:gd name="connsiteY0" fmla="*/ 174375 h 3829546"/>
                <a:gd name="connsiteX1" fmla="*/ 2573739 w 8568267"/>
                <a:gd name="connsiteY1" fmla="*/ 930372 h 3829546"/>
                <a:gd name="connsiteX2" fmla="*/ 8568267 w 8568267"/>
                <a:gd name="connsiteY2" fmla="*/ 174375 h 3829546"/>
                <a:gd name="connsiteX3" fmla="*/ 8568267 w 8568267"/>
                <a:gd name="connsiteY3" fmla="*/ 3613422 h 3829546"/>
                <a:gd name="connsiteX4" fmla="*/ 6682752 w 8568267"/>
                <a:gd name="connsiteY4" fmla="*/ 3187435 h 3829546"/>
                <a:gd name="connsiteX5" fmla="*/ 0 w 8568267"/>
                <a:gd name="connsiteY5" fmla="*/ 3613422 h 3829546"/>
                <a:gd name="connsiteX6" fmla="*/ 0 w 8568267"/>
                <a:gd name="connsiteY6" fmla="*/ 174375 h 3829546"/>
                <a:gd name="connsiteX0" fmla="*/ 0 w 8568267"/>
                <a:gd name="connsiteY0" fmla="*/ 244763 h 3899934"/>
                <a:gd name="connsiteX1" fmla="*/ 2666337 w 8568267"/>
                <a:gd name="connsiteY1" fmla="*/ 462505 h 3899934"/>
                <a:gd name="connsiteX2" fmla="*/ 8568267 w 8568267"/>
                <a:gd name="connsiteY2" fmla="*/ 244763 h 3899934"/>
                <a:gd name="connsiteX3" fmla="*/ 8568267 w 8568267"/>
                <a:gd name="connsiteY3" fmla="*/ 3683810 h 3899934"/>
                <a:gd name="connsiteX4" fmla="*/ 6682752 w 8568267"/>
                <a:gd name="connsiteY4" fmla="*/ 3257823 h 3899934"/>
                <a:gd name="connsiteX5" fmla="*/ 0 w 8568267"/>
                <a:gd name="connsiteY5" fmla="*/ 3683810 h 3899934"/>
                <a:gd name="connsiteX6" fmla="*/ 0 w 8568267"/>
                <a:gd name="connsiteY6" fmla="*/ 244763 h 38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267" h="3899934">
                  <a:moveTo>
                    <a:pt x="0" y="244763"/>
                  </a:moveTo>
                  <a:cubicBezTo>
                    <a:pt x="392303" y="-412685"/>
                    <a:pt x="1238293" y="462505"/>
                    <a:pt x="2666337" y="462505"/>
                  </a:cubicBezTo>
                  <a:cubicBezTo>
                    <a:pt x="4094381" y="462505"/>
                    <a:pt x="7532526" y="-412685"/>
                    <a:pt x="8568267" y="244763"/>
                  </a:cubicBezTo>
                  <a:lnTo>
                    <a:pt x="8568267" y="3683810"/>
                  </a:lnTo>
                  <a:cubicBezTo>
                    <a:pt x="8273306" y="4351890"/>
                    <a:pt x="8110796" y="3257823"/>
                    <a:pt x="6682752" y="3257823"/>
                  </a:cubicBezTo>
                  <a:cubicBezTo>
                    <a:pt x="5254708" y="3257823"/>
                    <a:pt x="1133083" y="4351890"/>
                    <a:pt x="0" y="3683810"/>
                  </a:cubicBezTo>
                  <a:lnTo>
                    <a:pt x="0" y="244763"/>
                  </a:lnTo>
                  <a:close/>
                </a:path>
              </a:pathLst>
            </a:custGeom>
            <a:solidFill>
              <a:schemeClr val="accent4"/>
            </a:solidFill>
            <a:ln w="19050">
              <a:solidFill>
                <a:schemeClr val="accent4">
                  <a:lumMod val="75000"/>
                </a:schemeClr>
              </a:solidFill>
              <a:prstDash val="dash"/>
            </a:ln>
          </p:spPr>
          <p:txBody>
            <a:bodyPr wrap="square" tIns="365760" bIns="4572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 giờ kiểm tra Toán, em thấy Huy-gô là người rất tài năng về thơ ca, có thể giải toán bằng thơ.</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图片 7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20399510" flipH="1">
              <a:off x="8930157" y="2382177"/>
              <a:ext cx="3211793" cy="1170003"/>
            </a:xfrm>
            <a:prstGeom prst="rect">
              <a:avLst/>
            </a:prstGeom>
          </p:spPr>
        </p:pic>
      </p:grpSp>
      <p:pic>
        <p:nvPicPr>
          <p:cNvPr id="2" name="Picture 1">
            <a:hlinkClick r:id="rId4" action="ppaction://hlinksldjump"/>
            <a:extLst>
              <a:ext uri="{FF2B5EF4-FFF2-40B4-BE49-F238E27FC236}">
                <a16:creationId xmlns:a16="http://schemas.microsoft.com/office/drawing/2014/main" id="{986797AF-D48B-D643-548C-29347DC9B3C5}"/>
              </a:ext>
            </a:extLst>
          </p:cNvPr>
          <p:cNvPicPr>
            <a:picLocks noChangeAspect="1"/>
          </p:cNvPicPr>
          <p:nvPr/>
        </p:nvPicPr>
        <p:blipFill>
          <a:blip r:embed="rId5"/>
          <a:stretch>
            <a:fillRect/>
          </a:stretch>
        </p:blipFill>
        <p:spPr>
          <a:xfrm>
            <a:off x="84022" y="5407314"/>
            <a:ext cx="2031857" cy="1317712"/>
          </a:xfrm>
          <a:prstGeom prst="rect">
            <a:avLst/>
          </a:prstGeom>
        </p:spPr>
      </p:pic>
    </p:spTree>
    <p:extLst>
      <p:ext uri="{BB962C8B-B14F-4D97-AF65-F5344CB8AC3E}">
        <p14:creationId xmlns:p14="http://schemas.microsoft.com/office/powerpoint/2010/main" val="29670633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255181" y="287079"/>
            <a:ext cx="10782203" cy="5579715"/>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899666" y="2196236"/>
            <a:ext cx="3975965" cy="7951929"/>
          </a:xfrm>
          <a:custGeom>
            <a:avLst/>
            <a:gdLst/>
            <a:ahLst/>
            <a:cxnLst/>
            <a:rect l="l" t="t" r="r" b="b"/>
            <a:pathLst>
              <a:path w="5963947" h="11927893">
                <a:moveTo>
                  <a:pt x="0" y="0"/>
                </a:moveTo>
                <a:lnTo>
                  <a:pt x="5963947" y="0"/>
                </a:lnTo>
                <a:lnTo>
                  <a:pt x="5963947" y="11927894"/>
                </a:lnTo>
                <a:lnTo>
                  <a:pt x="0" y="119278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51080" y="4603898"/>
            <a:ext cx="2179470" cy="2634496"/>
          </a:xfrm>
          <a:custGeom>
            <a:avLst/>
            <a:gdLst/>
            <a:ahLst/>
            <a:cxnLst/>
            <a:rect l="l" t="t" r="r" b="b"/>
            <a:pathLst>
              <a:path w="3707695" h="4775720">
                <a:moveTo>
                  <a:pt x="0" y="0"/>
                </a:moveTo>
                <a:lnTo>
                  <a:pt x="3707695" y="0"/>
                </a:lnTo>
                <a:lnTo>
                  <a:pt x="3707695" y="4775720"/>
                </a:lnTo>
                <a:lnTo>
                  <a:pt x="0" y="4775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F7BAD6AB-18C3-5C11-3C60-D84A625A19CB}"/>
              </a:ext>
            </a:extLst>
          </p:cNvPr>
          <p:cNvSpPr txBox="1"/>
          <p:nvPr/>
        </p:nvSpPr>
        <p:spPr>
          <a:xfrm>
            <a:off x="1084520" y="1594883"/>
            <a:ext cx="8941982" cy="3539430"/>
          </a:xfrm>
          <a:prstGeom prst="rect">
            <a:avLst/>
          </a:prstGeom>
          <a:noFill/>
        </p:spPr>
        <p:txBody>
          <a:bodyPr wrap="square" rtlCol="0">
            <a:spAutoFit/>
          </a:bodyPr>
          <a:lstStyle/>
          <a:p>
            <a:pPr algn="just"/>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toán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biệt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Vich</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-to Huy-</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gô</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kịch</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nổi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Pháp</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nhỏ. Qua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ở Huy-</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gô</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năng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lực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sáng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tạo</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phẩm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chất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chăm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nghiêm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túc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tập</a:t>
            </a:r>
            <a:endPar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algn="just"/>
            <a:endParaRPr lang="en-US" sz="3200"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75D8DCB-46BB-4D3A-8151-4C3A4F06BA0F}"/>
              </a:ext>
            </a:extLst>
          </p:cNvPr>
          <p:cNvGrpSpPr/>
          <p:nvPr/>
        </p:nvGrpSpPr>
        <p:grpSpPr>
          <a:xfrm>
            <a:off x="3710762" y="-811355"/>
            <a:ext cx="4109706" cy="3405699"/>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 name="Picture 1">
            <a:extLst>
              <a:ext uri="{FF2B5EF4-FFF2-40B4-BE49-F238E27FC236}">
                <a16:creationId xmlns:a16="http://schemas.microsoft.com/office/drawing/2014/main" id="{4F9B698F-A628-41D4-AF88-8FCB5329367C}"/>
              </a:ext>
            </a:extLst>
          </p:cNvPr>
          <p:cNvPicPr>
            <a:picLocks noChangeAspect="1"/>
          </p:cNvPicPr>
          <p:nvPr/>
        </p:nvPicPr>
        <p:blipFill>
          <a:blip r:embed="rId5"/>
          <a:stretch>
            <a:fillRect/>
          </a:stretch>
        </p:blipFill>
        <p:spPr>
          <a:xfrm>
            <a:off x="5072458" y="1912892"/>
            <a:ext cx="4066384" cy="2517866"/>
          </a:xfrm>
          <a:prstGeom prst="rect">
            <a:avLst/>
          </a:prstGeom>
        </p:spPr>
      </p:pic>
    </p:spTree>
    <p:extLst>
      <p:ext uri="{BB962C8B-B14F-4D97-AF65-F5344CB8AC3E}">
        <p14:creationId xmlns:p14="http://schemas.microsoft.com/office/powerpoint/2010/main" val="129917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19" name="Rectangle 18">
            <a:extLst>
              <a:ext uri="{FF2B5EF4-FFF2-40B4-BE49-F238E27FC236}">
                <a16:creationId xmlns:a16="http://schemas.microsoft.com/office/drawing/2014/main" id="{2A2BC445-F9B0-399A-E619-4AA86750805B}"/>
              </a:ext>
            </a:extLst>
          </p:cNvPr>
          <p:cNvSpPr/>
          <p:nvPr/>
        </p:nvSpPr>
        <p:spPr>
          <a:xfrm>
            <a:off x="467831" y="969019"/>
            <a:ext cx="11366205" cy="537070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trở</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kịch</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nổi</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tiếng</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1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Kể chuyện danh nhân thế giới)</a:t>
            </a:r>
            <a:endParaRPr kumimoji="0" lang="en-US" sz="235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2A562CA7-3C81-420E-F037-B81F4BBEC730}"/>
              </a:ext>
            </a:extLst>
          </p:cNvPr>
          <p:cNvPicPr>
            <a:picLocks noChangeAspect="1"/>
          </p:cNvPicPr>
          <p:nvPr/>
        </p:nvPicPr>
        <p:blipFill>
          <a:blip r:embed="rId8"/>
          <a:stretch>
            <a:fillRect/>
          </a:stretch>
        </p:blipFill>
        <p:spPr>
          <a:xfrm>
            <a:off x="3206970" y="128904"/>
            <a:ext cx="5942919" cy="872143"/>
          </a:xfrm>
          <a:prstGeom prst="rect">
            <a:avLst/>
          </a:prstGeom>
        </p:spPr>
      </p:pic>
    </p:spTree>
    <p:extLst>
      <p:ext uri="{BB962C8B-B14F-4D97-AF65-F5344CB8AC3E}">
        <p14:creationId xmlns:p14="http://schemas.microsoft.com/office/powerpoint/2010/main" val="34239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59408" y="442172"/>
            <a:ext cx="11873185" cy="5973657"/>
          </a:xfrm>
          <a:custGeom>
            <a:avLst/>
            <a:gdLst/>
            <a:ahLst/>
            <a:cxnLst/>
            <a:rect l="l" t="t" r="r" b="b"/>
            <a:pathLst>
              <a:path w="17809777" h="8960486">
                <a:moveTo>
                  <a:pt x="0" y="0"/>
                </a:moveTo>
                <a:lnTo>
                  <a:pt x="17809776" y="0"/>
                </a:lnTo>
                <a:lnTo>
                  <a:pt x="17809776" y="8960486"/>
                </a:lnTo>
                <a:lnTo>
                  <a:pt x="0" y="8960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6" name="Picture 5" descr="A green and yellow text&#10;&#10;AI-generated content may be incorrect.">
            <a:extLst>
              <a:ext uri="{FF2B5EF4-FFF2-40B4-BE49-F238E27FC236}">
                <a16:creationId xmlns:a16="http://schemas.microsoft.com/office/drawing/2014/main" id="{FF6AE72B-071A-933D-6125-B77ED561A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191" y="1722474"/>
            <a:ext cx="4822946" cy="4068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54616" y="817598"/>
            <a:ext cx="9882768" cy="5049196"/>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899666" y="2196236"/>
            <a:ext cx="3975965" cy="7951929"/>
          </a:xfrm>
          <a:custGeom>
            <a:avLst/>
            <a:gdLst/>
            <a:ahLst/>
            <a:cxnLst/>
            <a:rect l="l" t="t" r="r" b="b"/>
            <a:pathLst>
              <a:path w="5963947" h="11927893">
                <a:moveTo>
                  <a:pt x="0" y="0"/>
                </a:moveTo>
                <a:lnTo>
                  <a:pt x="5963947" y="0"/>
                </a:lnTo>
                <a:lnTo>
                  <a:pt x="5963947" y="11927894"/>
                </a:lnTo>
                <a:lnTo>
                  <a:pt x="0" y="119278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51079" y="4054581"/>
            <a:ext cx="2471797" cy="3183813"/>
          </a:xfrm>
          <a:custGeom>
            <a:avLst/>
            <a:gdLst/>
            <a:ahLst/>
            <a:cxnLst/>
            <a:rect l="l" t="t" r="r" b="b"/>
            <a:pathLst>
              <a:path w="3707695" h="4775720">
                <a:moveTo>
                  <a:pt x="0" y="0"/>
                </a:moveTo>
                <a:lnTo>
                  <a:pt x="3707695" y="0"/>
                </a:lnTo>
                <a:lnTo>
                  <a:pt x="3707695" y="4775720"/>
                </a:lnTo>
                <a:lnTo>
                  <a:pt x="0" y="4775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descr="A blue and orange text&#10;&#10;AI-generated content may be incorrect.">
            <a:extLst>
              <a:ext uri="{FF2B5EF4-FFF2-40B4-BE49-F238E27FC236}">
                <a16:creationId xmlns:a16="http://schemas.microsoft.com/office/drawing/2014/main" id="{041630BD-6382-7C18-35B2-46897897F0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pic>
        <p:nvPicPr>
          <p:cNvPr id="6" name="Picture 5">
            <a:extLst>
              <a:ext uri="{FF2B5EF4-FFF2-40B4-BE49-F238E27FC236}">
                <a16:creationId xmlns:a16="http://schemas.microsoft.com/office/drawing/2014/main" id="{CBB74D33-B1D3-8E40-2FF2-E3F291E773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50" y="4982094"/>
            <a:ext cx="982771" cy="982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3760483" y="452201"/>
            <a:ext cx="11652950" cy="5953598"/>
          </a:xfrm>
          <a:custGeom>
            <a:avLst/>
            <a:gdLst/>
            <a:ahLst/>
            <a:cxnLst/>
            <a:rect l="l" t="t" r="r" b="b"/>
            <a:pathLst>
              <a:path w="17479425" h="8930397">
                <a:moveTo>
                  <a:pt x="0" y="0"/>
                </a:moveTo>
                <a:lnTo>
                  <a:pt x="17479425" y="0"/>
                </a:lnTo>
                <a:lnTo>
                  <a:pt x="17479425" y="8930398"/>
                </a:lnTo>
                <a:lnTo>
                  <a:pt x="0" y="8930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265899" y="2695820"/>
            <a:ext cx="2633525" cy="8324359"/>
          </a:xfrm>
          <a:custGeom>
            <a:avLst/>
            <a:gdLst/>
            <a:ahLst/>
            <a:cxnLst/>
            <a:rect l="l" t="t" r="r" b="b"/>
            <a:pathLst>
              <a:path w="3950287" h="12486538">
                <a:moveTo>
                  <a:pt x="0" y="0"/>
                </a:moveTo>
                <a:lnTo>
                  <a:pt x="3950286" y="0"/>
                </a:lnTo>
                <a:lnTo>
                  <a:pt x="3950286" y="12486538"/>
                </a:lnTo>
                <a:lnTo>
                  <a:pt x="0" y="124865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566923" y="5486400"/>
            <a:ext cx="4250028" cy="2743200"/>
          </a:xfrm>
          <a:custGeom>
            <a:avLst/>
            <a:gdLst/>
            <a:ahLst/>
            <a:cxnLst/>
            <a:rect l="l" t="t" r="r" b="b"/>
            <a:pathLst>
              <a:path w="6375042" h="4114800">
                <a:moveTo>
                  <a:pt x="0" y="0"/>
                </a:moveTo>
                <a:lnTo>
                  <a:pt x="6375042" y="0"/>
                </a:lnTo>
                <a:lnTo>
                  <a:pt x="63750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7778038" y="1517184"/>
            <a:ext cx="3728162" cy="8651853"/>
          </a:xfrm>
          <a:custGeom>
            <a:avLst/>
            <a:gdLst/>
            <a:ahLst/>
            <a:cxnLst/>
            <a:rect l="l" t="t" r="r" b="b"/>
            <a:pathLst>
              <a:path w="5592243" h="12977779">
                <a:moveTo>
                  <a:pt x="5592243" y="0"/>
                </a:moveTo>
                <a:lnTo>
                  <a:pt x="0" y="0"/>
                </a:lnTo>
                <a:lnTo>
                  <a:pt x="0" y="12977778"/>
                </a:lnTo>
                <a:lnTo>
                  <a:pt x="5592243" y="12977778"/>
                </a:lnTo>
                <a:lnTo>
                  <a:pt x="559224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483782" y="1155677"/>
            <a:ext cx="7188574" cy="1885516"/>
          </a:xfrm>
          <a:prstGeom prst="rect">
            <a:avLst/>
          </a:prstGeom>
        </p:spPr>
        <p:txBody>
          <a:bodyPr lIns="0" tIns="0" rIns="0" bIns="0" rtlCol="0" anchor="t">
            <a:spAutoFit/>
          </a:bodyPr>
          <a:lstStyle/>
          <a:p>
            <a:pPr algn="ctr" defTabSz="609630">
              <a:lnSpc>
                <a:spcPts val="7680"/>
              </a:lnSpc>
            </a:pPr>
            <a:r>
              <a:rPr lang="en-US" sz="5400" b="1" dirty="0">
                <a:solidFill>
                  <a:srgbClr val="FFFDB9"/>
                </a:solidFill>
                <a:latin typeface="Cambria" panose="02040503050406030204" pitchFamily="18" charset="0"/>
                <a:ea typeface="Cambria" panose="02040503050406030204" pitchFamily="18" charset="0"/>
                <a:cs typeface="Caveat Bold"/>
                <a:sym typeface="Caveat Bold"/>
              </a:rPr>
              <a:t>Em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thấy</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bài</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toán</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vừa</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xem</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có</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gì</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đặc</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biệt</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a:t>
            </a:r>
          </a:p>
        </p:txBody>
      </p:sp>
      <p:sp>
        <p:nvSpPr>
          <p:cNvPr id="11" name="Rectangle 10">
            <a:extLst>
              <a:ext uri="{FF2B5EF4-FFF2-40B4-BE49-F238E27FC236}">
                <a16:creationId xmlns:a16="http://schemas.microsoft.com/office/drawing/2014/main" id="{FA28EB22-AD64-FE1B-10BE-56F4EEACC5B3}"/>
              </a:ext>
            </a:extLst>
          </p:cNvPr>
          <p:cNvSpPr/>
          <p:nvPr/>
        </p:nvSpPr>
        <p:spPr>
          <a:xfrm>
            <a:off x="1158949" y="3402419"/>
            <a:ext cx="18500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Hóc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búa</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778F2E5-1498-BA20-A756-B4DD7BFE57DF}"/>
              </a:ext>
            </a:extLst>
          </p:cNvPr>
          <p:cNvSpPr/>
          <p:nvPr/>
        </p:nvSpPr>
        <p:spPr>
          <a:xfrm>
            <a:off x="3615070" y="3402419"/>
            <a:ext cx="23072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Khó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017C90A2-55E6-8D0F-F7F8-1AD996B10CD2}"/>
              </a:ext>
            </a:extLst>
          </p:cNvPr>
          <p:cNvSpPr/>
          <p:nvPr/>
        </p:nvSpPr>
        <p:spPr>
          <a:xfrm>
            <a:off x="1105787" y="4455043"/>
            <a:ext cx="23072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Nghĩ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óc</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69FE544-2B7D-B141-6C69-8B6D23F9CC27}"/>
              </a:ext>
            </a:extLst>
          </p:cNvPr>
          <p:cNvSpPr/>
          <p:nvPr/>
        </p:nvSpPr>
        <p:spPr>
          <a:xfrm>
            <a:off x="3997842" y="4444410"/>
            <a:ext cx="18500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Cắn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bút</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54616" y="817598"/>
            <a:ext cx="9882768" cy="5049196"/>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83277" y="2280813"/>
            <a:ext cx="2252476" cy="5555435"/>
          </a:xfrm>
          <a:custGeom>
            <a:avLst/>
            <a:gdLst/>
            <a:ahLst/>
            <a:cxnLst/>
            <a:rect l="l" t="t" r="r" b="b"/>
            <a:pathLst>
              <a:path w="3378714" h="8333152">
                <a:moveTo>
                  <a:pt x="0" y="0"/>
                </a:moveTo>
                <a:lnTo>
                  <a:pt x="3378714" y="0"/>
                </a:lnTo>
                <a:lnTo>
                  <a:pt x="3378714" y="8333152"/>
                </a:lnTo>
                <a:lnTo>
                  <a:pt x="0" y="8333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397772" y="3715662"/>
            <a:ext cx="5206679" cy="3938143"/>
          </a:xfrm>
          <a:custGeom>
            <a:avLst/>
            <a:gdLst/>
            <a:ahLst/>
            <a:cxnLst/>
            <a:rect l="l" t="t" r="r" b="b"/>
            <a:pathLst>
              <a:path w="7810018" h="5907214">
                <a:moveTo>
                  <a:pt x="0" y="0"/>
                </a:moveTo>
                <a:lnTo>
                  <a:pt x="7810018" y="0"/>
                </a:lnTo>
                <a:lnTo>
                  <a:pt x="7810018" y="5907214"/>
                </a:lnTo>
                <a:lnTo>
                  <a:pt x="0" y="5907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29793" y="491763"/>
            <a:ext cx="2084409" cy="2084409"/>
          </a:xfrm>
          <a:custGeom>
            <a:avLst/>
            <a:gdLst/>
            <a:ahLst/>
            <a:cxnLst/>
            <a:rect l="l" t="t" r="r" b="b"/>
            <a:pathLst>
              <a:path w="3126613" h="3126613">
                <a:moveTo>
                  <a:pt x="0" y="0"/>
                </a:moveTo>
                <a:lnTo>
                  <a:pt x="3126613" y="0"/>
                </a:lnTo>
                <a:lnTo>
                  <a:pt x="3126613" y="3126613"/>
                </a:lnTo>
                <a:lnTo>
                  <a:pt x="0" y="312661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00C398E9-8908-02C6-4334-3B5D404493B5}"/>
              </a:ext>
            </a:extLst>
          </p:cNvPr>
          <p:cNvPicPr>
            <a:picLocks noChangeAspect="1"/>
          </p:cNvPicPr>
          <p:nvPr/>
        </p:nvPicPr>
        <p:blipFill>
          <a:blip r:embed="rId10"/>
          <a:stretch>
            <a:fillRect/>
          </a:stretch>
        </p:blipFill>
        <p:spPr>
          <a:xfrm>
            <a:off x="4483322" y="1253749"/>
            <a:ext cx="3310415" cy="969348"/>
          </a:xfrm>
          <a:prstGeom prst="rect">
            <a:avLst/>
          </a:prstGeom>
        </p:spPr>
      </p:pic>
      <p:pic>
        <p:nvPicPr>
          <p:cNvPr id="11" name="Picture 10">
            <a:extLst>
              <a:ext uri="{FF2B5EF4-FFF2-40B4-BE49-F238E27FC236}">
                <a16:creationId xmlns:a16="http://schemas.microsoft.com/office/drawing/2014/main" id="{7761C80C-F186-80B9-A732-C8A9BA13768C}"/>
              </a:ext>
            </a:extLst>
          </p:cNvPr>
          <p:cNvPicPr>
            <a:picLocks noChangeAspect="1"/>
          </p:cNvPicPr>
          <p:nvPr/>
        </p:nvPicPr>
        <p:blipFill>
          <a:blip r:embed="rId11"/>
          <a:stretch>
            <a:fillRect/>
          </a:stretch>
        </p:blipFill>
        <p:spPr>
          <a:xfrm>
            <a:off x="2341954" y="2236037"/>
            <a:ext cx="7571888" cy="3023878"/>
          </a:xfrm>
          <a:prstGeom prst="rect">
            <a:avLst/>
          </a:prstGeom>
        </p:spPr>
      </p:pic>
      <p:pic>
        <p:nvPicPr>
          <p:cNvPr id="13" name="Picture 12" descr="A yellow circles with red lines&#10;&#10;AI-generated content may be incorrect.">
            <a:extLst>
              <a:ext uri="{FF2B5EF4-FFF2-40B4-BE49-F238E27FC236}">
                <a16:creationId xmlns:a16="http://schemas.microsoft.com/office/drawing/2014/main" id="{73481075-AA83-CB47-8EA6-A4B36B40C5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8493" y="1222744"/>
            <a:ext cx="2576698" cy="1542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04900" y="434340"/>
            <a:ext cx="9982200" cy="5989320"/>
          </a:xfrm>
          <a:custGeom>
            <a:avLst/>
            <a:gdLst/>
            <a:ahLst/>
            <a:cxnLst/>
            <a:rect l="l" t="t" r="r" b="b"/>
            <a:pathLst>
              <a:path w="14973300" h="8983980">
                <a:moveTo>
                  <a:pt x="0" y="0"/>
                </a:moveTo>
                <a:lnTo>
                  <a:pt x="14973300" y="0"/>
                </a:lnTo>
                <a:lnTo>
                  <a:pt x="14973300" y="8983980"/>
                </a:lnTo>
                <a:lnTo>
                  <a:pt x="0" y="8983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3738" y="2725102"/>
            <a:ext cx="2555367" cy="7397116"/>
          </a:xfrm>
          <a:custGeom>
            <a:avLst/>
            <a:gdLst/>
            <a:ahLst/>
            <a:cxnLst/>
            <a:rect l="l" t="t" r="r" b="b"/>
            <a:pathLst>
              <a:path w="3833051" h="11095674">
                <a:moveTo>
                  <a:pt x="0" y="0"/>
                </a:moveTo>
                <a:lnTo>
                  <a:pt x="3833051" y="0"/>
                </a:lnTo>
                <a:lnTo>
                  <a:pt x="3833051" y="11095674"/>
                </a:lnTo>
                <a:lnTo>
                  <a:pt x="0" y="11095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9483007" y="2725102"/>
            <a:ext cx="2317451" cy="7081101"/>
          </a:xfrm>
          <a:custGeom>
            <a:avLst/>
            <a:gdLst/>
            <a:ahLst/>
            <a:cxnLst/>
            <a:rect l="l" t="t" r="r" b="b"/>
            <a:pathLst>
              <a:path w="3476177" h="10621651">
                <a:moveTo>
                  <a:pt x="3476177" y="0"/>
                </a:moveTo>
                <a:lnTo>
                  <a:pt x="0" y="0"/>
                </a:lnTo>
                <a:lnTo>
                  <a:pt x="0" y="10621651"/>
                </a:lnTo>
                <a:lnTo>
                  <a:pt x="3476177" y="10621651"/>
                </a:lnTo>
                <a:lnTo>
                  <a:pt x="347617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420B4791-B2A6-5A71-9ABD-687B2E6CF38E}"/>
              </a:ext>
            </a:extLst>
          </p:cNvPr>
          <p:cNvPicPr>
            <a:picLocks noChangeAspect="1"/>
          </p:cNvPicPr>
          <p:nvPr/>
        </p:nvPicPr>
        <p:blipFill>
          <a:blip r:embed="rId9"/>
          <a:stretch>
            <a:fillRect/>
          </a:stretch>
        </p:blipFill>
        <p:spPr>
          <a:xfrm>
            <a:off x="2190307" y="1648526"/>
            <a:ext cx="8010620" cy="3105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19" name="Rectangle 18">
            <a:extLst>
              <a:ext uri="{FF2B5EF4-FFF2-40B4-BE49-F238E27FC236}">
                <a16:creationId xmlns:a16="http://schemas.microsoft.com/office/drawing/2014/main" id="{2A2BC445-F9B0-399A-E619-4AA86750805B}"/>
              </a:ext>
            </a:extLst>
          </p:cNvPr>
          <p:cNvSpPr/>
          <p:nvPr/>
        </p:nvSpPr>
        <p:spPr>
          <a:xfrm>
            <a:off x="467831" y="969019"/>
            <a:ext cx="11366205" cy="5370701"/>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Vích-to Huy-gô bộc lộ tài năng thơ ca của mình từ rất sớm. Hồi còn là học sinh tiểu học, cậu học chăm, thông minh, giỏi đều các môn.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 Lời giải bài toán được viết bằng thơ! À, ra thế!</a:t>
            </a:r>
          </a:p>
          <a:p>
            <a:pPr algn="just"/>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Sau</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này</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Vích</a:t>
            </a:r>
            <a:r>
              <a:rPr lang="en-US" sz="2350" dirty="0">
                <a:solidFill>
                  <a:srgbClr val="002060"/>
                </a:solidFill>
                <a:latin typeface="Cambria" panose="02040503050406030204" pitchFamily="18" charset="0"/>
                <a:ea typeface="Cambria" panose="02040503050406030204" pitchFamily="18" charset="0"/>
              </a:rPr>
              <a:t>-to </a:t>
            </a:r>
            <a:r>
              <a:rPr lang="en-US" sz="2350" dirty="0" err="1">
                <a:solidFill>
                  <a:srgbClr val="002060"/>
                </a:solidFill>
                <a:latin typeface="Cambria" panose="02040503050406030204" pitchFamily="18" charset="0"/>
                <a:ea typeface="Cambria" panose="02040503050406030204" pitchFamily="18" charset="0"/>
              </a:rPr>
              <a:t>Huy-gô</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đã</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trở</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thành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văn</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thơ</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viết</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kịch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nổi</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tiếng</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thế</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giới</a:t>
            </a:r>
            <a:r>
              <a:rPr lang="en-US" sz="2350" dirty="0">
                <a:solidFill>
                  <a:srgbClr val="002060"/>
                </a:solidFill>
                <a:latin typeface="Cambria" panose="02040503050406030204" pitchFamily="18" charset="0"/>
                <a:ea typeface="Cambria" panose="02040503050406030204" pitchFamily="18" charset="0"/>
              </a:rPr>
              <a:t>. </a:t>
            </a:r>
          </a:p>
          <a:p>
            <a:pPr algn="just"/>
            <a:r>
              <a:rPr lang="en-US" sz="1400" b="1" i="1" dirty="0">
                <a:solidFill>
                  <a:srgbClr val="002060"/>
                </a:solidFill>
                <a:latin typeface="Cambria" panose="02040503050406030204" pitchFamily="18" charset="0"/>
                <a:ea typeface="Cambria" panose="02040503050406030204" pitchFamily="18" charset="0"/>
              </a:rPr>
              <a:t>					</a:t>
            </a:r>
            <a:r>
              <a:rPr lang="en-US" sz="1000" b="1" i="1" dirty="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vi-VN" sz="2350" b="1" i="1" dirty="0">
                <a:solidFill>
                  <a:srgbClr val="002060"/>
                </a:solidFill>
                <a:latin typeface="Cambria" panose="02040503050406030204" pitchFamily="18" charset="0"/>
                <a:ea typeface="Cambria" panose="02040503050406030204" pitchFamily="18" charset="0"/>
              </a:rPr>
              <a:t>(Theo Kể chuyện danh nhân thế giới)</a:t>
            </a:r>
            <a:endParaRPr lang="en-US" sz="2350" b="1" i="1" dirty="0">
              <a:solidFill>
                <a:srgbClr val="00206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2A562CA7-3C81-420E-F037-B81F4BBEC730}"/>
              </a:ext>
            </a:extLst>
          </p:cNvPr>
          <p:cNvPicPr>
            <a:picLocks noChangeAspect="1"/>
          </p:cNvPicPr>
          <p:nvPr/>
        </p:nvPicPr>
        <p:blipFill>
          <a:blip r:embed="rId8"/>
          <a:stretch>
            <a:fillRect/>
          </a:stretch>
        </p:blipFill>
        <p:spPr>
          <a:xfrm>
            <a:off x="3206970" y="128904"/>
            <a:ext cx="5942919" cy="872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 name="Rounded Rectangle 5">
            <a:extLst>
              <a:ext uri="{FF2B5EF4-FFF2-40B4-BE49-F238E27FC236}">
                <a16:creationId xmlns:a16="http://schemas.microsoft.com/office/drawing/2014/main" id="{5614983F-EFCA-987A-8D90-96749F1D069F}"/>
              </a:ext>
            </a:extLst>
          </p:cNvPr>
          <p:cNvSpPr/>
          <p:nvPr/>
        </p:nvSpPr>
        <p:spPr>
          <a:xfrm>
            <a:off x="381740" y="5548764"/>
            <a:ext cx="11425561" cy="720645"/>
          </a:xfrm>
          <a:prstGeom prst="roundRect">
            <a:avLst/>
          </a:prstGeom>
          <a:solidFill>
            <a:srgbClr val="FF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3" name="Rounded Rectangle 4">
            <a:extLst>
              <a:ext uri="{FF2B5EF4-FFF2-40B4-BE49-F238E27FC236}">
                <a16:creationId xmlns:a16="http://schemas.microsoft.com/office/drawing/2014/main" id="{C2FF7CBB-ED02-E44D-2256-3EBD5FF9BEEA}"/>
              </a:ext>
            </a:extLst>
          </p:cNvPr>
          <p:cNvSpPr/>
          <p:nvPr/>
        </p:nvSpPr>
        <p:spPr>
          <a:xfrm>
            <a:off x="381739" y="4154430"/>
            <a:ext cx="11425561" cy="1394334"/>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4" name="Rounded Rectangle 3">
            <a:extLst>
              <a:ext uri="{FF2B5EF4-FFF2-40B4-BE49-F238E27FC236}">
                <a16:creationId xmlns:a16="http://schemas.microsoft.com/office/drawing/2014/main" id="{464A72E0-D0EF-DCA3-86D7-52337D9ACAF5}"/>
              </a:ext>
            </a:extLst>
          </p:cNvPr>
          <p:cNvSpPr/>
          <p:nvPr/>
        </p:nvSpPr>
        <p:spPr>
          <a:xfrm>
            <a:off x="381739" y="1579907"/>
            <a:ext cx="11425561" cy="2574524"/>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6" name="Rounded Rectangle 1">
            <a:extLst>
              <a:ext uri="{FF2B5EF4-FFF2-40B4-BE49-F238E27FC236}">
                <a16:creationId xmlns:a16="http://schemas.microsoft.com/office/drawing/2014/main" id="{A362DAC5-4256-FC17-5D7C-A68EAE096830}"/>
              </a:ext>
            </a:extLst>
          </p:cNvPr>
          <p:cNvSpPr/>
          <p:nvPr/>
        </p:nvSpPr>
        <p:spPr>
          <a:xfrm>
            <a:off x="381739" y="762806"/>
            <a:ext cx="11425561" cy="817099"/>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11" name="Rectangle 10">
            <a:extLst>
              <a:ext uri="{FF2B5EF4-FFF2-40B4-BE49-F238E27FC236}">
                <a16:creationId xmlns:a16="http://schemas.microsoft.com/office/drawing/2014/main" id="{13BEC920-C5B7-F0EA-BCD1-550DBD027445}"/>
              </a:ext>
            </a:extLst>
          </p:cNvPr>
          <p:cNvSpPr/>
          <p:nvPr/>
        </p:nvSpPr>
        <p:spPr>
          <a:xfrm>
            <a:off x="776397" y="850485"/>
            <a:ext cx="10950684" cy="5824671"/>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Vích-to Huy-gô bộc lộ tài năng thơ ca của mình từ rất sớm. Hồi còn là học sinh tiểu học, cậu học chăm, thông minh, giỏi đều các môn.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 Lời giải bài toán được viết bằng thơ! À, ra thế!</a:t>
            </a:r>
          </a:p>
          <a:p>
            <a:pPr algn="just"/>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Sau</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này</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Vích</a:t>
            </a:r>
            <a:r>
              <a:rPr lang="en-US" sz="2350" dirty="0">
                <a:solidFill>
                  <a:srgbClr val="002060"/>
                </a:solidFill>
                <a:latin typeface="Cambria" panose="02040503050406030204" pitchFamily="18" charset="0"/>
                <a:ea typeface="Cambria" panose="02040503050406030204" pitchFamily="18" charset="0"/>
              </a:rPr>
              <a:t>-to </a:t>
            </a:r>
            <a:r>
              <a:rPr lang="en-US" sz="2350" dirty="0" err="1">
                <a:solidFill>
                  <a:srgbClr val="002060"/>
                </a:solidFill>
                <a:latin typeface="Cambria" panose="02040503050406030204" pitchFamily="18" charset="0"/>
                <a:ea typeface="Cambria" panose="02040503050406030204" pitchFamily="18" charset="0"/>
              </a:rPr>
              <a:t>Huy-gô</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đã</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trở</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thành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văn</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thơ</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viết</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kịch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nổi</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tiếng</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thế</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giới</a:t>
            </a:r>
            <a:r>
              <a:rPr lang="en-US" sz="2350" dirty="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vi-VN" sz="2000" b="1" i="1" dirty="0">
                <a:solidFill>
                  <a:srgbClr val="002060"/>
                </a:solidFill>
                <a:latin typeface="Cambria" panose="02040503050406030204" pitchFamily="18" charset="0"/>
                <a:ea typeface="Cambria" panose="02040503050406030204" pitchFamily="18" charset="0"/>
              </a:rPr>
              <a:t>(Theo Kể chuyện danh nhân thế giới)</a:t>
            </a:r>
            <a:endParaRPr lang="en-US" sz="2000" b="1" i="1" dirty="0">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94557125-7607-1CBD-E71A-E8355AFD908F}"/>
              </a:ext>
            </a:extLst>
          </p:cNvPr>
          <p:cNvPicPr>
            <a:picLocks noChangeAspect="1"/>
          </p:cNvPicPr>
          <p:nvPr/>
        </p:nvPicPr>
        <p:blipFill>
          <a:blip r:embed="rId8"/>
          <a:stretch>
            <a:fillRect/>
          </a:stretch>
        </p:blipFill>
        <p:spPr>
          <a:xfrm>
            <a:off x="76431" y="499472"/>
            <a:ext cx="993734" cy="963251"/>
          </a:xfrm>
          <a:prstGeom prst="rect">
            <a:avLst/>
          </a:prstGeom>
        </p:spPr>
      </p:pic>
      <p:pic>
        <p:nvPicPr>
          <p:cNvPr id="13" name="Picture 12">
            <a:extLst>
              <a:ext uri="{FF2B5EF4-FFF2-40B4-BE49-F238E27FC236}">
                <a16:creationId xmlns:a16="http://schemas.microsoft.com/office/drawing/2014/main" id="{CE2A3F7A-CE67-67D4-2BFB-0EEC09712EA9}"/>
              </a:ext>
            </a:extLst>
          </p:cNvPr>
          <p:cNvPicPr>
            <a:picLocks noChangeAspect="1"/>
          </p:cNvPicPr>
          <p:nvPr/>
        </p:nvPicPr>
        <p:blipFill>
          <a:blip r:embed="rId9"/>
          <a:stretch>
            <a:fillRect/>
          </a:stretch>
        </p:blipFill>
        <p:spPr>
          <a:xfrm>
            <a:off x="2807" y="1309490"/>
            <a:ext cx="993734" cy="963251"/>
          </a:xfrm>
          <a:prstGeom prst="rect">
            <a:avLst/>
          </a:prstGeom>
        </p:spPr>
      </p:pic>
      <p:pic>
        <p:nvPicPr>
          <p:cNvPr id="14" name="Picture 13">
            <a:extLst>
              <a:ext uri="{FF2B5EF4-FFF2-40B4-BE49-F238E27FC236}">
                <a16:creationId xmlns:a16="http://schemas.microsoft.com/office/drawing/2014/main" id="{E7371E48-69FB-34CC-01EB-1BA4D3AD0D0C}"/>
              </a:ext>
            </a:extLst>
          </p:cNvPr>
          <p:cNvPicPr>
            <a:picLocks noChangeAspect="1"/>
          </p:cNvPicPr>
          <p:nvPr/>
        </p:nvPicPr>
        <p:blipFill>
          <a:blip r:embed="rId10"/>
          <a:stretch>
            <a:fillRect/>
          </a:stretch>
        </p:blipFill>
        <p:spPr>
          <a:xfrm>
            <a:off x="73383" y="3772156"/>
            <a:ext cx="999831" cy="969348"/>
          </a:xfrm>
          <a:prstGeom prst="rect">
            <a:avLst/>
          </a:prstGeom>
        </p:spPr>
      </p:pic>
      <p:pic>
        <p:nvPicPr>
          <p:cNvPr id="15" name="Picture 14">
            <a:extLst>
              <a:ext uri="{FF2B5EF4-FFF2-40B4-BE49-F238E27FC236}">
                <a16:creationId xmlns:a16="http://schemas.microsoft.com/office/drawing/2014/main" id="{63672422-8FF8-1E43-CB9B-5CD60AC88F35}"/>
              </a:ext>
            </a:extLst>
          </p:cNvPr>
          <p:cNvPicPr>
            <a:picLocks noChangeAspect="1"/>
          </p:cNvPicPr>
          <p:nvPr/>
        </p:nvPicPr>
        <p:blipFill>
          <a:blip r:embed="rId11"/>
          <a:stretch>
            <a:fillRect/>
          </a:stretch>
        </p:blipFill>
        <p:spPr>
          <a:xfrm>
            <a:off x="124488" y="5225241"/>
            <a:ext cx="999831" cy="969348"/>
          </a:xfrm>
          <a:prstGeom prst="rect">
            <a:avLst/>
          </a:prstGeom>
        </p:spPr>
      </p:pic>
      <p:pic>
        <p:nvPicPr>
          <p:cNvPr id="16" name="Picture 15">
            <a:extLst>
              <a:ext uri="{FF2B5EF4-FFF2-40B4-BE49-F238E27FC236}">
                <a16:creationId xmlns:a16="http://schemas.microsoft.com/office/drawing/2014/main" id="{29FD0C3E-9F46-F917-5429-62EEE24BC9A2}"/>
              </a:ext>
            </a:extLst>
          </p:cNvPr>
          <p:cNvPicPr>
            <a:picLocks noChangeAspect="1"/>
          </p:cNvPicPr>
          <p:nvPr/>
        </p:nvPicPr>
        <p:blipFill>
          <a:blip r:embed="rId12"/>
          <a:stretch>
            <a:fillRect/>
          </a:stretch>
        </p:blipFill>
        <p:spPr>
          <a:xfrm>
            <a:off x="1301849" y="-19174"/>
            <a:ext cx="4413887" cy="1432684"/>
          </a:xfrm>
          <a:prstGeom prst="rect">
            <a:avLst/>
          </a:prstGeom>
        </p:spPr>
      </p:pic>
    </p:spTree>
    <p:extLst>
      <p:ext uri="{BB962C8B-B14F-4D97-AF65-F5344CB8AC3E}">
        <p14:creationId xmlns:p14="http://schemas.microsoft.com/office/powerpoint/2010/main" val="26969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0-#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1+#ppt_w/2"/>
                                          </p:val>
                                        </p:tav>
                                        <p:tav tm="100000">
                                          <p:val>
                                            <p:strVal val="#ppt_x"/>
                                          </p:val>
                                        </p:tav>
                                      </p:tavLst>
                                    </p:anim>
                                    <p:anim calcmode="lin" valueType="num">
                                      <p:cBhvr additive="base">
                                        <p:cTn id="5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杨任东竹石体-Medium" panose="02000000000000000000" pitchFamily="2" charset="-122"/>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vi-VN" sz="3200" dirty="0">
                  <a:latin typeface="Cambria" panose="02040503050406030204" pitchFamily="18" charset="0"/>
                  <a:ea typeface="Cambria" panose="02040503050406030204" pitchFamily="18" charset="0"/>
                  <a:cs typeface="Arial-Rounded" panose="020B0500000000000000" pitchFamily="34" charset="0"/>
                </a:rPr>
                <a:t>Vích-to Huy-gô</a:t>
              </a:r>
              <a:endParaRPr lang="zh-CN" altLang="en-US" sz="3200" dirty="0">
                <a:solidFill>
                  <a:srgbClr val="0070C0"/>
                </a:solidFill>
                <a:latin typeface="Cambria" panose="020405030504060302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mười</a:t>
              </a:r>
              <a:r>
                <a:rPr lang="en-US"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lăm</a:t>
              </a:r>
              <a:r>
                <a:rPr lang="en-US"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phút</a:t>
              </a:r>
              <a:endParaRPr lang="zh-CN" altLang="en-US" sz="3200" dirty="0">
                <a:solidFill>
                  <a:srgbClr val="FF0000"/>
                </a:solidFill>
                <a:latin typeface="Cambria" panose="020405030504060302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mải</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miết</a:t>
              </a:r>
              <a:endParaRPr lang="zh-CN" altLang="en-US" sz="3200" dirty="0">
                <a:solidFill>
                  <a:srgbClr val="0070C0"/>
                </a:solidFill>
                <a:latin typeface="Cambria" panose="020405030504060302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19" name="Rectangle 18">
            <a:extLst>
              <a:ext uri="{FF2B5EF4-FFF2-40B4-BE49-F238E27FC236}">
                <a16:creationId xmlns:a16="http://schemas.microsoft.com/office/drawing/2014/main" id="{65252D3B-6012-35E8-B23A-9C9E69434452}"/>
              </a:ext>
            </a:extLst>
          </p:cNvPr>
          <p:cNvSpPr/>
          <p:nvPr/>
        </p:nvSpPr>
        <p:spPr>
          <a:xfrm>
            <a:off x="619178" y="1641817"/>
            <a:ext cx="10950684" cy="1754326"/>
          </a:xfrm>
          <a:prstGeom prst="rect">
            <a:avLst/>
          </a:prstGeom>
        </p:spPr>
        <p:txBody>
          <a:bodyPr wrap="square">
            <a:spAutoFit/>
          </a:bodyPr>
          <a:lstStyle/>
          <a:p>
            <a:pPr algn="just"/>
            <a:r>
              <a:rPr lang="en-US" sz="3600" dirty="0">
                <a:solidFill>
                  <a:srgbClr val="00B050"/>
                </a:solidFill>
                <a:latin typeface="Cambria" panose="02040503050406030204" pitchFamily="18" charset="0"/>
                <a:ea typeface="Cambria" panose="02040503050406030204" pitchFamily="18" charset="0"/>
              </a:rPr>
              <a:t>     </a:t>
            </a:r>
            <a:r>
              <a:rPr lang="vi-VN" sz="3600" dirty="0">
                <a:solidFill>
                  <a:srgbClr val="00B05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a:t>
            </a:r>
            <a:endParaRPr lang="en-US" sz="3600" dirty="0">
              <a:solidFill>
                <a:srgbClr val="00B050"/>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CC6A16DC-F1A6-2D67-0532-A4FF0FFD8B06}"/>
              </a:ext>
            </a:extLst>
          </p:cNvPr>
          <p:cNvSpPr/>
          <p:nvPr/>
        </p:nvSpPr>
        <p:spPr>
          <a:xfrm>
            <a:off x="619178" y="3830426"/>
            <a:ext cx="10950684" cy="1754326"/>
          </a:xfrm>
          <a:prstGeom prst="rect">
            <a:avLst/>
          </a:prstGeom>
        </p:spPr>
        <p:txBody>
          <a:bodyPr wrap="square">
            <a:spAutoFit/>
          </a:bodyPr>
          <a:lstStyle/>
          <a:p>
            <a:pPr algn="just"/>
            <a:r>
              <a:rPr lang="en-US" sz="3600" dirty="0">
                <a:solidFill>
                  <a:srgbClr val="7030A0"/>
                </a:solidFill>
                <a:latin typeface="Cambria" panose="02040503050406030204" pitchFamily="18" charset="0"/>
                <a:ea typeface="Cambria" panose="02040503050406030204" pitchFamily="18" charset="0"/>
              </a:rPr>
              <a:t>    </a:t>
            </a:r>
            <a:r>
              <a:rPr lang="vi-VN" sz="3600" dirty="0">
                <a:solidFill>
                  <a:srgbClr val="7030A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a:t>
            </a:r>
            <a:endParaRPr lang="en-US" sz="3600" dirty="0">
              <a:solidFill>
                <a:srgbClr val="7030A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5C80249-AB80-7B35-66E6-73FEE841D162}"/>
              </a:ext>
            </a:extLst>
          </p:cNvPr>
          <p:cNvSpPr txBox="1"/>
          <p:nvPr/>
        </p:nvSpPr>
        <p:spPr>
          <a:xfrm>
            <a:off x="2635956" y="1534978"/>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2" name="TextBox 21">
            <a:extLst>
              <a:ext uri="{FF2B5EF4-FFF2-40B4-BE49-F238E27FC236}">
                <a16:creationId xmlns:a16="http://schemas.microsoft.com/office/drawing/2014/main" id="{0A7BDEE5-8EBE-3EA0-57EF-27E841FC47C6}"/>
              </a:ext>
            </a:extLst>
          </p:cNvPr>
          <p:cNvSpPr txBox="1"/>
          <p:nvPr/>
        </p:nvSpPr>
        <p:spPr>
          <a:xfrm>
            <a:off x="9341556" y="1534978"/>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94FD4B0-EEA4-4CC5-076C-30D114832C9E}"/>
              </a:ext>
            </a:extLst>
          </p:cNvPr>
          <p:cNvSpPr txBox="1"/>
          <p:nvPr/>
        </p:nvSpPr>
        <p:spPr>
          <a:xfrm>
            <a:off x="6498465" y="2095251"/>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nvGrpSpPr>
          <p:cNvPr id="24" name="Group 23">
            <a:extLst>
              <a:ext uri="{FF2B5EF4-FFF2-40B4-BE49-F238E27FC236}">
                <a16:creationId xmlns:a16="http://schemas.microsoft.com/office/drawing/2014/main" id="{5AD4CA7E-5808-0628-D500-7E65BA1A086C}"/>
              </a:ext>
            </a:extLst>
          </p:cNvPr>
          <p:cNvGrpSpPr/>
          <p:nvPr/>
        </p:nvGrpSpPr>
        <p:grpSpPr>
          <a:xfrm>
            <a:off x="6365820" y="2606976"/>
            <a:ext cx="795866" cy="723780"/>
            <a:chOff x="3143955" y="2268370"/>
            <a:chExt cx="795866" cy="723780"/>
          </a:xfrm>
        </p:grpSpPr>
        <p:sp>
          <p:nvSpPr>
            <p:cNvPr id="25" name="TextBox 24">
              <a:extLst>
                <a:ext uri="{FF2B5EF4-FFF2-40B4-BE49-F238E27FC236}">
                  <a16:creationId xmlns:a16="http://schemas.microsoft.com/office/drawing/2014/main" id="{DCF23CEB-7D09-F2D1-C6E2-09D417F74DB6}"/>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6B383792-459A-EDA2-1B24-DA8B9E2E8CA5}"/>
                </a:ext>
              </a:extLst>
            </p:cNvPr>
            <p:cNvSpPr txBox="1"/>
            <p:nvPr/>
          </p:nvSpPr>
          <p:spPr>
            <a:xfrm>
              <a:off x="3265310" y="2284264"/>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pic>
        <p:nvPicPr>
          <p:cNvPr id="27" name="Picture 26">
            <a:extLst>
              <a:ext uri="{FF2B5EF4-FFF2-40B4-BE49-F238E27FC236}">
                <a16:creationId xmlns:a16="http://schemas.microsoft.com/office/drawing/2014/main" id="{A2FB9C56-606F-537F-D164-B85D58FB0D6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894364" y="362103"/>
            <a:ext cx="4400312" cy="682568"/>
          </a:xfrm>
          <a:prstGeom prst="rect">
            <a:avLst/>
          </a:prstGeom>
        </p:spPr>
      </p:pic>
      <p:sp>
        <p:nvSpPr>
          <p:cNvPr id="28" name="TextBox 27">
            <a:extLst>
              <a:ext uri="{FF2B5EF4-FFF2-40B4-BE49-F238E27FC236}">
                <a16:creationId xmlns:a16="http://schemas.microsoft.com/office/drawing/2014/main" id="{061E0C7B-C490-A8A6-3F93-68D10724B148}"/>
              </a:ext>
            </a:extLst>
          </p:cNvPr>
          <p:cNvSpPr txBox="1"/>
          <p:nvPr/>
        </p:nvSpPr>
        <p:spPr>
          <a:xfrm>
            <a:off x="7495823" y="3730667"/>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A9DD9828-8316-CB90-7C38-740627ED2D7D}"/>
              </a:ext>
            </a:extLst>
          </p:cNvPr>
          <p:cNvSpPr txBox="1"/>
          <p:nvPr/>
        </p:nvSpPr>
        <p:spPr>
          <a:xfrm>
            <a:off x="3709650" y="4283823"/>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FD8B4A98-9B73-CC5D-0859-9B686409D63A}"/>
              </a:ext>
            </a:extLst>
          </p:cNvPr>
          <p:cNvSpPr txBox="1"/>
          <p:nvPr/>
        </p:nvSpPr>
        <p:spPr>
          <a:xfrm>
            <a:off x="9532842" y="4283823"/>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nvGrpSpPr>
          <p:cNvPr id="31" name="Group 30">
            <a:extLst>
              <a:ext uri="{FF2B5EF4-FFF2-40B4-BE49-F238E27FC236}">
                <a16:creationId xmlns:a16="http://schemas.microsoft.com/office/drawing/2014/main" id="{1D9BB0F1-9902-9930-425A-53BAA63DA8E8}"/>
              </a:ext>
            </a:extLst>
          </p:cNvPr>
          <p:cNvGrpSpPr/>
          <p:nvPr/>
        </p:nvGrpSpPr>
        <p:grpSpPr>
          <a:xfrm>
            <a:off x="2886020" y="4860972"/>
            <a:ext cx="795866" cy="723780"/>
            <a:chOff x="3143955" y="2268370"/>
            <a:chExt cx="795866" cy="723780"/>
          </a:xfrm>
        </p:grpSpPr>
        <p:sp>
          <p:nvSpPr>
            <p:cNvPr id="32" name="TextBox 31">
              <a:extLst>
                <a:ext uri="{FF2B5EF4-FFF2-40B4-BE49-F238E27FC236}">
                  <a16:creationId xmlns:a16="http://schemas.microsoft.com/office/drawing/2014/main" id="{1EFED015-3355-C207-DB73-FCC62142473C}"/>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33" name="TextBox 32">
              <a:extLst>
                <a:ext uri="{FF2B5EF4-FFF2-40B4-BE49-F238E27FC236}">
                  <a16:creationId xmlns:a16="http://schemas.microsoft.com/office/drawing/2014/main" id="{BD7A5D1D-FDD6-1941-D494-A0C7C5118CF0}"/>
                </a:ext>
              </a:extLst>
            </p:cNvPr>
            <p:cNvSpPr txBox="1"/>
            <p:nvPr/>
          </p:nvSpPr>
          <p:spPr>
            <a:xfrm>
              <a:off x="3265310" y="2284264"/>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4268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out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unito Black - Nunito ExtraLight">
      <a:majorFont>
        <a:latin typeface="Nunito Black"/>
        <a:ea typeface="Arial Unicode MS"/>
        <a:cs typeface=""/>
      </a:majorFont>
      <a:minorFont>
        <a:latin typeface="Nunito Extra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3C3C"/>
        </a:solidFill>
        <a:ln>
          <a:noFill/>
        </a:ln>
        <a:effectLst/>
      </a:spPr>
      <a:bodyPr rtlCol="0" anchor="ctr"/>
      <a:lstStyle>
        <a:defPPr algn="ctr">
          <a:defRPr sz="2400" i="1" dirty="0" smtClean="0">
            <a:solidFill>
              <a:srgbClr val="FFD479"/>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1225</Words>
  <Application>Microsoft Office PowerPoint</Application>
  <PresentationFormat>Widescreen</PresentationFormat>
  <Paragraphs>84</Paragraphs>
  <Slides>20</Slides>
  <Notes>0</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20</vt:i4>
      </vt:variant>
    </vt:vector>
  </HeadingPairs>
  <TitlesOfParts>
    <vt:vector size="39" baseType="lpstr">
      <vt:lpstr>等线</vt:lpstr>
      <vt:lpstr>等线 Light</vt:lpstr>
      <vt:lpstr>#9Slide07 HoneyCream</vt:lpstr>
      <vt:lpstr>#9Slide07 SVNAppleberry</vt:lpstr>
      <vt:lpstr>Arial</vt:lpstr>
      <vt:lpstr>Arial-Rounded</vt:lpstr>
      <vt:lpstr>Calibri</vt:lpstr>
      <vt:lpstr>Cambria</vt:lpstr>
      <vt:lpstr>HP001 4 hàng</vt:lpstr>
      <vt:lpstr>Lobster</vt:lpstr>
      <vt:lpstr>SVN-Genica Pro</vt:lpstr>
      <vt:lpstr>SVN-Newton</vt:lpstr>
      <vt:lpstr>SVN-Poky's</vt:lpstr>
      <vt:lpstr>Times New Roman</vt:lpstr>
      <vt:lpstr>字魂59号-创粗黑</vt:lpstr>
      <vt:lpstr>杨任东竹石体-Medium</vt:lpstr>
      <vt:lpstr>1_Office 主题​​</vt:lpstr>
      <vt:lpstr>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52</cp:revision>
  <dcterms:created xsi:type="dcterms:W3CDTF">2022-06-21T09:04:21Z</dcterms:created>
  <dcterms:modified xsi:type="dcterms:W3CDTF">2025-12-23T18:36:40Z</dcterms:modified>
</cp:coreProperties>
</file>