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724" r:id="rId3"/>
  </p:sldMasterIdLst>
  <p:notesMasterIdLst>
    <p:notesMasterId r:id="rId13"/>
  </p:notesMasterIdLst>
  <p:sldIdLst>
    <p:sldId id="572" r:id="rId4"/>
    <p:sldId id="2637" r:id="rId5"/>
    <p:sldId id="288" r:id="rId6"/>
    <p:sldId id="287" r:id="rId7"/>
    <p:sldId id="2640" r:id="rId8"/>
    <p:sldId id="2641" r:id="rId9"/>
    <p:sldId id="410" r:id="rId10"/>
    <p:sldId id="2639" r:id="rId11"/>
    <p:sldId id="32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36F6E-D345-4D2D-B507-00FB8072AFF5}" type="datetimeFigureOut">
              <a:rPr lang="en-US" smtClean="0"/>
              <a:t>12/24/2025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CB49C-61A0-49C1-8025-1AF140DE73BA}" type="slidenum">
              <a:rPr lang="en-US" smtClean="0"/>
              <a:t>‹#›</a:t>
            </a:fld>
            <a:endParaRPr lang="en-US"/>
          </a:p>
        </p:txBody>
      </p:sp>
    </p:spTree>
    <p:extLst>
      <p:ext uri="{BB962C8B-B14F-4D97-AF65-F5344CB8AC3E}">
        <p14:creationId xmlns:p14="http://schemas.microsoft.com/office/powerpoint/2010/main" val="665388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E1212-B3F6-433D-A029-289C01450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7691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quen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học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hôm</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nay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cô</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sẽ</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hướng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dẫn</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con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thật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đúng</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cỡ</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nhỡ</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i="1"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chữ</a:t>
            </a:r>
            <a:r>
              <a:rPr lang="en-US" sz="18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nhỏ.</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EE1212-B3F6-433D-A029-289C01450E8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24968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5186370"/>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5179266"/>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0452330"/>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2696573286"/>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E73FE48-6852-41D9-B26B-91C222107F6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84A56D3-FC9D-4FE3-855E-616172A7B1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FD4E0A1-CAA5-4CE8-A3B9-E1350E3E5E4B}"/>
              </a:ext>
            </a:extLst>
          </p:cNvPr>
          <p:cNvSpPr>
            <a:spLocks noGrp="1"/>
          </p:cNvSpPr>
          <p:nvPr>
            <p:ph type="dt" sz="half" idx="10"/>
          </p:nvPr>
        </p:nvSpPr>
        <p:spPr/>
        <p:txBody>
          <a:bodyPr/>
          <a:lstStyle/>
          <a:p>
            <a:fld id="{9238FB04-763E-494F-BC54-62547BD4D6D3}"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CD07AC25-CAD0-473E-B2D4-38088187F2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B3C737C-FA54-4AAE-91DE-C9691D047F82}"/>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214315905"/>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B61F20-4891-49B9-802C-507907127F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D716794-1D75-4078-90B2-A3D7E34BD60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A924FE-8F45-4DC0-9F33-E570EBA7ADAC}"/>
              </a:ext>
            </a:extLst>
          </p:cNvPr>
          <p:cNvSpPr>
            <a:spLocks noGrp="1"/>
          </p:cNvSpPr>
          <p:nvPr>
            <p:ph type="dt" sz="half" idx="10"/>
          </p:nvPr>
        </p:nvSpPr>
        <p:spPr/>
        <p:txBody>
          <a:bodyPr/>
          <a:lstStyle/>
          <a:p>
            <a:fld id="{9238FB04-763E-494F-BC54-62547BD4D6D3}"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9E6F4A7B-4DC7-480C-8147-D7B3D00254D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F08049-F64E-4E13-8DD7-B14DB1BE3DFF}"/>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597309493"/>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DB1AE1-7E47-40C5-9A04-2F16FAEF01C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A3347A2-935B-485F-A8A5-B87C6E5DD9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FF020EB-333E-4A0B-BCFA-BED001D49D76}"/>
              </a:ext>
            </a:extLst>
          </p:cNvPr>
          <p:cNvSpPr>
            <a:spLocks noGrp="1"/>
          </p:cNvSpPr>
          <p:nvPr>
            <p:ph type="dt" sz="half" idx="10"/>
          </p:nvPr>
        </p:nvSpPr>
        <p:spPr/>
        <p:txBody>
          <a:bodyPr/>
          <a:lstStyle/>
          <a:p>
            <a:fld id="{9238FB04-763E-494F-BC54-62547BD4D6D3}"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BF485AFC-5C32-4904-BFB9-D8F2E8471BF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62D007C-6A5A-4AD4-8F74-A9AEB061E94E}"/>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2569798670"/>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FBEC41F-7371-4894-943B-371591C9CCD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B4CF0A-9E8A-42DD-AEA7-AD8E6CF62537}"/>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DCFA47D-4EFC-4D01-9AD3-27C248584296}"/>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036D3D5-A92E-463F-856A-5991BB8D60A2}"/>
              </a:ext>
            </a:extLst>
          </p:cNvPr>
          <p:cNvSpPr>
            <a:spLocks noGrp="1"/>
          </p:cNvSpPr>
          <p:nvPr>
            <p:ph type="dt" sz="half" idx="10"/>
          </p:nvPr>
        </p:nvSpPr>
        <p:spPr/>
        <p:txBody>
          <a:bodyPr/>
          <a:lstStyle/>
          <a:p>
            <a:fld id="{9238FB04-763E-494F-BC54-62547BD4D6D3}"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6994AAC2-2704-4749-AF8A-A2831B9D102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253E896-2139-421E-BD78-F022755BB750}"/>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020434608"/>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9294B51-7667-4D6C-A06E-29473510AED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1E4116E-95F2-48EC-80CC-3BA4CD8B08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F2E2874-8D24-4BDB-ACE0-D4D06DCAE69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AE8DBD7-8B71-4F6B-B05E-E25601D2BA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F0931DD-89B0-4E2D-89BB-3AE8BF0427F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71EA741-F62D-4AE3-AE83-DE942EEFA6B2}"/>
              </a:ext>
            </a:extLst>
          </p:cNvPr>
          <p:cNvSpPr>
            <a:spLocks noGrp="1"/>
          </p:cNvSpPr>
          <p:nvPr>
            <p:ph type="dt" sz="half" idx="10"/>
          </p:nvPr>
        </p:nvSpPr>
        <p:spPr/>
        <p:txBody>
          <a:bodyPr/>
          <a:lstStyle/>
          <a:p>
            <a:fld id="{9238FB04-763E-494F-BC54-62547BD4D6D3}" type="datetimeFigureOut">
              <a:rPr lang="zh-CN" altLang="en-US" smtClean="0"/>
              <a:t>2025/12/24</a:t>
            </a:fld>
            <a:endParaRPr lang="zh-CN" altLang="en-US"/>
          </a:p>
        </p:txBody>
      </p:sp>
      <p:sp>
        <p:nvSpPr>
          <p:cNvPr id="8" name="页脚占位符 7">
            <a:extLst>
              <a:ext uri="{FF2B5EF4-FFF2-40B4-BE49-F238E27FC236}">
                <a16:creationId xmlns:a16="http://schemas.microsoft.com/office/drawing/2014/main" id="{BE7B2743-DE6A-42B2-B9B9-E99C9579CF5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26109BF-7F5C-4CDE-BDAA-42747C3AB1B8}"/>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2106623746"/>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0EE829-86CA-4811-88AA-440A27AF15F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82D7589-E3D6-4334-8E3F-8D9E90481797}"/>
              </a:ext>
            </a:extLst>
          </p:cNvPr>
          <p:cNvSpPr>
            <a:spLocks noGrp="1"/>
          </p:cNvSpPr>
          <p:nvPr>
            <p:ph type="dt" sz="half" idx="10"/>
          </p:nvPr>
        </p:nvSpPr>
        <p:spPr/>
        <p:txBody>
          <a:bodyPr/>
          <a:lstStyle/>
          <a:p>
            <a:fld id="{9238FB04-763E-494F-BC54-62547BD4D6D3}" type="datetimeFigureOut">
              <a:rPr lang="zh-CN" altLang="en-US" smtClean="0"/>
              <a:t>2025/12/24</a:t>
            </a:fld>
            <a:endParaRPr lang="zh-CN" altLang="en-US"/>
          </a:p>
        </p:txBody>
      </p:sp>
      <p:sp>
        <p:nvSpPr>
          <p:cNvPr id="4" name="页脚占位符 3">
            <a:extLst>
              <a:ext uri="{FF2B5EF4-FFF2-40B4-BE49-F238E27FC236}">
                <a16:creationId xmlns:a16="http://schemas.microsoft.com/office/drawing/2014/main" id="{B0FB890E-A88F-4310-B569-7965D0D1687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461CCA4-EE06-4CB3-943C-97EC8FD91C73}"/>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901006646"/>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8ACAFE2-BA1D-4D5F-BA49-4845BD46B614}"/>
              </a:ext>
            </a:extLst>
          </p:cNvPr>
          <p:cNvSpPr>
            <a:spLocks noGrp="1"/>
          </p:cNvSpPr>
          <p:nvPr>
            <p:ph type="dt" sz="half" idx="10"/>
          </p:nvPr>
        </p:nvSpPr>
        <p:spPr/>
        <p:txBody>
          <a:bodyPr/>
          <a:lstStyle/>
          <a:p>
            <a:fld id="{9238FB04-763E-494F-BC54-62547BD4D6D3}" type="datetimeFigureOut">
              <a:rPr lang="zh-CN" altLang="en-US" smtClean="0"/>
              <a:t>2025/12/24</a:t>
            </a:fld>
            <a:endParaRPr lang="zh-CN" altLang="en-US"/>
          </a:p>
        </p:txBody>
      </p:sp>
      <p:sp>
        <p:nvSpPr>
          <p:cNvPr id="3" name="页脚占位符 2">
            <a:extLst>
              <a:ext uri="{FF2B5EF4-FFF2-40B4-BE49-F238E27FC236}">
                <a16:creationId xmlns:a16="http://schemas.microsoft.com/office/drawing/2014/main" id="{657CEB90-C9E9-4B52-803E-2AB0FE49C38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4E0C880-5130-4427-BEFE-F15DCFDAF87C}"/>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025181155"/>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41268300"/>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815FA6-A6CD-439E-A7DE-80A7D6B2149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0A26205-7825-47AC-AA61-5BA23E744C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EA1C6FD-9F58-4E65-AE29-671A6C8C9A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480A832-6FD6-44D1-AE45-1AF9C9C78BA7}"/>
              </a:ext>
            </a:extLst>
          </p:cNvPr>
          <p:cNvSpPr>
            <a:spLocks noGrp="1"/>
          </p:cNvSpPr>
          <p:nvPr>
            <p:ph type="dt" sz="half" idx="10"/>
          </p:nvPr>
        </p:nvSpPr>
        <p:spPr/>
        <p:txBody>
          <a:bodyPr/>
          <a:lstStyle/>
          <a:p>
            <a:fld id="{9238FB04-763E-494F-BC54-62547BD4D6D3}"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524D5C6E-F1F6-4809-8278-7E9B0BC9D1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0453366-B0EC-4B35-91FA-60C831BB3B9F}"/>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890723778"/>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2A09F1-53B6-4552-B487-9699C13D0E0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FD08D57-407A-465C-8CBE-8216024654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CD10DE4-7565-445B-8ED2-89C4934ADB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673CFC-F9E5-438E-894F-84BBA3D006F6}"/>
              </a:ext>
            </a:extLst>
          </p:cNvPr>
          <p:cNvSpPr>
            <a:spLocks noGrp="1"/>
          </p:cNvSpPr>
          <p:nvPr>
            <p:ph type="dt" sz="half" idx="10"/>
          </p:nvPr>
        </p:nvSpPr>
        <p:spPr/>
        <p:txBody>
          <a:bodyPr/>
          <a:lstStyle/>
          <a:p>
            <a:fld id="{9238FB04-763E-494F-BC54-62547BD4D6D3}" type="datetimeFigureOut">
              <a:rPr lang="zh-CN" altLang="en-US" smtClean="0"/>
              <a:t>2025/12/24</a:t>
            </a:fld>
            <a:endParaRPr lang="zh-CN" altLang="en-US"/>
          </a:p>
        </p:txBody>
      </p:sp>
      <p:sp>
        <p:nvSpPr>
          <p:cNvPr id="6" name="页脚占位符 5">
            <a:extLst>
              <a:ext uri="{FF2B5EF4-FFF2-40B4-BE49-F238E27FC236}">
                <a16:creationId xmlns:a16="http://schemas.microsoft.com/office/drawing/2014/main" id="{51502679-417C-4C81-ABFB-0105B8399E1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B246391-40EF-4A77-8852-2CFDFEBCE377}"/>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1545337433"/>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E311F3-E559-4CFE-9658-3EB5C0DF598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5ED56AD-77F4-412F-97D4-6EE49D056C8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6DF001-3D09-4AF6-9111-24504B15CE1F}"/>
              </a:ext>
            </a:extLst>
          </p:cNvPr>
          <p:cNvSpPr>
            <a:spLocks noGrp="1"/>
          </p:cNvSpPr>
          <p:nvPr>
            <p:ph type="dt" sz="half" idx="10"/>
          </p:nvPr>
        </p:nvSpPr>
        <p:spPr/>
        <p:txBody>
          <a:bodyPr/>
          <a:lstStyle/>
          <a:p>
            <a:fld id="{9238FB04-763E-494F-BC54-62547BD4D6D3}"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DED60722-3304-486D-9BE9-8455F330EA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2B772A-47CE-454B-9F80-E6A90F2801D7}"/>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991491804"/>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582C7984-7977-450A-BBAD-6FDCA1F83BD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A7B0FF6-9F6B-4750-9C20-5605F994900D}"/>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76BA177-FA77-469E-A989-03B140C4426C}"/>
              </a:ext>
            </a:extLst>
          </p:cNvPr>
          <p:cNvSpPr>
            <a:spLocks noGrp="1"/>
          </p:cNvSpPr>
          <p:nvPr>
            <p:ph type="dt" sz="half" idx="10"/>
          </p:nvPr>
        </p:nvSpPr>
        <p:spPr/>
        <p:txBody>
          <a:bodyPr/>
          <a:lstStyle/>
          <a:p>
            <a:fld id="{9238FB04-763E-494F-BC54-62547BD4D6D3}"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9B4F7B1D-C8C5-4B5A-BFFB-709D9A65783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16F377-A4A6-4717-8FF8-27E5C0CDFE84}"/>
              </a:ext>
            </a:extLst>
          </p:cNvPr>
          <p:cNvSpPr>
            <a:spLocks noGrp="1"/>
          </p:cNvSpPr>
          <p:nvPr>
            <p:ph type="sldNum" sz="quarter" idx="12"/>
          </p:nvPr>
        </p:nvSpPr>
        <p:spPr/>
        <p:txBody>
          <a:body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3108073584"/>
      </p:ext>
    </p:extLst>
  </p:cSld>
  <p:clrMapOvr>
    <a:masterClrMapping/>
  </p:clrMapOvr>
  <p:transition spd="slow">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982896" y="250805"/>
            <a:ext cx="4934777" cy="501149"/>
          </a:xfrm>
        </p:spPr>
        <p:txBody>
          <a:bodyPr>
            <a:normAutofit/>
          </a:bodyPr>
          <a:lstStyle>
            <a:lvl1pPr>
              <a:defRPr sz="2800" b="1">
                <a:solidFill>
                  <a:schemeClr val="tx2"/>
                </a:solidFill>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7289" y="59716"/>
            <a:ext cx="1684687" cy="883328"/>
          </a:xfrm>
          <a:prstGeom prst="rect">
            <a:avLst/>
          </a:prstGeom>
        </p:spPr>
      </p:pic>
    </p:spTree>
    <p:extLst>
      <p:ext uri="{BB962C8B-B14F-4D97-AF65-F5344CB8AC3E}">
        <p14:creationId xmlns:p14="http://schemas.microsoft.com/office/powerpoint/2010/main" val="3804402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0292" y="3947696"/>
            <a:ext cx="2772129" cy="2910304"/>
          </a:xfrm>
          <a:prstGeom prst="rect">
            <a:avLst/>
          </a:prstGeom>
        </p:spPr>
      </p:pic>
      <p:pic>
        <p:nvPicPr>
          <p:cNvPr id="7" name="图片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572652" y="4510311"/>
            <a:ext cx="4477522" cy="2347689"/>
          </a:xfrm>
          <a:prstGeom prst="rect">
            <a:avLst/>
          </a:prstGeom>
        </p:spPr>
      </p:pic>
      <p:pic>
        <p:nvPicPr>
          <p:cNvPr id="8" name="图片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199309" y="4749553"/>
            <a:ext cx="2168182" cy="1862877"/>
          </a:xfrm>
          <a:prstGeom prst="rect">
            <a:avLst/>
          </a:prstGeom>
        </p:spPr>
      </p:pic>
    </p:spTree>
    <p:extLst>
      <p:ext uri="{BB962C8B-B14F-4D97-AF65-F5344CB8AC3E}">
        <p14:creationId xmlns:p14="http://schemas.microsoft.com/office/powerpoint/2010/main" val="3979157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1+#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16282115"/>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83259929"/>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73137937"/>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91890623"/>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Picture 2">
            <a:extLst>
              <a:ext uri="{FF2B5EF4-FFF2-40B4-BE49-F238E27FC236}">
                <a16:creationId xmlns:a16="http://schemas.microsoft.com/office/drawing/2014/main" id="{47EE389E-00AF-4479-8B6B-D0AEEE905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10210800"/>
          </a:xfrm>
          <a:prstGeom prst="rect">
            <a:avLst/>
          </a:prstGeom>
        </p:spPr>
      </p:pic>
    </p:spTree>
    <p:extLst>
      <p:ext uri="{BB962C8B-B14F-4D97-AF65-F5344CB8AC3E}">
        <p14:creationId xmlns:p14="http://schemas.microsoft.com/office/powerpoint/2010/main" val="3265641286"/>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9083198"/>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53018234"/>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image" Target="../media/image7.png"/><Relationship Id="rId4" Type="http://schemas.openxmlformats.org/officeDocument/2006/relationships/image" Target="../media/image6.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7500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2DCBDF3-5875-407B-A66A-3E3BFA1F94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DCB620F-580F-4EED-B464-1E8E87AF38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BE6CCA-D5E0-4A1B-93B9-26922C9346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38FB04-763E-494F-BC54-62547BD4D6D3}" type="datetimeFigureOut">
              <a:rPr lang="zh-CN" altLang="en-US" smtClean="0"/>
              <a:t>2025/12/24</a:t>
            </a:fld>
            <a:endParaRPr lang="zh-CN" altLang="en-US"/>
          </a:p>
        </p:txBody>
      </p:sp>
      <p:sp>
        <p:nvSpPr>
          <p:cNvPr id="5" name="页脚占位符 4">
            <a:extLst>
              <a:ext uri="{FF2B5EF4-FFF2-40B4-BE49-F238E27FC236}">
                <a16:creationId xmlns:a16="http://schemas.microsoft.com/office/drawing/2014/main" id="{9C7C90EF-7B3F-4DCD-AF7E-4E7BF47EAC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A7DE5F5-A2EF-4779-8385-6628A0AA5F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FBCE9-B0CF-44E2-B161-785CAC169ABF}" type="slidenum">
              <a:rPr lang="zh-CN" altLang="en-US" smtClean="0"/>
              <a:t>‹#›</a:t>
            </a:fld>
            <a:endParaRPr lang="zh-CN" altLang="en-US"/>
          </a:p>
        </p:txBody>
      </p:sp>
    </p:spTree>
    <p:extLst>
      <p:ext uri="{BB962C8B-B14F-4D97-AF65-F5344CB8AC3E}">
        <p14:creationId xmlns:p14="http://schemas.microsoft.com/office/powerpoint/2010/main" val="401567521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alphaModFix amt="12000"/>
            <a:lum/>
          </a:blip>
          <a:srcRect/>
          <a:tile tx="0" ty="0" sx="100000" sy="100000" flip="none" algn="tl"/>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2025/12/24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41872" y="0"/>
            <a:ext cx="1746999" cy="1746999"/>
          </a:xfrm>
          <a:prstGeom prst="rect">
            <a:avLst/>
          </a:prstGeom>
        </p:spPr>
      </p:pic>
    </p:spTree>
    <p:extLst>
      <p:ext uri="{BB962C8B-B14F-4D97-AF65-F5344CB8AC3E}">
        <p14:creationId xmlns:p14="http://schemas.microsoft.com/office/powerpoint/2010/main" val="300398515"/>
      </p:ext>
    </p:extLst>
  </p:cSld>
  <p:clrMap bg1="lt1" tx1="dk1" bg2="lt2" tx2="dk2" accent1="accent1" accent2="accent2" accent3="accent3" accent4="accent4" accent5="accent5" accent6="accent6" hlink="hlink" folHlink="folHlink"/>
  <p:sldLayoutIdLst>
    <p:sldLayoutId id="2147483725" r:id="rId1"/>
    <p:sldLayoutId id="2147483726"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19.xml"/><Relationship Id="rId1" Type="http://schemas.openxmlformats.org/officeDocument/2006/relationships/themeOverride" Target="../theme/themeOverride1.xml"/><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8.jpe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D5CDF4F-0A6B-EA79-53E9-6ACE13F0973B}"/>
              </a:ext>
            </a:extLst>
          </p:cNvPr>
          <p:cNvPicPr>
            <a:picLocks noChangeAspect="1"/>
          </p:cNvPicPr>
          <p:nvPr/>
        </p:nvPicPr>
        <p:blipFill>
          <a:blip r:embed="rId3"/>
          <a:stretch>
            <a:fillRect/>
          </a:stretch>
        </p:blipFill>
        <p:spPr>
          <a:xfrm>
            <a:off x="2409825" y="396751"/>
            <a:ext cx="7772836" cy="4479980"/>
          </a:xfrm>
          <a:prstGeom prst="rect">
            <a:avLst/>
          </a:prstGeom>
        </p:spPr>
      </p:pic>
    </p:spTree>
    <p:extLst>
      <p:ext uri="{BB962C8B-B14F-4D97-AF65-F5344CB8AC3E}">
        <p14:creationId xmlns:p14="http://schemas.microsoft.com/office/powerpoint/2010/main" val="2575930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5600" y="202742"/>
            <a:ext cx="9916160" cy="5626558"/>
          </a:xfrm>
          <a:prstGeom prst="rect">
            <a:avLst/>
          </a:prstGeom>
        </p:spPr>
      </p:pic>
      <p:sp>
        <p:nvSpPr>
          <p:cNvPr id="5" name="Rectangle: Diagonal Corners Rounded 4">
            <a:extLst>
              <a:ext uri="{FF2B5EF4-FFF2-40B4-BE49-F238E27FC236}">
                <a16:creationId xmlns:a16="http://schemas.microsoft.com/office/drawing/2014/main" id="{240ED3F3-3717-4371-B5AC-F6123E9A388E}"/>
              </a:ext>
            </a:extLst>
          </p:cNvPr>
          <p:cNvSpPr/>
          <p:nvPr/>
        </p:nvSpPr>
        <p:spPr>
          <a:xfrm>
            <a:off x="5161777" y="2040978"/>
            <a:ext cx="2917997" cy="639977"/>
          </a:xfrm>
          <a:prstGeom prst="round2DiagRect">
            <a:avLst/>
          </a:prstGeom>
          <a:solidFill>
            <a:srgbClr val="99FF99">
              <a:alpha val="38000"/>
            </a:srgbClr>
          </a:solidFill>
          <a:ln w="28575">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336600"/>
                </a:solidFill>
                <a:effectLst/>
                <a:uLnTx/>
                <a:uFillTx/>
                <a:latin typeface="Coiny" panose="02000903060500060000" pitchFamily="2" charset="0"/>
                <a:ea typeface="微软雅黑"/>
                <a:cs typeface="+mn-cs"/>
              </a:rPr>
              <a:t>Tiếng</a:t>
            </a:r>
            <a:r>
              <a:rPr kumimoji="0" lang="en-US" sz="2800" b="1" i="0" u="none" strike="noStrike" kern="1200" cap="none" spc="0" normalizeH="0" baseline="0" noProof="0" dirty="0">
                <a:ln>
                  <a:noFill/>
                </a:ln>
                <a:solidFill>
                  <a:srgbClr val="336600"/>
                </a:solidFill>
                <a:effectLst/>
                <a:uLnTx/>
                <a:uFillTx/>
                <a:latin typeface="Coiny" panose="02000903060500060000" pitchFamily="2" charset="0"/>
                <a:ea typeface="微软雅黑"/>
                <a:cs typeface="+mn-cs"/>
              </a:rPr>
              <a:t> </a:t>
            </a:r>
            <a:r>
              <a:rPr kumimoji="0" lang="en-US" sz="2800" b="1" i="0" u="none" strike="noStrike" kern="1200" cap="none" spc="0" normalizeH="0" baseline="0" noProof="0" dirty="0" err="1">
                <a:ln>
                  <a:noFill/>
                </a:ln>
                <a:solidFill>
                  <a:srgbClr val="336600"/>
                </a:solidFill>
                <a:effectLst/>
                <a:uLnTx/>
                <a:uFillTx/>
                <a:latin typeface="Coiny" panose="02000903060500060000" pitchFamily="2" charset="0"/>
                <a:ea typeface="微软雅黑"/>
                <a:cs typeface="+mn-cs"/>
              </a:rPr>
              <a:t>Việt</a:t>
            </a:r>
            <a:endParaRPr kumimoji="0" lang="en-US" sz="2800" b="1" i="0" u="none" strike="noStrike" kern="1200" cap="none" spc="0" normalizeH="0" baseline="0" noProof="0" dirty="0">
              <a:ln>
                <a:noFill/>
              </a:ln>
              <a:solidFill>
                <a:srgbClr val="336600"/>
              </a:solidFill>
              <a:effectLst/>
              <a:uLnTx/>
              <a:uFillTx/>
              <a:latin typeface="Coiny" panose="02000903060500060000" pitchFamily="2" charset="0"/>
              <a:ea typeface="微软雅黑"/>
              <a:cs typeface="+mn-cs"/>
            </a:endParaRPr>
          </a:p>
        </p:txBody>
      </p:sp>
      <p:sp>
        <p:nvSpPr>
          <p:cNvPr id="8" name="TextBox 7">
            <a:extLst>
              <a:ext uri="{FF2B5EF4-FFF2-40B4-BE49-F238E27FC236}">
                <a16:creationId xmlns:a16="http://schemas.microsoft.com/office/drawing/2014/main" id="{058F0C05-CD55-4002-9D60-2973E107CE74}"/>
              </a:ext>
            </a:extLst>
          </p:cNvPr>
          <p:cNvSpPr txBox="1"/>
          <p:nvPr/>
        </p:nvSpPr>
        <p:spPr>
          <a:xfrm>
            <a:off x="3093631" y="1316409"/>
            <a:ext cx="6746799" cy="59420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Thứ</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ngày</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tháng</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 </a:t>
            </a:r>
            <a:r>
              <a:rPr kumimoji="0" lang="en-US" sz="2800" b="0" i="0" u="none" strike="noStrike" kern="1200" cap="none" spc="0" normalizeH="0" baseline="0" noProof="0" dirty="0" err="1">
                <a:ln>
                  <a:noFill/>
                </a:ln>
                <a:solidFill>
                  <a:srgbClr val="002060"/>
                </a:solidFill>
                <a:effectLst/>
                <a:uLnTx/>
                <a:uFillTx/>
                <a:latin typeface="Arial" panose="020B0604020202020204" pitchFamily="34" charset="0"/>
                <a:ea typeface="微软雅黑"/>
                <a:cs typeface="Arial" panose="020B0604020202020204" pitchFamily="34" charset="0"/>
              </a:rPr>
              <a:t>năm</a:t>
            </a:r>
            <a:r>
              <a:rPr kumimoji="0" lang="en-US" sz="2800" b="0" i="0" u="none" strike="noStrike" kern="1200" cap="none" spc="0" normalizeH="0" baseline="0" noProof="0" dirty="0">
                <a:ln>
                  <a:noFill/>
                </a:ln>
                <a:solidFill>
                  <a:srgbClr val="002060"/>
                </a:solidFill>
                <a:effectLst/>
                <a:uLnTx/>
                <a:uFillTx/>
                <a:latin typeface="Arial" panose="020B0604020202020204" pitchFamily="34" charset="0"/>
                <a:ea typeface="微软雅黑"/>
                <a:cs typeface="Arial" panose="020B0604020202020204" pitchFamily="34" charset="0"/>
              </a:rPr>
              <a:t> ….</a:t>
            </a:r>
          </a:p>
        </p:txBody>
      </p:sp>
      <p:pic>
        <p:nvPicPr>
          <p:cNvPr id="3" name="Picture 2">
            <a:extLst>
              <a:ext uri="{FF2B5EF4-FFF2-40B4-BE49-F238E27FC236}">
                <a16:creationId xmlns:a16="http://schemas.microsoft.com/office/drawing/2014/main" id="{95BCAEE2-E990-B237-1A3A-6F21900D69E4}"/>
              </a:ext>
            </a:extLst>
          </p:cNvPr>
          <p:cNvPicPr>
            <a:picLocks noChangeAspect="1"/>
          </p:cNvPicPr>
          <p:nvPr/>
        </p:nvPicPr>
        <p:blipFill>
          <a:blip r:embed="rId4"/>
          <a:stretch>
            <a:fillRect/>
          </a:stretch>
        </p:blipFill>
        <p:spPr>
          <a:xfrm>
            <a:off x="2458872" y="2815532"/>
            <a:ext cx="8486368" cy="2566638"/>
          </a:xfrm>
          <a:prstGeom prst="rect">
            <a:avLst/>
          </a:prstGeom>
        </p:spPr>
      </p:pic>
    </p:spTree>
    <p:extLst>
      <p:ext uri="{BB962C8B-B14F-4D97-AF65-F5344CB8AC3E}">
        <p14:creationId xmlns:p14="http://schemas.microsoft.com/office/powerpoint/2010/main" val="608781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37" presetClass="entr" presetSubtype="0" fill="hold" grpId="0"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900" decel="100000" fill="hold"/>
                                        <p:tgtEl>
                                          <p:spTgt spid="5"/>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4" presetID="37" presetClass="entr" presetSubtype="0" fill="hold" grpId="0" nodeType="withEffect">
                                  <p:stCondLst>
                                    <p:cond delay="15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900" decel="100000" fill="hold"/>
                                        <p:tgtEl>
                                          <p:spTgt spid="8"/>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94563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63027"/>
            <a:ext cx="12192000" cy="4181968"/>
          </a:xfrm>
          <a:prstGeom prst="rect">
            <a:avLst/>
          </a:prstGeom>
        </p:spPr>
      </p:pic>
      <p:grpSp>
        <p:nvGrpSpPr>
          <p:cNvPr id="2" name="组合 1"/>
          <p:cNvGrpSpPr/>
          <p:nvPr/>
        </p:nvGrpSpPr>
        <p:grpSpPr>
          <a:xfrm>
            <a:off x="756891" y="721391"/>
            <a:ext cx="10860708" cy="5525785"/>
            <a:chOff x="756891" y="721391"/>
            <a:chExt cx="10860708" cy="5525785"/>
          </a:xfrm>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3015255"/>
            <a:ext cx="1958827" cy="3914339"/>
          </a:xfrm>
          <a:prstGeom prst="rect">
            <a:avLst/>
          </a:prstGeom>
        </p:spPr>
      </p:pic>
      <p:pic>
        <p:nvPicPr>
          <p:cNvPr id="5" name="图片 4" descr="5b30162743781782b2672bfe1ba762bf"/>
          <p:cNvPicPr>
            <a:picLocks noChangeAspect="1"/>
          </p:cNvPicPr>
          <p:nvPr/>
        </p:nvPicPr>
        <p:blipFill>
          <a:blip r:embed="rId5"/>
          <a:stretch>
            <a:fillRect/>
          </a:stretch>
        </p:blipFill>
        <p:spPr>
          <a:xfrm>
            <a:off x="1666875" y="1274445"/>
            <a:ext cx="9062720" cy="4602480"/>
          </a:xfrm>
          <a:prstGeom prst="rect">
            <a:avLst/>
          </a:prstGeom>
        </p:spPr>
      </p:pic>
      <p:pic>
        <p:nvPicPr>
          <p:cNvPr id="13" name="图片 56">
            <a:extLst>
              <a:ext uri="{FF2B5EF4-FFF2-40B4-BE49-F238E27FC236}">
                <a16:creationId xmlns:a16="http://schemas.microsoft.com/office/drawing/2014/main" id="{D2E95745-1BFA-4953-93EB-EC52009F231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3659"/>
            <a:ext cx="12208104" cy="1643762"/>
          </a:xfrm>
          <a:prstGeom prst="rect">
            <a:avLst/>
          </a:prstGeom>
        </p:spPr>
      </p:pic>
      <p:sp>
        <p:nvSpPr>
          <p:cNvPr id="14" name="TextBox 13">
            <a:extLst>
              <a:ext uri="{FF2B5EF4-FFF2-40B4-BE49-F238E27FC236}">
                <a16:creationId xmlns:a16="http://schemas.microsoft.com/office/drawing/2014/main" id="{79F88255-BDD5-429D-A2F1-0535FF6CA056}"/>
              </a:ext>
            </a:extLst>
          </p:cNvPr>
          <p:cNvSpPr txBox="1"/>
          <p:nvPr/>
        </p:nvSpPr>
        <p:spPr>
          <a:xfrm>
            <a:off x="2200275" y="2593877"/>
            <a:ext cx="8017613" cy="224676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200" b="1" dirty="0" err="1">
                <a:solidFill>
                  <a:srgbClr val="5B9BD5">
                    <a:lumMod val="50000"/>
                  </a:srgbClr>
                </a:solidFill>
                <a:latin typeface="Cambria" panose="02040503050406030204" pitchFamily="18" charset="0"/>
                <a:ea typeface="Cambria" panose="02040503050406030204" pitchFamily="18" charset="0"/>
              </a:rPr>
              <a:t>Đọc</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câu</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chuyện</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bài</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văn</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bài</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thơ</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về</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những</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hoạt</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động</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yêu</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thích</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của</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trẻ</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em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Xem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phim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xem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xiếc</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tham</a:t>
            </a:r>
            <a:r>
              <a:rPr lang="en-US" sz="3200" b="1" dirty="0">
                <a:solidFill>
                  <a:srgbClr val="5B9BD5">
                    <a:lumMod val="50000"/>
                  </a:srgbClr>
                </a:solidFill>
                <a:latin typeface="Cambria" panose="02040503050406030204" pitchFamily="18" charset="0"/>
                <a:ea typeface="Cambria" panose="02040503050406030204" pitchFamily="18" charset="0"/>
              </a:rPr>
              <a:t> </a:t>
            </a:r>
            <a:r>
              <a:rPr lang="en-US" sz="3200" b="1" dirty="0" err="1">
                <a:solidFill>
                  <a:srgbClr val="5B9BD5">
                    <a:lumMod val="50000"/>
                  </a:srgbClr>
                </a:solidFill>
                <a:latin typeface="Cambria" panose="02040503050406030204" pitchFamily="18" charset="0"/>
                <a:ea typeface="Cambria" panose="02040503050406030204" pitchFamily="18" charset="0"/>
              </a:rPr>
              <a:t>quan</a:t>
            </a:r>
            <a:r>
              <a:rPr lang="en-US" sz="3200" b="1" dirty="0">
                <a:solidFill>
                  <a:srgbClr val="5B9BD5">
                    <a:lumMod val="50000"/>
                  </a:srgbClr>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5B9BD5">
                  <a:lumMod val="50000"/>
                </a:srgbClr>
              </a:solidFill>
              <a:effectLst/>
              <a:uLnTx/>
              <a:uFillTx/>
              <a:latin typeface="Cambria" panose="02040503050406030204" pitchFamily="18" charset="0"/>
              <a:ea typeface="Cambria" panose="02040503050406030204" pitchFamily="18" charset="0"/>
            </a:endParaRP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053834-B1C4-798F-29B7-DD16354491BC}"/>
              </a:ext>
            </a:extLst>
          </p:cNvPr>
          <p:cNvSpPr/>
          <p:nvPr/>
        </p:nvSpPr>
        <p:spPr>
          <a:xfrm>
            <a:off x="446567" y="393405"/>
            <a:ext cx="11451266" cy="62306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026" name="Picture 2">
            <a:extLst>
              <a:ext uri="{FF2B5EF4-FFF2-40B4-BE49-F238E27FC236}">
                <a16:creationId xmlns:a16="http://schemas.microsoft.com/office/drawing/2014/main" id="{982D8A00-A79C-B2A0-DE53-EBCAA0F1F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792" y="1513479"/>
            <a:ext cx="3375922" cy="26332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8788F05-2D23-5162-E68D-54D4DED080C9}"/>
              </a:ext>
            </a:extLst>
          </p:cNvPr>
          <p:cNvSpPr txBox="1"/>
          <p:nvPr/>
        </p:nvSpPr>
        <p:spPr>
          <a:xfrm>
            <a:off x="4369980" y="925033"/>
            <a:ext cx="7485321" cy="6124754"/>
          </a:xfrm>
          <a:prstGeom prst="rect">
            <a:avLst/>
          </a:prstGeom>
          <a:noFill/>
        </p:spPr>
        <p:txBody>
          <a:bodyPr wrap="square" rtlCol="0">
            <a:spAutoFit/>
          </a:bodyPr>
          <a:lstStyle/>
          <a:p>
            <a:pPr indent="457200" algn="just">
              <a:spcAft>
                <a:spcPts val="0"/>
              </a:spcAft>
            </a:pPr>
            <a:r>
              <a:rPr lang="vi-VN" sz="2800" b="0" i="0" dirty="0">
                <a:solidFill>
                  <a:srgbClr val="000000"/>
                </a:solidFill>
                <a:effectLst/>
                <a:latin typeface="Cambria" panose="02040503050406030204" pitchFamily="18" charset="0"/>
                <a:ea typeface="Cambria" panose="02040503050406030204" pitchFamily="18" charset="0"/>
              </a:rPr>
              <a:t>Sắc rất mê sách. Những món tiền cậu dành dụm được đều đi vào cửa hàng bán sách. Bố cậu mua cho cậu một cái giá nhiều tầng bằng gỗ thông, có rèm xanh. Khi kéo rèm lên, tôi thấy ba hàng sách hiện ra rất có thứ tự. Sách gồm nhiều loại: truyện thiếu nhi, truyện khoa học, thơ…</a:t>
            </a:r>
          </a:p>
          <a:p>
            <a:pPr algn="just">
              <a:spcAft>
                <a:spcPts val="0"/>
              </a:spcAft>
            </a:pPr>
            <a:r>
              <a:rPr lang="vi-VN" sz="2800" b="0" i="0" dirty="0">
                <a:solidFill>
                  <a:srgbClr val="000000"/>
                </a:solidFill>
                <a:effectLst/>
                <a:latin typeface="Cambria" panose="02040503050406030204" pitchFamily="18" charset="0"/>
                <a:ea typeface="Cambria" panose="02040503050406030204" pitchFamily="18" charset="0"/>
              </a:rPr>
              <a:t>       Sắc rất chăm đọc sách. Có nhìn cậu giở sách với những ngón tay rất nhẹ nhàng, mới thấy cậu yêu sách như thế nào. Mỗi quyển sách mua được đem lại cho cậu một niềm vui thích. Đọc xong cậu còn vuốt ve, ngắm nghía quyển sách rồi mới xếp vào giá như cất đi một của báu.</a:t>
            </a:r>
          </a:p>
          <a:p>
            <a:pPr algn="r">
              <a:spcAft>
                <a:spcPts val="0"/>
              </a:spcAft>
            </a:pPr>
            <a:r>
              <a:rPr lang="vi-VN" sz="2800" b="0" i="0" dirty="0">
                <a:solidFill>
                  <a:srgbClr val="000000"/>
                </a:solidFill>
                <a:effectLst/>
                <a:latin typeface="Cambria" panose="02040503050406030204" pitchFamily="18" charset="0"/>
                <a:ea typeface="Cambria" panose="02040503050406030204" pitchFamily="18" charset="0"/>
              </a:rPr>
              <a:t>(theo A-mi-xi)</a:t>
            </a:r>
          </a:p>
          <a:p>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7417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053834-B1C4-798F-29B7-DD16354491BC}"/>
              </a:ext>
            </a:extLst>
          </p:cNvPr>
          <p:cNvSpPr/>
          <p:nvPr/>
        </p:nvSpPr>
        <p:spPr>
          <a:xfrm>
            <a:off x="446567" y="393405"/>
            <a:ext cx="11451266" cy="62306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descr="A picture containing text, seat&#10;&#10;Description automatically generated">
            <a:extLst>
              <a:ext uri="{FF2B5EF4-FFF2-40B4-BE49-F238E27FC236}">
                <a16:creationId xmlns:a16="http://schemas.microsoft.com/office/drawing/2014/main" id="{F9DB111B-C47B-6FC4-DC10-63CAFFACD46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031966" y="490567"/>
            <a:ext cx="10198810" cy="5322403"/>
          </a:xfrm>
          <a:prstGeom prst="rect">
            <a:avLst/>
          </a:prstGeom>
        </p:spPr>
      </p:pic>
      <p:grpSp>
        <p:nvGrpSpPr>
          <p:cNvPr id="5" name="Group 4">
            <a:extLst>
              <a:ext uri="{FF2B5EF4-FFF2-40B4-BE49-F238E27FC236}">
                <a16:creationId xmlns:a16="http://schemas.microsoft.com/office/drawing/2014/main" id="{59B257F6-282E-A7E4-4BE0-6FC3D5A78CFA}"/>
              </a:ext>
            </a:extLst>
          </p:cNvPr>
          <p:cNvGrpSpPr/>
          <p:nvPr/>
        </p:nvGrpSpPr>
        <p:grpSpPr>
          <a:xfrm>
            <a:off x="1031966" y="1103105"/>
            <a:ext cx="9405257" cy="4057249"/>
            <a:chOff x="1542946" y="1181482"/>
            <a:chExt cx="8151229" cy="4057249"/>
          </a:xfrm>
        </p:grpSpPr>
        <p:grpSp>
          <p:nvGrpSpPr>
            <p:cNvPr id="6" name="Group 5">
              <a:extLst>
                <a:ext uri="{FF2B5EF4-FFF2-40B4-BE49-F238E27FC236}">
                  <a16:creationId xmlns:a16="http://schemas.microsoft.com/office/drawing/2014/main" id="{FAB79A8B-5B35-7E66-1741-945E419E227B}"/>
                </a:ext>
              </a:extLst>
            </p:cNvPr>
            <p:cNvGrpSpPr/>
            <p:nvPr/>
          </p:nvGrpSpPr>
          <p:grpSpPr>
            <a:xfrm>
              <a:off x="1542946" y="1181482"/>
              <a:ext cx="8151229" cy="4057249"/>
              <a:chOff x="1606728" y="1476103"/>
              <a:chExt cx="8151229" cy="4057249"/>
            </a:xfrm>
          </p:grpSpPr>
          <p:sp>
            <p:nvSpPr>
              <p:cNvPr id="12" name="Rectangle 11">
                <a:extLst>
                  <a:ext uri="{FF2B5EF4-FFF2-40B4-BE49-F238E27FC236}">
                    <a16:creationId xmlns:a16="http://schemas.microsoft.com/office/drawing/2014/main" id="{9BA2EA14-1440-AFDB-9757-EEF4B9F6E48C}"/>
                  </a:ext>
                </a:extLst>
              </p:cNvPr>
              <p:cNvSpPr/>
              <p:nvPr/>
            </p:nvSpPr>
            <p:spPr>
              <a:xfrm>
                <a:off x="1606731" y="1476103"/>
                <a:ext cx="8151223"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1569277C-1C76-9C94-6353-1A31496A8FF3}"/>
                  </a:ext>
                </a:extLst>
              </p:cNvPr>
              <p:cNvSpPr/>
              <p:nvPr/>
            </p:nvSpPr>
            <p:spPr>
              <a:xfrm>
                <a:off x="1606730" y="2325188"/>
                <a:ext cx="8151223" cy="1541417"/>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595BA51B-6FFE-78EE-9803-12EC7A286134}"/>
                  </a:ext>
                </a:extLst>
              </p:cNvPr>
              <p:cNvSpPr/>
              <p:nvPr/>
            </p:nvSpPr>
            <p:spPr>
              <a:xfrm>
                <a:off x="1606729" y="3858843"/>
                <a:ext cx="4088677"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45EC7C34-8C0D-E961-EF1E-C73E160353D3}"/>
                  </a:ext>
                </a:extLst>
              </p:cNvPr>
              <p:cNvSpPr/>
              <p:nvPr/>
            </p:nvSpPr>
            <p:spPr>
              <a:xfrm>
                <a:off x="1606728" y="4684266"/>
                <a:ext cx="8151223"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15">
                <a:extLst>
                  <a:ext uri="{FF2B5EF4-FFF2-40B4-BE49-F238E27FC236}">
                    <a16:creationId xmlns:a16="http://schemas.microsoft.com/office/drawing/2014/main" id="{4D808364-5B58-945D-2F63-01FC339395B7}"/>
                  </a:ext>
                </a:extLst>
              </p:cNvPr>
              <p:cNvSpPr/>
              <p:nvPr/>
            </p:nvSpPr>
            <p:spPr>
              <a:xfrm>
                <a:off x="5669280" y="3841711"/>
                <a:ext cx="4088677" cy="849086"/>
              </a:xfrm>
              <a:prstGeom prst="rect">
                <a:avLst/>
              </a:prstGeom>
              <a:solidFill>
                <a:schemeClr val="bg1"/>
              </a:solidFill>
              <a:ln w="28575">
                <a:solidFill>
                  <a:srgbClr val="00B05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2383D740-A275-2E59-9B83-EE7C30DC30C8}"/>
                </a:ext>
              </a:extLst>
            </p:cNvPr>
            <p:cNvSpPr txBox="1"/>
            <p:nvPr/>
          </p:nvSpPr>
          <p:spPr>
            <a:xfrm>
              <a:off x="3148149" y="1263913"/>
              <a:ext cx="5159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50800" dist="38100" dir="5400000" algn="t" rotWithShape="0">
                      <a:prstClr val="black">
                        <a:alpha val="40000"/>
                      </a:prstClr>
                    </a:outerShdw>
                  </a:effectLst>
                  <a:uLnTx/>
                  <a:uFillTx/>
                  <a:latin typeface="Cambria" panose="02040503050406030204" pitchFamily="18" charset="0"/>
                  <a:ea typeface="Cambria" panose="02040503050406030204" pitchFamily="18" charset="0"/>
                </a:rPr>
                <a:t>PHIẾU ĐỌC SÁCH</a:t>
              </a:r>
            </a:p>
          </p:txBody>
        </p:sp>
        <p:sp>
          <p:nvSpPr>
            <p:cNvPr id="8" name="TextBox 7">
              <a:extLst>
                <a:ext uri="{FF2B5EF4-FFF2-40B4-BE49-F238E27FC236}">
                  <a16:creationId xmlns:a16="http://schemas.microsoft.com/office/drawing/2014/main" id="{592F925B-A203-E2B8-9AC2-CEF9F1ACC2AF}"/>
                </a:ext>
              </a:extLst>
            </p:cNvPr>
            <p:cNvSpPr txBox="1"/>
            <p:nvPr/>
          </p:nvSpPr>
          <p:spPr>
            <a:xfrm>
              <a:off x="1700466" y="2182320"/>
              <a:ext cx="5159829"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Tên bài: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Tác giả: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Tên cuốn sách: (…)</a:t>
              </a:r>
            </a:p>
          </p:txBody>
        </p:sp>
        <p:sp>
          <p:nvSpPr>
            <p:cNvPr id="9" name="TextBox 8">
              <a:extLst>
                <a:ext uri="{FF2B5EF4-FFF2-40B4-BE49-F238E27FC236}">
                  <a16:creationId xmlns:a16="http://schemas.microsoft.com/office/drawing/2014/main" id="{1E3408EB-179B-F169-DF24-EC49D100DD7A}"/>
                </a:ext>
              </a:extLst>
            </p:cNvPr>
            <p:cNvSpPr txBox="1"/>
            <p:nvPr/>
          </p:nvSpPr>
          <p:spPr>
            <a:xfrm>
              <a:off x="1607491" y="3688313"/>
              <a:ext cx="40195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Điều mới lạ em biết được (…)</a:t>
              </a:r>
            </a:p>
          </p:txBody>
        </p:sp>
        <p:sp>
          <p:nvSpPr>
            <p:cNvPr id="10" name="TextBox 9">
              <a:extLst>
                <a:ext uri="{FF2B5EF4-FFF2-40B4-BE49-F238E27FC236}">
                  <a16:creationId xmlns:a16="http://schemas.microsoft.com/office/drawing/2014/main" id="{0FA8D34F-9020-27C8-7A5D-5ABEE226241D}"/>
                </a:ext>
              </a:extLst>
            </p:cNvPr>
            <p:cNvSpPr txBox="1"/>
            <p:nvPr/>
          </p:nvSpPr>
          <p:spPr>
            <a:xfrm>
              <a:off x="5680808" y="3540978"/>
              <a:ext cx="39595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Điều em muốn biết thêm sau khi đọc (…)</a:t>
              </a:r>
            </a:p>
          </p:txBody>
        </p:sp>
        <p:sp>
          <p:nvSpPr>
            <p:cNvPr id="11" name="TextBox 10">
              <a:extLst>
                <a:ext uri="{FF2B5EF4-FFF2-40B4-BE49-F238E27FC236}">
                  <a16:creationId xmlns:a16="http://schemas.microsoft.com/office/drawing/2014/main" id="{16E4CE1F-55D2-79B1-57C4-687E5907AFAF}"/>
                </a:ext>
              </a:extLst>
            </p:cNvPr>
            <p:cNvSpPr txBox="1"/>
            <p:nvPr/>
          </p:nvSpPr>
          <p:spPr>
            <a:xfrm>
              <a:off x="1700466" y="4553853"/>
              <a:ext cx="3773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rPr>
                <a:t>Mức độ yêu thích: </a:t>
              </a:r>
            </a:p>
          </p:txBody>
        </p:sp>
      </p:grpSp>
      <p:sp>
        <p:nvSpPr>
          <p:cNvPr id="17" name="5-Point Star 16">
            <a:extLst>
              <a:ext uri="{FF2B5EF4-FFF2-40B4-BE49-F238E27FC236}">
                <a16:creationId xmlns:a16="http://schemas.microsoft.com/office/drawing/2014/main" id="{CAB42BED-CA72-E26D-930E-7B60510BD217}"/>
              </a:ext>
            </a:extLst>
          </p:cNvPr>
          <p:cNvSpPr/>
          <p:nvPr/>
        </p:nvSpPr>
        <p:spPr>
          <a:xfrm>
            <a:off x="4086039" y="4493004"/>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5-Point Star 17">
            <a:extLst>
              <a:ext uri="{FF2B5EF4-FFF2-40B4-BE49-F238E27FC236}">
                <a16:creationId xmlns:a16="http://schemas.microsoft.com/office/drawing/2014/main" id="{730F970E-D149-814B-F341-60D1171A6FA2}"/>
              </a:ext>
            </a:extLst>
          </p:cNvPr>
          <p:cNvSpPr/>
          <p:nvPr/>
        </p:nvSpPr>
        <p:spPr>
          <a:xfrm>
            <a:off x="4662598" y="4488539"/>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9" name="5-Point Star 18">
            <a:extLst>
              <a:ext uri="{FF2B5EF4-FFF2-40B4-BE49-F238E27FC236}">
                <a16:creationId xmlns:a16="http://schemas.microsoft.com/office/drawing/2014/main" id="{AAA048F4-C4B2-A775-B4DB-F1D87A2C6965}"/>
              </a:ext>
            </a:extLst>
          </p:cNvPr>
          <p:cNvSpPr/>
          <p:nvPr/>
        </p:nvSpPr>
        <p:spPr>
          <a:xfrm>
            <a:off x="6295016" y="4490882"/>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5-Point Star 19">
            <a:extLst>
              <a:ext uri="{FF2B5EF4-FFF2-40B4-BE49-F238E27FC236}">
                <a16:creationId xmlns:a16="http://schemas.microsoft.com/office/drawing/2014/main" id="{6D23C848-785D-6820-1AD1-AC8EF79F1A2B}"/>
              </a:ext>
            </a:extLst>
          </p:cNvPr>
          <p:cNvSpPr/>
          <p:nvPr/>
        </p:nvSpPr>
        <p:spPr>
          <a:xfrm>
            <a:off x="5202307" y="4482644"/>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5-Point Star 20">
            <a:extLst>
              <a:ext uri="{FF2B5EF4-FFF2-40B4-BE49-F238E27FC236}">
                <a16:creationId xmlns:a16="http://schemas.microsoft.com/office/drawing/2014/main" id="{C267CB42-6693-DB9A-717B-22B039D1FF66}"/>
              </a:ext>
            </a:extLst>
          </p:cNvPr>
          <p:cNvSpPr/>
          <p:nvPr/>
        </p:nvSpPr>
        <p:spPr>
          <a:xfrm>
            <a:off x="5730314" y="4492188"/>
            <a:ext cx="459835" cy="444137"/>
          </a:xfrm>
          <a:prstGeom prst="star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EB2B3645-A9E0-6419-4DD8-0B4120AAADC6}"/>
              </a:ext>
            </a:extLst>
          </p:cNvPr>
          <p:cNvPicPr>
            <a:picLocks noChangeAspect="1"/>
          </p:cNvPicPr>
          <p:nvPr/>
        </p:nvPicPr>
        <p:blipFill>
          <a:blip r:embed="rId3"/>
          <a:stretch>
            <a:fillRect/>
          </a:stretch>
        </p:blipFill>
        <p:spPr>
          <a:xfrm>
            <a:off x="149452" y="0"/>
            <a:ext cx="4688362" cy="712381"/>
          </a:xfrm>
          <a:prstGeom prst="rect">
            <a:avLst/>
          </a:prstGeom>
        </p:spPr>
      </p:pic>
      <p:sp>
        <p:nvSpPr>
          <p:cNvPr id="24" name="TextBox 23">
            <a:extLst>
              <a:ext uri="{FF2B5EF4-FFF2-40B4-BE49-F238E27FC236}">
                <a16:creationId xmlns:a16="http://schemas.microsoft.com/office/drawing/2014/main" id="{FD13DFF6-02DA-8443-CA33-0425B522E927}"/>
              </a:ext>
            </a:extLst>
          </p:cNvPr>
          <p:cNvSpPr txBox="1"/>
          <p:nvPr/>
        </p:nvSpPr>
        <p:spPr>
          <a:xfrm>
            <a:off x="223284" y="95754"/>
            <a:ext cx="4242390" cy="523220"/>
          </a:xfrm>
          <a:prstGeom prst="rect">
            <a:avLst/>
          </a:prstGeom>
          <a:noFill/>
        </p:spPr>
        <p:txBody>
          <a:bodyPr wrap="square" rtlCol="0">
            <a:spAutoFit/>
          </a:bodyPr>
          <a:lstStyle/>
          <a:p>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Viết</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vào</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phiếu</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đọc</a:t>
            </a:r>
            <a:r>
              <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 </a:t>
            </a:r>
            <a:r>
              <a:rPr lang="en-US" sz="2800" b="1" dirty="0" err="1">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rPr>
              <a:t>sách</a:t>
            </a:r>
            <a:endParaRPr lang="en-US" sz="2800" b="1" dirty="0">
              <a:solidFill>
                <a:srgbClr val="FF0066"/>
              </a:solidFill>
              <a:effectLst>
                <a:outerShdw blurRad="50800" dist="38100" dir="5400000" algn="t" rotWithShape="0">
                  <a:prstClr val="black">
                    <a:alpha val="40000"/>
                  </a:prstClr>
                </a:outerShdw>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28877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poster with cartoon characters&#10;&#10;AI-generated content may be incorrect.">
            <a:extLst>
              <a:ext uri="{FF2B5EF4-FFF2-40B4-BE49-F238E27FC236}">
                <a16:creationId xmlns:a16="http://schemas.microsoft.com/office/drawing/2014/main" id="{A2143A74-D36F-21B9-B8DE-EBB81DE678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72025" y="0"/>
            <a:ext cx="4847949" cy="6858000"/>
          </a:xfrm>
          <a:prstGeom prst="rect">
            <a:avLst/>
          </a:prstGeom>
        </p:spPr>
      </p:pic>
    </p:spTree>
    <p:extLst>
      <p:ext uri="{BB962C8B-B14F-4D97-AF65-F5344CB8AC3E}">
        <p14:creationId xmlns:p14="http://schemas.microsoft.com/office/powerpoint/2010/main" val="19070448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053834-B1C4-798F-29B7-DD16354491BC}"/>
              </a:ext>
            </a:extLst>
          </p:cNvPr>
          <p:cNvSpPr/>
          <p:nvPr/>
        </p:nvSpPr>
        <p:spPr>
          <a:xfrm>
            <a:off x="446567" y="393405"/>
            <a:ext cx="11451266" cy="62306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09A1CC2C-35E3-621E-4D14-0835E081B169}"/>
              </a:ext>
            </a:extLst>
          </p:cNvPr>
          <p:cNvSpPr txBox="1"/>
          <p:nvPr/>
        </p:nvSpPr>
        <p:spPr>
          <a:xfrm>
            <a:off x="776176" y="672854"/>
            <a:ext cx="11037203" cy="1200329"/>
          </a:xfrm>
          <a:prstGeom prst="rect">
            <a:avLst/>
          </a:prstGeom>
          <a:noFill/>
        </p:spPr>
        <p:txBody>
          <a:bodyPr wrap="square" rtlCol="0">
            <a:spAutoFit/>
          </a:bodyPr>
          <a:lstStyle/>
          <a:p>
            <a:pPr algn="just"/>
            <a:r>
              <a:rPr lang="en-US" sz="3600" b="1" dirty="0">
                <a:solidFill>
                  <a:srgbClr val="0070C0"/>
                </a:solidFill>
                <a:latin typeface="Cambria" panose="02040503050406030204" pitchFamily="18" charset="0"/>
                <a:ea typeface="Cambria" panose="02040503050406030204" pitchFamily="18" charset="0"/>
              </a:rPr>
              <a:t>2. </a:t>
            </a:r>
            <a:r>
              <a:rPr lang="en-US" sz="3600" b="1" dirty="0">
                <a:latin typeface="Cambria" panose="02040503050406030204" pitchFamily="18" charset="0"/>
                <a:ea typeface="Cambria" panose="02040503050406030204" pitchFamily="18" charset="0"/>
              </a:rPr>
              <a:t>Chia </a:t>
            </a:r>
            <a:r>
              <a:rPr lang="en-US" sz="3600" b="1" dirty="0" err="1">
                <a:latin typeface="Cambria" panose="02040503050406030204" pitchFamily="18" charset="0"/>
                <a:ea typeface="Cambria" panose="02040503050406030204" pitchFamily="18" charset="0"/>
              </a:rPr>
              <a:t>sẻ</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với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bạn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về</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những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điều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biết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được</a:t>
            </a:r>
            <a:r>
              <a:rPr lang="en-US" sz="3600" b="1" dirty="0">
                <a:latin typeface="Cambria" panose="02040503050406030204" pitchFamily="18" charset="0"/>
                <a:ea typeface="Cambria" panose="02040503050406030204" pitchFamily="18" charset="0"/>
              </a:rPr>
              <a:t> qua </a:t>
            </a:r>
            <a:r>
              <a:rPr lang="en-US" sz="3600" b="1" dirty="0" err="1">
                <a:latin typeface="Cambria" panose="02040503050406030204" pitchFamily="18" charset="0"/>
                <a:ea typeface="Cambria" panose="02040503050406030204" pitchFamily="18" charset="0"/>
              </a:rPr>
              <a:t>bài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đọc</a:t>
            </a:r>
            <a:r>
              <a:rPr lang="en-US" sz="3600" b="1" dirty="0">
                <a:latin typeface="Cambria" panose="02040503050406030204" pitchFamily="18" charset="0"/>
                <a:ea typeface="Cambria" panose="02040503050406030204" pitchFamily="18" charset="0"/>
              </a:rPr>
              <a:t>.</a:t>
            </a:r>
            <a:endParaRPr lang="en-US" sz="5400" b="1" dirty="0">
              <a:solidFill>
                <a:srgbClr val="002060"/>
              </a:solidFill>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C2E9022-049F-4F24-D699-E30E4354D93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6656" l="0" r="99184">
                        <a14:foregroundMark x1="13469" y1="8027" x2="24286" y2="76589"/>
                        <a14:foregroundMark x1="12449" y1="21070" x2="12245" y2="49164"/>
                        <a14:foregroundMark x1="51020" y1="27090" x2="55102" y2="44816"/>
                        <a14:foregroundMark x1="41837" y1="6020" x2="56531" y2="12040"/>
                        <a14:foregroundMark x1="85102" y1="9365" x2="86327" y2="84615"/>
                        <a14:foregroundMark x1="82245" y1="89967" x2="90612" y2="88294"/>
                        <a14:foregroundMark x1="92245" y1="88294" x2="96531" y2="86957"/>
                        <a14:foregroundMark x1="78980" y1="34448" x2="76122" y2="41472"/>
                        <a14:foregroundMark x1="61837" y1="78261" x2="67143" y2="85284"/>
                        <a14:foregroundMark x1="73673" y1="79933" x2="75510" y2="77926"/>
                        <a14:foregroundMark x1="70408" y1="86288" x2="78776" y2="87960"/>
                        <a14:foregroundMark x1="37143" y1="80936" x2="45714" y2="82609"/>
                        <a14:foregroundMark x1="58571" y1="78930" x2="58163" y2="86288"/>
                        <a14:foregroundMark x1="50612" y1="87291" x2="54694" y2="85953"/>
                        <a14:foregroundMark x1="36531" y1="78930" x2="36327" y2="81940"/>
                        <a14:foregroundMark x1="28571" y1="79599" x2="31837" y2="78930"/>
                        <a14:foregroundMark x1="31633" y1="85619" x2="31633" y2="88963"/>
                        <a14:foregroundMark x1="5510" y1="86622" x2="16327" y2="88963"/>
                        <a14:foregroundMark x1="9184" y1="35117" x2="8980" y2="38127"/>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3274422" y="3546231"/>
            <a:ext cx="5765075" cy="3517873"/>
          </a:xfrm>
          <a:prstGeom prst="rect">
            <a:avLst/>
          </a:prstGeom>
        </p:spPr>
      </p:pic>
      <p:grpSp>
        <p:nvGrpSpPr>
          <p:cNvPr id="8" name="Group 7">
            <a:extLst>
              <a:ext uri="{FF2B5EF4-FFF2-40B4-BE49-F238E27FC236}">
                <a16:creationId xmlns:a16="http://schemas.microsoft.com/office/drawing/2014/main" id="{25E7390D-6466-230F-C394-8C99250EA076}"/>
              </a:ext>
            </a:extLst>
          </p:cNvPr>
          <p:cNvGrpSpPr/>
          <p:nvPr/>
        </p:nvGrpSpPr>
        <p:grpSpPr>
          <a:xfrm>
            <a:off x="1554480" y="1582684"/>
            <a:ext cx="3762103" cy="2436985"/>
            <a:chOff x="1554480" y="1582684"/>
            <a:chExt cx="3762103" cy="2436985"/>
          </a:xfrm>
        </p:grpSpPr>
        <p:pic>
          <p:nvPicPr>
            <p:cNvPr id="9" name="Picture 11">
              <a:extLst>
                <a:ext uri="{FF2B5EF4-FFF2-40B4-BE49-F238E27FC236}">
                  <a16:creationId xmlns:a16="http://schemas.microsoft.com/office/drawing/2014/main" id="{EB880004-243A-799B-BFD4-1E1AEFF12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814" b="6814"/>
            <a:stretch/>
          </p:blipFill>
          <p:spPr bwMode="auto">
            <a:xfrm>
              <a:off x="1554480" y="1582684"/>
              <a:ext cx="3762103" cy="24369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9A8F3A2-7787-BB5D-1092-71CCF8EC075D}"/>
                </a:ext>
              </a:extLst>
            </p:cNvPr>
            <p:cNvSpPr txBox="1"/>
            <p:nvPr/>
          </p:nvSpPr>
          <p:spPr>
            <a:xfrm>
              <a:off x="2118359" y="2345902"/>
              <a:ext cx="2312126" cy="1200329"/>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Câu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chuyện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gì</a:t>
              </a:r>
              <a:r>
                <a:rPr lang="en-US" sz="2400" b="1" dirty="0">
                  <a:solidFill>
                    <a:srgbClr val="002060"/>
                  </a:solidFill>
                  <a:latin typeface="Cambria" panose="02040503050406030204" pitchFamily="18" charset="0"/>
                  <a:ea typeface="Cambria" panose="02040503050406030204" pitchFamily="18" charset="0"/>
                </a:rPr>
                <a:t>?</a:t>
              </a:r>
            </a:p>
          </p:txBody>
        </p:sp>
      </p:grpSp>
      <p:grpSp>
        <p:nvGrpSpPr>
          <p:cNvPr id="11" name="Group 10">
            <a:extLst>
              <a:ext uri="{FF2B5EF4-FFF2-40B4-BE49-F238E27FC236}">
                <a16:creationId xmlns:a16="http://schemas.microsoft.com/office/drawing/2014/main" id="{9CA5081C-05E1-8136-9E1B-51484779FE24}"/>
              </a:ext>
            </a:extLst>
          </p:cNvPr>
          <p:cNvGrpSpPr/>
          <p:nvPr/>
        </p:nvGrpSpPr>
        <p:grpSpPr>
          <a:xfrm>
            <a:off x="5880462" y="1489404"/>
            <a:ext cx="3906104" cy="2530265"/>
            <a:chOff x="5880462" y="1489404"/>
            <a:chExt cx="3906104" cy="2530265"/>
          </a:xfrm>
        </p:grpSpPr>
        <p:pic>
          <p:nvPicPr>
            <p:cNvPr id="12" name="Picture 11">
              <a:extLst>
                <a:ext uri="{FF2B5EF4-FFF2-40B4-BE49-F238E27FC236}">
                  <a16:creationId xmlns:a16="http://schemas.microsoft.com/office/drawing/2014/main" id="{0BF3EDA3-A7E9-9E8B-C7AF-26AC5589E10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6814" b="6814"/>
            <a:stretch/>
          </p:blipFill>
          <p:spPr bwMode="auto">
            <a:xfrm>
              <a:off x="5880462" y="1489404"/>
              <a:ext cx="3906104" cy="253026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4C32584-5023-AE5C-3611-916182F438E0}"/>
                </a:ext>
              </a:extLst>
            </p:cNvPr>
            <p:cNvSpPr txBox="1"/>
            <p:nvPr/>
          </p:nvSpPr>
          <p:spPr>
            <a:xfrm>
              <a:off x="6346370" y="2201011"/>
              <a:ext cx="2536372" cy="1200329"/>
            </a:xfrm>
            <a:prstGeom prst="rect">
              <a:avLst/>
            </a:prstGeom>
            <a:noFill/>
          </p:spPr>
          <p:txBody>
            <a:bodyPr wrap="square" rtlCol="0">
              <a:spAutoFit/>
            </a:bodyPr>
            <a:lstStyle/>
            <a:p>
              <a:pPr algn="ctr"/>
              <a:r>
                <a:rPr lang="en-US" sz="2400" b="1">
                  <a:solidFill>
                    <a:srgbClr val="002060"/>
                  </a:solidFill>
                  <a:latin typeface="Cambria" panose="02040503050406030204" pitchFamily="18" charset="0"/>
                  <a:ea typeface="Cambria" panose="02040503050406030204" pitchFamily="18" charset="0"/>
                </a:rPr>
                <a:t>Câu chuyện bạn đọc có gì thú vị không?</a:t>
              </a:r>
            </a:p>
          </p:txBody>
        </p:sp>
      </p:grpSp>
    </p:spTree>
    <p:extLst>
      <p:ext uri="{BB962C8B-B14F-4D97-AF65-F5344CB8AC3E}">
        <p14:creationId xmlns:p14="http://schemas.microsoft.com/office/powerpoint/2010/main" val="3915395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8749" y="-43815"/>
            <a:ext cx="12192635" cy="6945630"/>
          </a:xfrm>
          <a:prstGeom prst="rect">
            <a:avLst/>
          </a:prstGeom>
        </p:spPr>
      </p:pic>
      <p:grpSp>
        <p:nvGrpSpPr>
          <p:cNvPr id="32" name="组合 31"/>
          <p:cNvGrpSpPr/>
          <p:nvPr/>
        </p:nvGrpSpPr>
        <p:grpSpPr>
          <a:xfrm>
            <a:off x="3178629" y="694373"/>
            <a:ext cx="7938098" cy="4862829"/>
            <a:chOff x="1227083" y="675833"/>
            <a:chExt cx="10162697" cy="5898322"/>
          </a:xfrm>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0" y="2443480"/>
            <a:ext cx="12192635" cy="4502150"/>
          </a:xfrm>
          <a:prstGeom prst="rect">
            <a:avLst/>
          </a:prstGeom>
        </p:spPr>
      </p:pic>
      <p:pic>
        <p:nvPicPr>
          <p:cNvPr id="7" name="图片 6" descr="54ref"/>
          <p:cNvPicPr>
            <a:picLocks noChangeAspect="1"/>
          </p:cNvPicPr>
          <p:nvPr/>
        </p:nvPicPr>
        <p:blipFill>
          <a:blip r:embed="rId5"/>
          <a:stretch>
            <a:fillRect/>
          </a:stretch>
        </p:blipFill>
        <p:spPr>
          <a:xfrm>
            <a:off x="9201150" y="4347210"/>
            <a:ext cx="2766695" cy="2074545"/>
          </a:xfrm>
          <a:prstGeom prst="rect">
            <a:avLst/>
          </a:prstGeom>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87909" y="636"/>
            <a:ext cx="1588100" cy="1710690"/>
          </a:xfrm>
          <a:prstGeom prst="rect">
            <a:avLst/>
          </a:prstGeom>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5301" y="675833"/>
            <a:ext cx="1727420" cy="1097672"/>
          </a:xfrm>
          <a:prstGeom prst="rect">
            <a:avLst/>
          </a:prstGeom>
        </p:spPr>
      </p:pic>
      <p:sp>
        <p:nvSpPr>
          <p:cNvPr id="25" name="Rectangle 13">
            <a:extLst>
              <a:ext uri="{FF2B5EF4-FFF2-40B4-BE49-F238E27FC236}">
                <a16:creationId xmlns:a16="http://schemas.microsoft.com/office/drawing/2014/main" id="{779A45AD-5BE8-48AE-B68B-037B1AE0E273}"/>
              </a:ext>
            </a:extLst>
          </p:cNvPr>
          <p:cNvSpPr txBox="1">
            <a:spLocks noChangeArrowheads="1"/>
          </p:cNvSpPr>
          <p:nvPr/>
        </p:nvSpPr>
        <p:spPr>
          <a:xfrm>
            <a:off x="4201137" y="2124395"/>
            <a:ext cx="6600580" cy="906463"/>
          </a:xfrm>
          <a:prstGeom prst="rect">
            <a:avLst/>
          </a:prstGeom>
        </p:spPr>
        <p:txBody>
          <a:bodyPr vert="horz" lIns="91440" tIns="45720" rIns="45720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6600" b="1" i="0" u="none" strike="noStrike" kern="1200" cap="none" spc="0" normalizeH="0" baseline="0" noProof="0" dirty="0">
              <a:ln>
                <a:noFill/>
              </a:ln>
              <a:solidFill>
                <a:srgbClr val="FF5E74"/>
              </a:solidFill>
              <a:effectLst/>
              <a:uLnTx/>
              <a:uFillTx/>
              <a:latin typeface="Coiny" panose="02000903060500060000" pitchFamily="2" charset="0"/>
              <a:ea typeface="微软雅黑" panose="020B0503020204020204" pitchFamily="34" charset="-122"/>
              <a:cs typeface="+mj-cs"/>
              <a:sym typeface="FZXiQian-M15S"/>
            </a:endParaRPr>
          </a:p>
        </p:txBody>
      </p:sp>
      <p:pic>
        <p:nvPicPr>
          <p:cNvPr id="26" name="图片 21">
            <a:extLst>
              <a:ext uri="{FF2B5EF4-FFF2-40B4-BE49-F238E27FC236}">
                <a16:creationId xmlns:a16="http://schemas.microsoft.com/office/drawing/2014/main" id="{2507C551-9102-491F-A7E3-207B822134A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flipH="1">
            <a:off x="564159" y="3021414"/>
            <a:ext cx="4231463" cy="3517101"/>
          </a:xfrm>
          <a:prstGeom prst="rect">
            <a:avLst/>
          </a:prstGeom>
        </p:spPr>
      </p:pic>
      <p:pic>
        <p:nvPicPr>
          <p:cNvPr id="3" name="Picture 2" descr="A blue and orange text&#10;&#10;AI-generated content may be incorrect.">
            <a:extLst>
              <a:ext uri="{FF2B5EF4-FFF2-40B4-BE49-F238E27FC236}">
                <a16:creationId xmlns:a16="http://schemas.microsoft.com/office/drawing/2014/main" id="{5FCA4B90-6BA3-21A5-CF05-7F0A94B3FE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95702" y="1640905"/>
            <a:ext cx="8254699" cy="2853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par>
                          <p:cTn id="18" fill="hold">
                            <p:stCondLst>
                              <p:cond delay="1500"/>
                            </p:stCondLst>
                            <p:childTnLst>
                              <p:par>
                                <p:cTn id="19" presetID="22" presetClass="entr" presetSubtype="2"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right)">
                                      <p:cBhvr>
                                        <p:cTn id="21" dur="500"/>
                                        <p:tgtEl>
                                          <p:spTgt spid="16"/>
                                        </p:tgtEl>
                                      </p:cBhvr>
                                    </p:animEffect>
                                  </p:childTnLst>
                                </p:cTn>
                              </p:par>
                            </p:childTnLst>
                          </p:cTn>
                        </p:par>
                        <p:par>
                          <p:cTn id="22" fill="hold">
                            <p:stCondLst>
                              <p:cond delay="2000"/>
                            </p:stCondLst>
                            <p:childTnLst>
                              <p:par>
                                <p:cTn id="23" presetID="53" presetClass="entr" presetSubtype="16"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p:cTn id="25" dur="500" fill="hold"/>
                                        <p:tgtEl>
                                          <p:spTgt spid="32"/>
                                        </p:tgtEl>
                                        <p:attrNameLst>
                                          <p:attrName>ppt_w</p:attrName>
                                        </p:attrNameLst>
                                      </p:cBhvr>
                                      <p:tavLst>
                                        <p:tav tm="0">
                                          <p:val>
                                            <p:fltVal val="0"/>
                                          </p:val>
                                        </p:tav>
                                        <p:tav tm="100000">
                                          <p:val>
                                            <p:strVal val="#ppt_w"/>
                                          </p:val>
                                        </p:tav>
                                      </p:tavLst>
                                    </p:anim>
                                    <p:anim calcmode="lin" valueType="num">
                                      <p:cBhvr>
                                        <p:cTn id="26" dur="500" fill="hold"/>
                                        <p:tgtEl>
                                          <p:spTgt spid="32"/>
                                        </p:tgtEl>
                                        <p:attrNameLst>
                                          <p:attrName>ppt_h</p:attrName>
                                        </p:attrNameLst>
                                      </p:cBhvr>
                                      <p:tavLst>
                                        <p:tav tm="0">
                                          <p:val>
                                            <p:fltVal val="0"/>
                                          </p:val>
                                        </p:tav>
                                        <p:tav tm="100000">
                                          <p:val>
                                            <p:strVal val="#ppt_h"/>
                                          </p:val>
                                        </p:tav>
                                      </p:tavLst>
                                    </p:anim>
                                    <p:animEffect transition="in" filter="fade">
                                      <p:cBhvr>
                                        <p:cTn id="27" dur="500"/>
                                        <p:tgtEl>
                                          <p:spTgt spid="32"/>
                                        </p:tgtEl>
                                      </p:cBhvr>
                                    </p:animEffect>
                                  </p:childTnLst>
                                </p:cTn>
                              </p:par>
                            </p:childTnLst>
                          </p:cTn>
                        </p:par>
                        <p:par>
                          <p:cTn id="28" fill="hold">
                            <p:stCondLst>
                              <p:cond delay="2500"/>
                            </p:stCondLst>
                            <p:childTnLst>
                              <p:par>
                                <p:cTn id="29" presetID="22" presetClass="entr" presetSubtype="1"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up)">
                                      <p:cBhvr>
                                        <p:cTn id="31" dur="500"/>
                                        <p:tgtEl>
                                          <p:spTgt spid="24"/>
                                        </p:tgtEl>
                                      </p:cBhvr>
                                    </p:animEffect>
                                  </p:childTnLst>
                                </p:cTn>
                              </p:par>
                            </p:childTnLst>
                          </p:cTn>
                        </p:par>
                        <p:par>
                          <p:cTn id="32" fill="hold">
                            <p:stCondLst>
                              <p:cond delay="3000"/>
                            </p:stCondLst>
                            <p:childTnLst>
                              <p:par>
                                <p:cTn id="33" presetID="12" presetClass="entr" presetSubtype="8"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p:tgtEl>
                                          <p:spTgt spid="26"/>
                                        </p:tgtEl>
                                        <p:attrNameLst>
                                          <p:attrName>ppt_x</p:attrName>
                                        </p:attrNameLst>
                                      </p:cBhvr>
                                      <p:tavLst>
                                        <p:tav tm="0">
                                          <p:val>
                                            <p:strVal val="#ppt_x-#ppt_w*1.125000"/>
                                          </p:val>
                                        </p:tav>
                                        <p:tav tm="100000">
                                          <p:val>
                                            <p:strVal val="#ppt_x"/>
                                          </p:val>
                                        </p:tav>
                                      </p:tavLst>
                                    </p:anim>
                                    <p:animEffect transition="in" filter="wipe(right)">
                                      <p:cBhvr>
                                        <p:cTn id="36" dur="500"/>
                                        <p:tgtEl>
                                          <p:spTgt spid="26"/>
                                        </p:tgtEl>
                                      </p:cBhvr>
                                    </p:animEffect>
                                  </p:childTnLst>
                                </p:cTn>
                              </p:par>
                            </p:childTnLst>
                          </p:cTn>
                        </p:par>
                        <p:par>
                          <p:cTn id="37" fill="hold">
                            <p:stCondLst>
                              <p:cond delay="3500"/>
                            </p:stCondLst>
                            <p:childTnLst>
                              <p:par>
                                <p:cTn id="38" presetID="53" presetClass="entr" presetSubtype="16" fill="hold" grpId="0" nodeType="afterEffect" nodePh="1">
                                  <p:stCondLst>
                                    <p:cond delay="0"/>
                                  </p:stCondLst>
                                  <p:endCondLst>
                                    <p:cond evt="begin" delay="0">
                                      <p:tn val="38"/>
                                    </p:cond>
                                  </p:end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094">
      <a:dk1>
        <a:sysClr val="windowText" lastClr="000000"/>
      </a:dk1>
      <a:lt1>
        <a:sysClr val="window" lastClr="FFFFFF"/>
      </a:lt1>
      <a:dk2>
        <a:srgbClr val="1E6990"/>
      </a:dk2>
      <a:lt2>
        <a:srgbClr val="CF7D33"/>
      </a:lt2>
      <a:accent1>
        <a:srgbClr val="CF7D33"/>
      </a:accent1>
      <a:accent2>
        <a:srgbClr val="1E6990"/>
      </a:accent2>
      <a:accent3>
        <a:srgbClr val="CF7D33"/>
      </a:accent3>
      <a:accent4>
        <a:srgbClr val="1E6990"/>
      </a:accent4>
      <a:accent5>
        <a:srgbClr val="CF7D33"/>
      </a:accent5>
      <a:accent6>
        <a:srgbClr val="1E6990"/>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82</TotalTime>
  <Words>327</Words>
  <Application>Microsoft Office PowerPoint</Application>
  <PresentationFormat>Widescreen</PresentationFormat>
  <Paragraphs>25</Paragraphs>
  <Slides>9</Slides>
  <Notes>3</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9</vt:i4>
      </vt:variant>
    </vt:vector>
  </HeadingPairs>
  <TitlesOfParts>
    <vt:vector size="23" baseType="lpstr">
      <vt:lpstr>等线</vt:lpstr>
      <vt:lpstr>等线 Light</vt:lpstr>
      <vt:lpstr>Arial</vt:lpstr>
      <vt:lpstr>Arial Black</vt:lpstr>
      <vt:lpstr>Calibri</vt:lpstr>
      <vt:lpstr>Cambria</vt:lpstr>
      <vt:lpstr>Coiny</vt:lpstr>
      <vt:lpstr>HP001 4 hàng</vt:lpstr>
      <vt:lpstr>Lobster</vt:lpstr>
      <vt:lpstr>SVN-Genica Pro</vt:lpstr>
      <vt:lpstr>Times New Roman</vt:lpstr>
      <vt:lpstr>Office 主题</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21</cp:revision>
  <dcterms:created xsi:type="dcterms:W3CDTF">2022-06-08T14:39:52Z</dcterms:created>
  <dcterms:modified xsi:type="dcterms:W3CDTF">2025-12-23T17:44:33Z</dcterms:modified>
</cp:coreProperties>
</file>