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8"/>
  </p:notesMasterIdLst>
  <p:sldIdLst>
    <p:sldId id="572" r:id="rId4"/>
    <p:sldId id="257" r:id="rId5"/>
    <p:sldId id="256" r:id="rId6"/>
    <p:sldId id="1549" r:id="rId7"/>
    <p:sldId id="1510" r:id="rId8"/>
    <p:sldId id="1515" r:id="rId9"/>
    <p:sldId id="1538" r:id="rId10"/>
    <p:sldId id="1547" r:id="rId11"/>
    <p:sldId id="1497" r:id="rId12"/>
    <p:sldId id="259" r:id="rId13"/>
    <p:sldId id="1521" r:id="rId14"/>
    <p:sldId id="1551" r:id="rId15"/>
    <p:sldId id="1498" r:id="rId16"/>
    <p:sldId id="1552" r:id="rId17"/>
    <p:sldId id="1523" r:id="rId18"/>
    <p:sldId id="1540" r:id="rId19"/>
    <p:sldId id="1541" r:id="rId20"/>
    <p:sldId id="1542" r:id="rId21"/>
    <p:sldId id="1544" r:id="rId22"/>
    <p:sldId id="1499" r:id="rId23"/>
    <p:sldId id="1531" r:id="rId24"/>
    <p:sldId id="1500" r:id="rId25"/>
    <p:sldId id="154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43"/>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77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0236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061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98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05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742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041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546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294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081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413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113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9740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7082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2575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5646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1412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3489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48250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16304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77503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2025/12/24</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a:extLst>
              <a:ext uri="{FF2B5EF4-FFF2-40B4-BE49-F238E27FC236}">
                <a16:creationId xmlns:a16="http://schemas.microsoft.com/office/drawing/2014/main" id="{B137185D-FD36-F2AF-305D-5A39323EEBE2}"/>
              </a:ext>
            </a:extLst>
          </p:cNvPr>
          <p:cNvPicPr>
            <a:picLocks noChangeAspect="1"/>
          </p:cNvPicPr>
          <p:nvPr userDrawn="1"/>
        </p:nvPicPr>
        <p:blipFill>
          <a:blip r:embed="rId13"/>
          <a:stretch>
            <a:fillRect/>
          </a:stretch>
        </p:blipFill>
        <p:spPr>
          <a:xfrm>
            <a:off x="-1" y="0"/>
            <a:ext cx="12182259" cy="6858000"/>
          </a:xfrm>
          <a:prstGeom prst="rect">
            <a:avLst/>
          </a:prstGeom>
        </p:spPr>
      </p:pic>
      <p:sp>
        <p:nvSpPr>
          <p:cNvPr id="9" name="矩形: 圆角 13">
            <a:extLst>
              <a:ext uri="{FF2B5EF4-FFF2-40B4-BE49-F238E27FC236}">
                <a16:creationId xmlns:a16="http://schemas.microsoft.com/office/drawing/2014/main" id="{064048D5-64DF-4102-49B5-9855DA090387}"/>
              </a:ext>
            </a:extLst>
          </p:cNvPr>
          <p:cNvSpPr/>
          <p:nvPr userDrawn="1"/>
        </p:nvSpPr>
        <p:spPr>
          <a:xfrm>
            <a:off x="357352" y="210206"/>
            <a:ext cx="11445765" cy="6379779"/>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26442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159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61.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52.svg"/><Relationship Id="rId7" Type="http://schemas.openxmlformats.org/officeDocument/2006/relationships/image" Target="../media/image26.png"/><Relationship Id="rId12" Type="http://schemas.openxmlformats.org/officeDocument/2006/relationships/image" Target="../media/image57.png"/><Relationship Id="rId2" Type="http://schemas.openxmlformats.org/officeDocument/2006/relationships/image" Target="../media/image51.png"/><Relationship Id="rId16" Type="http://schemas.openxmlformats.org/officeDocument/2006/relationships/image" Target="../media/image83.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56.svg"/><Relationship Id="rId5" Type="http://schemas.openxmlformats.org/officeDocument/2006/relationships/image" Target="../media/image17.svg"/><Relationship Id="rId15" Type="http://schemas.openxmlformats.org/officeDocument/2006/relationships/image" Target="../media/image25.svg"/><Relationship Id="rId10" Type="http://schemas.openxmlformats.org/officeDocument/2006/relationships/image" Target="../media/image55.png"/><Relationship Id="rId4" Type="http://schemas.openxmlformats.org/officeDocument/2006/relationships/image" Target="../media/image16.png"/><Relationship Id="rId9" Type="http://schemas.openxmlformats.org/officeDocument/2006/relationships/image" Target="../media/image54.sv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4.xml"/><Relationship Id="rId7" Type="http://schemas.openxmlformats.org/officeDocument/2006/relationships/notesSlide" Target="../notesSlides/notesSlide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84.png"/><Relationship Id="rId4" Type="http://schemas.openxmlformats.org/officeDocument/2006/relationships/tags" Target="../tags/tag5.xml"/><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90.png"/><Relationship Id="rId3" Type="http://schemas.openxmlformats.org/officeDocument/2006/relationships/slide" Target="slide15.xml"/><Relationship Id="rId7" Type="http://schemas.openxmlformats.org/officeDocument/2006/relationships/image" Target="../media/image87.png"/><Relationship Id="rId12" Type="http://schemas.openxmlformats.org/officeDocument/2006/relationships/slide" Target="slide20.xml"/><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image" Target="../media/image89.png"/><Relationship Id="rId5" Type="http://schemas.microsoft.com/office/2007/relationships/hdphoto" Target="../media/hdphoto5.wdp"/><Relationship Id="rId15" Type="http://schemas.openxmlformats.org/officeDocument/2006/relationships/image" Target="../media/image91.png"/><Relationship Id="rId10" Type="http://schemas.openxmlformats.org/officeDocument/2006/relationships/slide" Target="slide18.xml"/><Relationship Id="rId4" Type="http://schemas.openxmlformats.org/officeDocument/2006/relationships/image" Target="../media/image86.png"/><Relationship Id="rId9" Type="http://schemas.openxmlformats.org/officeDocument/2006/relationships/image" Target="../media/image88.png"/><Relationship Id="rId14" Type="http://schemas.openxmlformats.org/officeDocument/2006/relationships/slide" Target="slide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slide" Target="slide14.xml"/><Relationship Id="rId5" Type="http://schemas.openxmlformats.org/officeDocument/2006/relationships/image" Target="../media/image68.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slide" Target="slide14.xml"/><Relationship Id="rId5" Type="http://schemas.openxmlformats.org/officeDocument/2006/relationships/image" Target="../media/image68.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slide" Target="slide14.xml"/><Relationship Id="rId5" Type="http://schemas.openxmlformats.org/officeDocument/2006/relationships/image" Target="../media/image68.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slide" Target="slide14.xml"/><Relationship Id="rId5" Type="http://schemas.openxmlformats.org/officeDocument/2006/relationships/image" Target="../media/image68.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slide" Target="slide14.xml"/><Relationship Id="rId5" Type="http://schemas.openxmlformats.org/officeDocument/2006/relationships/image" Target="../media/image68.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svg"/><Relationship Id="rId14" Type="http://schemas.openxmlformats.org/officeDocument/2006/relationships/image" Target="../media/image25.sv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98.jpe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41.svg"/><Relationship Id="rId26" Type="http://schemas.openxmlformats.org/officeDocument/2006/relationships/image" Target="../media/image49.png"/><Relationship Id="rId3" Type="http://schemas.openxmlformats.org/officeDocument/2006/relationships/image" Target="../media/image31.svg"/><Relationship Id="rId21" Type="http://schemas.openxmlformats.org/officeDocument/2006/relationships/image" Target="../media/image44.png"/><Relationship Id="rId7" Type="http://schemas.openxmlformats.org/officeDocument/2006/relationships/image" Target="../media/image18.png"/><Relationship Id="rId12" Type="http://schemas.openxmlformats.org/officeDocument/2006/relationships/image" Target="../media/image37.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image" Target="../media/image30.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18.xml"/><Relationship Id="rId6" Type="http://schemas.openxmlformats.org/officeDocument/2006/relationships/image" Target="../media/image34.svg"/><Relationship Id="rId11" Type="http://schemas.openxmlformats.org/officeDocument/2006/relationships/image" Target="../media/image36.svg"/><Relationship Id="rId24" Type="http://schemas.openxmlformats.org/officeDocument/2006/relationships/image" Target="../media/image47.svg"/><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2.png"/><Relationship Id="rId4" Type="http://schemas.openxmlformats.org/officeDocument/2006/relationships/image" Target="../media/image32.png"/><Relationship Id="rId9" Type="http://schemas.openxmlformats.org/officeDocument/2006/relationships/image" Target="../media/image20.svg"/><Relationship Id="rId14" Type="http://schemas.openxmlformats.org/officeDocument/2006/relationships/image" Target="../media/image25.svg"/><Relationship Id="rId22" Type="http://schemas.openxmlformats.org/officeDocument/2006/relationships/image" Target="../media/image45.svg"/><Relationship Id="rId27"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52.svg"/><Relationship Id="rId7" Type="http://schemas.openxmlformats.org/officeDocument/2006/relationships/image" Target="../media/image26.png"/><Relationship Id="rId12" Type="http://schemas.openxmlformats.org/officeDocument/2006/relationships/image" Target="../media/image57.png"/><Relationship Id="rId17" Type="http://schemas.openxmlformats.org/officeDocument/2006/relationships/image" Target="../media/image60.png"/><Relationship Id="rId2" Type="http://schemas.openxmlformats.org/officeDocument/2006/relationships/image" Target="../media/image51.png"/><Relationship Id="rId16"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56.svg"/><Relationship Id="rId5" Type="http://schemas.openxmlformats.org/officeDocument/2006/relationships/image" Target="../media/image17.svg"/><Relationship Id="rId15" Type="http://schemas.openxmlformats.org/officeDocument/2006/relationships/image" Target="../media/image25.svg"/><Relationship Id="rId10" Type="http://schemas.openxmlformats.org/officeDocument/2006/relationships/image" Target="../media/image55.png"/><Relationship Id="rId4" Type="http://schemas.openxmlformats.org/officeDocument/2006/relationships/image" Target="../media/image16.png"/><Relationship Id="rId9" Type="http://schemas.openxmlformats.org/officeDocument/2006/relationships/image" Target="../media/image54.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5.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hdphoto3.wdp"/><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sX0" fmla="*/ 0 w 4044892"/>
              <a:gd name="csY0" fmla="*/ 96131 h 576774"/>
              <a:gd name="csX1" fmla="*/ 96131 w 4044892"/>
              <a:gd name="csY1" fmla="*/ 0 h 576774"/>
              <a:gd name="csX2" fmla="*/ 685033 w 4044892"/>
              <a:gd name="csY2" fmla="*/ 0 h 576774"/>
              <a:gd name="csX3" fmla="*/ 1119830 w 4044892"/>
              <a:gd name="csY3" fmla="*/ 0 h 576774"/>
              <a:gd name="csX4" fmla="*/ 1593153 w 4044892"/>
              <a:gd name="csY4" fmla="*/ 0 h 576774"/>
              <a:gd name="csX5" fmla="*/ 2027950 w 4044892"/>
              <a:gd name="csY5" fmla="*/ 0 h 576774"/>
              <a:gd name="csX6" fmla="*/ 2501273 w 4044892"/>
              <a:gd name="csY6" fmla="*/ 0 h 576774"/>
              <a:gd name="csX7" fmla="*/ 3090175 w 4044892"/>
              <a:gd name="csY7" fmla="*/ 0 h 576774"/>
              <a:gd name="csX8" fmla="*/ 3948761 w 4044892"/>
              <a:gd name="csY8" fmla="*/ 0 h 576774"/>
              <a:gd name="csX9" fmla="*/ 4044892 w 4044892"/>
              <a:gd name="csY9" fmla="*/ 96131 h 576774"/>
              <a:gd name="csX10" fmla="*/ 4044892 w 4044892"/>
              <a:gd name="csY10" fmla="*/ 480643 h 576774"/>
              <a:gd name="csX11" fmla="*/ 3948761 w 4044892"/>
              <a:gd name="csY11" fmla="*/ 576774 h 576774"/>
              <a:gd name="csX12" fmla="*/ 3359859 w 4044892"/>
              <a:gd name="csY12" fmla="*/ 576774 h 576774"/>
              <a:gd name="csX13" fmla="*/ 2886536 w 4044892"/>
              <a:gd name="csY13" fmla="*/ 576774 h 576774"/>
              <a:gd name="csX14" fmla="*/ 2413213 w 4044892"/>
              <a:gd name="csY14" fmla="*/ 576774 h 576774"/>
              <a:gd name="csX15" fmla="*/ 1785784 w 4044892"/>
              <a:gd name="csY15" fmla="*/ 576774 h 576774"/>
              <a:gd name="csX16" fmla="*/ 1196882 w 4044892"/>
              <a:gd name="csY16" fmla="*/ 576774 h 576774"/>
              <a:gd name="csX17" fmla="*/ 762086 w 4044892"/>
              <a:gd name="csY17" fmla="*/ 576774 h 576774"/>
              <a:gd name="csX18" fmla="*/ 96131 w 4044892"/>
              <a:gd name="csY18" fmla="*/ 576774 h 576774"/>
              <a:gd name="csX19" fmla="*/ 0 w 4044892"/>
              <a:gd name="csY19" fmla="*/ 480643 h 576774"/>
              <a:gd name="csX20" fmla="*/ 0 w 4044892"/>
              <a:gd name="csY20" fmla="*/ 96131 h 5767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8762187">
            <a:off x="8781105" y="1014253"/>
            <a:ext cx="4876800" cy="2015486"/>
          </a:xfrm>
          <a:custGeom>
            <a:avLst/>
            <a:gdLst/>
            <a:ahLst/>
            <a:cxnLst/>
            <a:rect l="l" t="t" r="r" b="b"/>
            <a:pathLst>
              <a:path w="7315200" h="3023229">
                <a:moveTo>
                  <a:pt x="0" y="0"/>
                </a:moveTo>
                <a:lnTo>
                  <a:pt x="7315200" y="0"/>
                </a:lnTo>
                <a:lnTo>
                  <a:pt x="7315200" y="3023229"/>
                </a:lnTo>
                <a:lnTo>
                  <a:pt x="0" y="3023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71011" y="569983"/>
            <a:ext cx="8849978" cy="5718034"/>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3310" y="5465640"/>
            <a:ext cx="14502777" cy="6689406"/>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829507">
            <a:off x="-385343" y="155186"/>
            <a:ext cx="2873053" cy="829594"/>
          </a:xfrm>
          <a:custGeom>
            <a:avLst/>
            <a:gdLst/>
            <a:ahLst/>
            <a:cxnLst/>
            <a:rect l="l" t="t" r="r" b="b"/>
            <a:pathLst>
              <a:path w="4309580" h="1244391">
                <a:moveTo>
                  <a:pt x="0" y="0"/>
                </a:moveTo>
                <a:lnTo>
                  <a:pt x="4309581" y="0"/>
                </a:lnTo>
                <a:lnTo>
                  <a:pt x="4309581" y="1244391"/>
                </a:lnTo>
                <a:lnTo>
                  <a:pt x="0" y="1244391"/>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19354" y="4013671"/>
            <a:ext cx="1477717" cy="2564368"/>
          </a:xfrm>
          <a:custGeom>
            <a:avLst/>
            <a:gdLst/>
            <a:ahLst/>
            <a:cxnLst/>
            <a:rect l="l" t="t" r="r" b="b"/>
            <a:pathLst>
              <a:path w="2216575" h="3846552">
                <a:moveTo>
                  <a:pt x="0" y="0"/>
                </a:moveTo>
                <a:lnTo>
                  <a:pt x="2216576" y="0"/>
                </a:lnTo>
                <a:lnTo>
                  <a:pt x="2216576" y="3846552"/>
                </a:lnTo>
                <a:lnTo>
                  <a:pt x="0" y="38465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9840930" y="4013672"/>
            <a:ext cx="1849801" cy="2323141"/>
          </a:xfrm>
          <a:custGeom>
            <a:avLst/>
            <a:gdLst/>
            <a:ahLst/>
            <a:cxnLst/>
            <a:rect l="l" t="t" r="r" b="b"/>
            <a:pathLst>
              <a:path w="2774702" h="3484712">
                <a:moveTo>
                  <a:pt x="0" y="0"/>
                </a:moveTo>
                <a:lnTo>
                  <a:pt x="2774702" y="0"/>
                </a:lnTo>
                <a:lnTo>
                  <a:pt x="2774702" y="3484712"/>
                </a:lnTo>
                <a:lnTo>
                  <a:pt x="0" y="3484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1048390">
            <a:off x="9116205" y="556169"/>
            <a:ext cx="2478052" cy="2103247"/>
          </a:xfrm>
          <a:custGeom>
            <a:avLst/>
            <a:gdLst/>
            <a:ahLst/>
            <a:cxnLst/>
            <a:rect l="l" t="t" r="r" b="b"/>
            <a:pathLst>
              <a:path w="3717078" h="3154870">
                <a:moveTo>
                  <a:pt x="0" y="0"/>
                </a:moveTo>
                <a:lnTo>
                  <a:pt x="3717078" y="0"/>
                </a:lnTo>
                <a:lnTo>
                  <a:pt x="3717078" y="3154870"/>
                </a:lnTo>
                <a:lnTo>
                  <a:pt x="0" y="315487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51660" y="2010131"/>
            <a:ext cx="1422015" cy="1418869"/>
          </a:xfrm>
          <a:custGeom>
            <a:avLst/>
            <a:gdLst/>
            <a:ahLst/>
            <a:cxnLst/>
            <a:rect l="l" t="t" r="r" b="b"/>
            <a:pathLst>
              <a:path w="2133023" h="2128304">
                <a:moveTo>
                  <a:pt x="0" y="0"/>
                </a:moveTo>
                <a:lnTo>
                  <a:pt x="2133023" y="0"/>
                </a:lnTo>
                <a:lnTo>
                  <a:pt x="2133023" y="2128304"/>
                </a:lnTo>
                <a:lnTo>
                  <a:pt x="0" y="2128304"/>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481030">
            <a:off x="341958" y="1620216"/>
            <a:ext cx="194438" cy="232511"/>
          </a:xfrm>
          <a:custGeom>
            <a:avLst/>
            <a:gdLst/>
            <a:ahLst/>
            <a:cxnLst/>
            <a:rect l="l" t="t" r="r" b="b"/>
            <a:pathLst>
              <a:path w="291657" h="348767">
                <a:moveTo>
                  <a:pt x="0" y="0"/>
                </a:moveTo>
                <a:lnTo>
                  <a:pt x="291657" y="0"/>
                </a:lnTo>
                <a:lnTo>
                  <a:pt x="291657" y="348768"/>
                </a:lnTo>
                <a:lnTo>
                  <a:pt x="0" y="3487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202664A-996F-EBFD-7D10-A73D6AEE60A9}"/>
              </a:ext>
            </a:extLst>
          </p:cNvPr>
          <p:cNvPicPr>
            <a:picLocks noChangeAspect="1"/>
          </p:cNvPicPr>
          <p:nvPr/>
        </p:nvPicPr>
        <p:blipFill>
          <a:blip r:embed="rId16"/>
          <a:stretch>
            <a:fillRect/>
          </a:stretch>
        </p:blipFill>
        <p:spPr>
          <a:xfrm>
            <a:off x="1901839" y="1314047"/>
            <a:ext cx="8590008" cy="3438442"/>
          </a:xfrm>
          <a:prstGeom prst="rect">
            <a:avLst/>
          </a:prstGeom>
        </p:spPr>
      </p:pic>
    </p:spTree>
    <p:extLst>
      <p:ext uri="{BB962C8B-B14F-4D97-AF65-F5344CB8AC3E}">
        <p14:creationId xmlns:p14="http://schemas.microsoft.com/office/powerpoint/2010/main" val="239941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989944" y="258424"/>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Mặt</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trời</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có</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lạ</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Nắng</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mùa</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hè</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mang</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đến</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cho</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cuộc</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sống</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ích</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lợi</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8B907C-8DAD-F679-E1BB-CC42660BB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457"/>
          <a:stretch>
            <a:fillRect/>
          </a:stretch>
        </p:blipFill>
        <p:spPr>
          <a:xfrm>
            <a:off x="-1" y="-1"/>
            <a:ext cx="12161839" cy="6991351"/>
          </a:xfrm>
          <a:prstGeom prst="rect">
            <a:avLst/>
          </a:prstGeom>
        </p:spPr>
      </p:pic>
      <p:pic>
        <p:nvPicPr>
          <p:cNvPr id="3" name="Picture 2">
            <a:hlinkClick r:id="rId3" action="ppaction://hlinksldjump"/>
            <a:extLst>
              <a:ext uri="{FF2B5EF4-FFF2-40B4-BE49-F238E27FC236}">
                <a16:creationId xmlns:a16="http://schemas.microsoft.com/office/drawing/2014/main" id="{050E7F72-8074-4FA3-8599-5BA55DFDC66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84" b="31363" l="4200" r="14100"/>
                    </a14:imgEffect>
                  </a14:imgLayer>
                </a14:imgProps>
              </a:ext>
              <a:ext uri="{28A0092B-C50C-407E-A947-70E740481C1C}">
                <a14:useLocalDpi xmlns:a14="http://schemas.microsoft.com/office/drawing/2010/main" val="0"/>
              </a:ext>
            </a:extLst>
          </a:blip>
          <a:srcRect l="4127" t="5050" r="85322" b="68485"/>
          <a:stretch>
            <a:fillRect/>
          </a:stretch>
        </p:blipFill>
        <p:spPr>
          <a:xfrm rot="1356724">
            <a:off x="607514" y="2559699"/>
            <a:ext cx="1758301" cy="3656150"/>
          </a:xfrm>
          <a:prstGeom prst="rect">
            <a:avLst/>
          </a:prstGeom>
        </p:spPr>
      </p:pic>
      <p:pic>
        <p:nvPicPr>
          <p:cNvPr id="4" name="Picture 3">
            <a:hlinkClick r:id="rId6" action="ppaction://hlinksldjump"/>
            <a:extLst>
              <a:ext uri="{FF2B5EF4-FFF2-40B4-BE49-F238E27FC236}">
                <a16:creationId xmlns:a16="http://schemas.microsoft.com/office/drawing/2014/main" id="{8A43A692-6356-556C-126C-877E8714B07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3981" b="32328" l="16300" r="26700"/>
                    </a14:imgEffect>
                  </a14:imgLayer>
                </a14:imgProps>
              </a:ext>
              <a:ext uri="{28A0092B-C50C-407E-A947-70E740481C1C}">
                <a14:useLocalDpi xmlns:a14="http://schemas.microsoft.com/office/drawing/2010/main" val="0"/>
              </a:ext>
            </a:extLst>
          </a:blip>
          <a:srcRect l="16348" t="5451" r="73101" b="68084"/>
          <a:stretch>
            <a:fillRect/>
          </a:stretch>
        </p:blipFill>
        <p:spPr>
          <a:xfrm rot="20494740">
            <a:off x="3565538" y="2774938"/>
            <a:ext cx="1758301" cy="3656150"/>
          </a:xfrm>
          <a:prstGeom prst="rect">
            <a:avLst/>
          </a:prstGeom>
        </p:spPr>
      </p:pic>
      <p:pic>
        <p:nvPicPr>
          <p:cNvPr id="5" name="Picture 4">
            <a:hlinkClick r:id="rId8" action="ppaction://hlinksldjump"/>
            <a:extLst>
              <a:ext uri="{FF2B5EF4-FFF2-40B4-BE49-F238E27FC236}">
                <a16:creationId xmlns:a16="http://schemas.microsoft.com/office/drawing/2014/main" id="{A155A64F-D086-F52C-70B0-F2C5866D40BC}"/>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2413" b="31122" l="43900" r="55000"/>
                    </a14:imgEffect>
                  </a14:imgLayer>
                </a14:imgProps>
              </a:ext>
              <a:ext uri="{28A0092B-C50C-407E-A947-70E740481C1C}">
                <a14:useLocalDpi xmlns:a14="http://schemas.microsoft.com/office/drawing/2010/main" val="0"/>
              </a:ext>
            </a:extLst>
          </a:blip>
          <a:srcRect l="44724" t="3044" r="44724" b="68878"/>
          <a:stretch>
            <a:fillRect/>
          </a:stretch>
        </p:blipFill>
        <p:spPr>
          <a:xfrm rot="616500">
            <a:off x="5866331" y="577974"/>
            <a:ext cx="1689219" cy="3726542"/>
          </a:xfrm>
          <a:prstGeom prst="rect">
            <a:avLst/>
          </a:prstGeom>
        </p:spPr>
      </p:pic>
      <p:pic>
        <p:nvPicPr>
          <p:cNvPr id="6" name="Picture 5">
            <a:hlinkClick r:id="rId10" action="ppaction://hlinksldjump"/>
            <a:extLst>
              <a:ext uri="{FF2B5EF4-FFF2-40B4-BE49-F238E27FC236}">
                <a16:creationId xmlns:a16="http://schemas.microsoft.com/office/drawing/2014/main" id="{D21B4457-D709-FE37-EDCE-BAC445A30916}"/>
              </a:ext>
            </a:extLst>
          </p:cNvPr>
          <p:cNvPicPr>
            <a:picLocks noChangeAspect="1"/>
          </p:cNvPicPr>
          <p:nvPr/>
        </p:nvPicPr>
        <p:blipFill rotWithShape="1">
          <a:blip r:embed="rId11">
            <a:extLst>
              <a:ext uri="{BEBA8EAE-BF5A-486C-A8C5-ECC9F3942E4B}">
                <a14:imgProps xmlns:a14="http://schemas.microsoft.com/office/drawing/2010/main">
                  <a14:imgLayer r:embed="rId5">
                    <a14:imgEffect>
                      <a14:backgroundRemoval t="56815" b="86972" l="19300" r="29800"/>
                    </a14:imgEffect>
                  </a14:imgLayer>
                </a14:imgProps>
              </a:ext>
              <a:ext uri="{28A0092B-C50C-407E-A947-70E740481C1C}">
                <a14:useLocalDpi xmlns:a14="http://schemas.microsoft.com/office/drawing/2010/main" val="0"/>
              </a:ext>
            </a:extLst>
          </a:blip>
          <a:srcRect l="19328" t="57956" r="70120" b="12708"/>
          <a:stretch>
            <a:fillRect/>
          </a:stretch>
        </p:blipFill>
        <p:spPr>
          <a:xfrm rot="20487244">
            <a:off x="8256444" y="2605944"/>
            <a:ext cx="1689219" cy="3893457"/>
          </a:xfrm>
          <a:prstGeom prst="rect">
            <a:avLst/>
          </a:prstGeom>
        </p:spPr>
      </p:pic>
      <p:pic>
        <p:nvPicPr>
          <p:cNvPr id="7" name="Picture 2">
            <a:hlinkClick r:id="rId12" action="ppaction://hlinksldjump"/>
            <a:extLst>
              <a:ext uri="{FF2B5EF4-FFF2-40B4-BE49-F238E27FC236}">
                <a16:creationId xmlns:a16="http://schemas.microsoft.com/office/drawing/2014/main" id="{7C207CA7-C4DE-4A80-3DFD-038B73B6D46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 y="-1"/>
            <a:ext cx="2978648" cy="201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hlinkClick r:id="rId14" action="ppaction://hlinksldjump"/>
            <a:extLst>
              <a:ext uri="{FF2B5EF4-FFF2-40B4-BE49-F238E27FC236}">
                <a16:creationId xmlns:a16="http://schemas.microsoft.com/office/drawing/2014/main" id="{AD3C46C7-EC5A-69AB-3379-D3D27D26BA60}"/>
              </a:ext>
            </a:extLst>
          </p:cNvPr>
          <p:cNvPicPr>
            <a:picLocks noChangeAspect="1"/>
          </p:cNvPicPr>
          <p:nvPr/>
        </p:nvPicPr>
        <p:blipFill>
          <a:blip r:embed="rId15">
            <a:extLst>
              <a:ext uri="{28A0092B-C50C-407E-A947-70E740481C1C}">
                <a14:useLocalDpi xmlns:a14="http://schemas.microsoft.com/office/drawing/2010/main" val="0"/>
              </a:ext>
            </a:extLst>
          </a:blip>
          <a:srcRect l="28307" r="28307"/>
          <a:stretch/>
        </p:blipFill>
        <p:spPr>
          <a:xfrm rot="20487244">
            <a:off x="9628043" y="548544"/>
            <a:ext cx="1689219" cy="3893457"/>
          </a:xfrm>
          <a:prstGeom prst="rect">
            <a:avLst/>
          </a:prstGeom>
        </p:spPr>
      </p:pic>
    </p:spTree>
    <p:extLst>
      <p:ext uri="{BB962C8B-B14F-4D97-AF65-F5344CB8AC3E}">
        <p14:creationId xmlns:p14="http://schemas.microsoft.com/office/powerpoint/2010/main" val="3005814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687097" y="65245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1</a:t>
              </a:r>
            </a:p>
          </p:txBody>
        </p:sp>
      </p:grpSp>
      <p:sp>
        <p:nvSpPr>
          <p:cNvPr id="30" name="Rectangle 29"/>
          <p:cNvSpPr/>
          <p:nvPr/>
        </p:nvSpPr>
        <p:spPr>
          <a:xfrm>
            <a:off x="5349493" y="80127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lạ</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zh-CN" altLang="en-US" sz="32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Sớm nay em thức dậy</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Trời sáng tự bao giờ</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Mùa hè kì lạ chưa</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Mặt trời ưa dậy sớm.</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Mặt trời mùa hè kì lạ ở chỗ là ưa dậy sớm</a:t>
            </a:r>
          </a:p>
        </p:txBody>
      </p:sp>
      <p:sp>
        <p:nvSpPr>
          <p:cNvPr id="2" name="Arrow: Left 1">
            <a:hlinkClick r:id="rId6" action="ppaction://hlinksldjump"/>
            <a:extLst>
              <a:ext uri="{FF2B5EF4-FFF2-40B4-BE49-F238E27FC236}">
                <a16:creationId xmlns:a16="http://schemas.microsoft.com/office/drawing/2014/main" id="{731A742A-36D7-40B5-D2C2-AE1AA8EEF019}"/>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39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479104" y="247791"/>
            <a:ext cx="646331" cy="646331"/>
          </a:xfrm>
          <a:prstGeom prst="rect">
            <a:avLst/>
          </a:prstGeom>
        </p:spPr>
      </p:pic>
      <p:grpSp>
        <p:nvGrpSpPr>
          <p:cNvPr id="25" name="PA_库_组合 5"/>
          <p:cNvGrpSpPr/>
          <p:nvPr>
            <p:custDataLst>
              <p:tags r:id="rId1"/>
            </p:custDataLst>
          </p:nvPr>
        </p:nvGrpSpPr>
        <p:grpSpPr>
          <a:xfrm>
            <a:off x="1015628" y="865086"/>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2</a:t>
              </a:r>
            </a:p>
          </p:txBody>
        </p:sp>
      </p:grpSp>
      <p:sp>
        <p:nvSpPr>
          <p:cNvPr id="30" name="Rectangle 29"/>
          <p:cNvSpPr/>
          <p:nvPr/>
        </p:nvSpPr>
        <p:spPr>
          <a:xfrm>
            <a:off x="1669312" y="928865"/>
            <a:ext cx="10270440" cy="584775"/>
          </a:xfrm>
          <a:prstGeom prst="rect">
            <a:avLst/>
          </a:prstGeom>
        </p:spPr>
        <p:txBody>
          <a:bodyPr wrap="square">
            <a:spAutoFit/>
          </a:bodyPr>
          <a:lstStyle/>
          <a:p>
            <a:pPr lvl="0" algn="ctr">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Nắng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mùa</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hè</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mang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đến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cho</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cuộc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sống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ích</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lợi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Nắng cho cây chóng lớn</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Cho hoa lá thêm màu</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Cho mình chơi thật lâu</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Cambria" panose="02040503050406030204" pitchFamily="18" charset="0"/>
                <a:ea typeface="Cambria" panose="02040503050406030204" pitchFamily="18"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Cambria" panose="02040503050406030204" pitchFamily="18" charset="0"/>
                <a:ea typeface="Cambria" panose="02040503050406030204" pitchFamily="18"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Cambria" panose="02040503050406030204" pitchFamily="18" charset="0"/>
                <a:ea typeface="Cambria" panose="02040503050406030204" pitchFamily="18"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Cambria" panose="02040503050406030204" pitchFamily="18" charset="0"/>
                <a:ea typeface="Cambria" panose="02040503050406030204" pitchFamily="18" charset="0"/>
                <a:cs typeface="Arial-Rounded" panose="020B0500000000000000" pitchFamily="34" charset="0"/>
              </a:rPr>
              <a:t>- Đối với các bạn nhỏ: cho các bạn nhỏ được nghỉ học</a:t>
            </a:r>
          </a:p>
        </p:txBody>
      </p:sp>
      <p:sp>
        <p:nvSpPr>
          <p:cNvPr id="3" name="Arrow: Left 2">
            <a:hlinkClick r:id="rId6" action="ppaction://hlinksldjump"/>
            <a:extLst>
              <a:ext uri="{FF2B5EF4-FFF2-40B4-BE49-F238E27FC236}">
                <a16:creationId xmlns:a16="http://schemas.microsoft.com/office/drawing/2014/main" id="{99790D9E-DECB-CAF0-55F5-3C4099344951}"/>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4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511001"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Ngày</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của</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mùa</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hè</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có</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đặc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biệt</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Sớm nay em thức dậy</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Trời sáng tự bao giờ</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Mùa hè kì lạ chưa</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Mặt trời ưa dậy sớm.</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a:t>
            </a:r>
          </a:p>
        </p:txBody>
      </p:sp>
      <p:sp>
        <p:nvSpPr>
          <p:cNvPr id="3" name="Arrow: Left 2">
            <a:hlinkClick r:id="rId6" action="ppaction://hlinksldjump"/>
            <a:extLst>
              <a:ext uri="{FF2B5EF4-FFF2-40B4-BE49-F238E27FC236}">
                <a16:creationId xmlns:a16="http://schemas.microsoft.com/office/drawing/2014/main" id="{35E8A1FD-FDD3-D376-CA82-40CE8D3E0BBF}"/>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14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468471"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Mùa hè thật sung sướng</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Có nắng lại có kem</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Có những cơn gió êm</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Và ngày dài lấp lánh.</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
        <p:nvSpPr>
          <p:cNvPr id="3" name="Arrow: Left 2">
            <a:hlinkClick r:id="rId6" action="ppaction://hlinksldjump"/>
            <a:extLst>
              <a:ext uri="{FF2B5EF4-FFF2-40B4-BE49-F238E27FC236}">
                <a16:creationId xmlns:a16="http://schemas.microsoft.com/office/drawing/2014/main" id="{A365E10E-B23B-1F94-E9F8-1C83476C1FF4}"/>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82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457838"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a. Ngày có nhiều nắng</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b. Ngày có nhiều niềm vui</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Em suy nghĩ và chọn đáp án phù hợp với ý kiến của mình.</a:t>
            </a:r>
          </a:p>
        </p:txBody>
      </p:sp>
      <p:sp>
        <p:nvSpPr>
          <p:cNvPr id="2" name="Arrow: Left 1">
            <a:hlinkClick r:id="rId6" action="ppaction://hlinksldjump"/>
            <a:extLst>
              <a:ext uri="{FF2B5EF4-FFF2-40B4-BE49-F238E27FC236}">
                <a16:creationId xmlns:a16="http://schemas.microsoft.com/office/drawing/2014/main" id="{41197DBE-0599-58D5-3A36-4B2EEE65DC66}"/>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1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a:off x="-268761" y="4574041"/>
            <a:ext cx="2631825" cy="1713976"/>
          </a:xfrm>
          <a:custGeom>
            <a:avLst/>
            <a:gdLst/>
            <a:ahLst/>
            <a:cxnLst/>
            <a:rect l="l" t="t" r="r" b="b"/>
            <a:pathLst>
              <a:path w="3947737" h="2570964">
                <a:moveTo>
                  <a:pt x="0" y="0"/>
                </a:moveTo>
                <a:lnTo>
                  <a:pt x="3947737" y="0"/>
                </a:lnTo>
                <a:lnTo>
                  <a:pt x="3947737" y="2570964"/>
                </a:lnTo>
                <a:lnTo>
                  <a:pt x="0" y="257096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986277" y="4574041"/>
            <a:ext cx="2631825" cy="1713976"/>
          </a:xfrm>
          <a:custGeom>
            <a:avLst/>
            <a:gdLst/>
            <a:ahLst/>
            <a:cxnLst/>
            <a:rect l="l" t="t" r="r" b="b"/>
            <a:pathLst>
              <a:path w="3947737" h="2570964">
                <a:moveTo>
                  <a:pt x="0" y="0"/>
                </a:moveTo>
                <a:lnTo>
                  <a:pt x="3947737" y="0"/>
                </a:lnTo>
                <a:lnTo>
                  <a:pt x="3947737" y="2570964"/>
                </a:lnTo>
                <a:lnTo>
                  <a:pt x="0" y="257096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76461" y="-159458"/>
            <a:ext cx="2841356" cy="2743200"/>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1671011" y="569983"/>
            <a:ext cx="8849978" cy="5718034"/>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263310" y="5465640"/>
            <a:ext cx="14502777" cy="6689406"/>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9478171" y="354666"/>
            <a:ext cx="3139931" cy="1244197"/>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54189" y="1323801"/>
            <a:ext cx="2396120" cy="1830037"/>
          </a:xfrm>
          <a:custGeom>
            <a:avLst/>
            <a:gdLst/>
            <a:ahLst/>
            <a:cxnLst/>
            <a:rect l="l" t="t" r="r" b="b"/>
            <a:pathLst>
              <a:path w="3594180" h="2745055">
                <a:moveTo>
                  <a:pt x="0" y="0"/>
                </a:moveTo>
                <a:lnTo>
                  <a:pt x="3594180" y="0"/>
                </a:lnTo>
                <a:lnTo>
                  <a:pt x="3594180" y="2745055"/>
                </a:lnTo>
                <a:lnTo>
                  <a:pt x="0" y="274505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309543" y="4076556"/>
            <a:ext cx="1285412" cy="2211462"/>
          </a:xfrm>
          <a:custGeom>
            <a:avLst/>
            <a:gdLst/>
            <a:ahLst/>
            <a:cxnLst/>
            <a:rect l="l" t="t" r="r" b="b"/>
            <a:pathLst>
              <a:path w="1928118" h="3317193">
                <a:moveTo>
                  <a:pt x="0" y="0"/>
                </a:moveTo>
                <a:lnTo>
                  <a:pt x="1928118" y="0"/>
                </a:lnTo>
                <a:lnTo>
                  <a:pt x="1928118" y="3317193"/>
                </a:lnTo>
                <a:lnTo>
                  <a:pt x="0" y="331719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7447859" y="4286026"/>
            <a:ext cx="4058341" cy="2571974"/>
          </a:xfrm>
          <a:custGeom>
            <a:avLst/>
            <a:gdLst/>
            <a:ahLst/>
            <a:cxnLst/>
            <a:rect l="l" t="t" r="r" b="b"/>
            <a:pathLst>
              <a:path w="6087512" h="3857961">
                <a:moveTo>
                  <a:pt x="0" y="0"/>
                </a:moveTo>
                <a:lnTo>
                  <a:pt x="6087512" y="0"/>
                </a:lnTo>
                <a:lnTo>
                  <a:pt x="6087512" y="3857961"/>
                </a:lnTo>
                <a:lnTo>
                  <a:pt x="0" y="385796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81030">
            <a:off x="11554822" y="3910036"/>
            <a:ext cx="194438" cy="232511"/>
          </a:xfrm>
          <a:custGeom>
            <a:avLst/>
            <a:gdLst/>
            <a:ahLst/>
            <a:cxnLst/>
            <a:rect l="l" t="t" r="r" b="b"/>
            <a:pathLst>
              <a:path w="291657" h="348767">
                <a:moveTo>
                  <a:pt x="0" y="0"/>
                </a:moveTo>
                <a:lnTo>
                  <a:pt x="291656" y="0"/>
                </a:lnTo>
                <a:lnTo>
                  <a:pt x="291656" y="348767"/>
                </a:lnTo>
                <a:lnTo>
                  <a:pt x="0" y="3487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81030">
            <a:off x="544488" y="3652679"/>
            <a:ext cx="194438" cy="232511"/>
          </a:xfrm>
          <a:custGeom>
            <a:avLst/>
            <a:gdLst/>
            <a:ahLst/>
            <a:cxnLst/>
            <a:rect l="l" t="t" r="r" b="b"/>
            <a:pathLst>
              <a:path w="291657" h="348767">
                <a:moveTo>
                  <a:pt x="0" y="0"/>
                </a:moveTo>
                <a:lnTo>
                  <a:pt x="291657" y="0"/>
                </a:lnTo>
                <a:lnTo>
                  <a:pt x="291657" y="348767"/>
                </a:lnTo>
                <a:lnTo>
                  <a:pt x="0" y="3487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455934" flipH="1">
            <a:off x="9275396" y="271003"/>
            <a:ext cx="2873053" cy="829594"/>
          </a:xfrm>
          <a:custGeom>
            <a:avLst/>
            <a:gdLst/>
            <a:ahLst/>
            <a:cxnLst/>
            <a:rect l="l" t="t" r="r" b="b"/>
            <a:pathLst>
              <a:path w="4309580" h="1244391">
                <a:moveTo>
                  <a:pt x="4309580" y="0"/>
                </a:moveTo>
                <a:lnTo>
                  <a:pt x="0" y="0"/>
                </a:lnTo>
                <a:lnTo>
                  <a:pt x="0" y="1244392"/>
                </a:lnTo>
                <a:lnTo>
                  <a:pt x="4309580" y="1244392"/>
                </a:lnTo>
                <a:lnTo>
                  <a:pt x="430958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9477029" y="1894463"/>
            <a:ext cx="1571107" cy="2182093"/>
          </a:xfrm>
          <a:custGeom>
            <a:avLst/>
            <a:gdLst/>
            <a:ahLst/>
            <a:cxnLst/>
            <a:rect l="l" t="t" r="r" b="b"/>
            <a:pathLst>
              <a:path w="2356660" h="3273139">
                <a:moveTo>
                  <a:pt x="0" y="0"/>
                </a:moveTo>
                <a:lnTo>
                  <a:pt x="2356660" y="0"/>
                </a:lnTo>
                <a:lnTo>
                  <a:pt x="2356660" y="3273139"/>
                </a:lnTo>
                <a:lnTo>
                  <a:pt x="0" y="32731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8" name="Picture 17" descr="A red and green text on a black background&#10;&#10;AI-generated content may be incorrect.">
            <a:extLst>
              <a:ext uri="{FF2B5EF4-FFF2-40B4-BE49-F238E27FC236}">
                <a16:creationId xmlns:a16="http://schemas.microsoft.com/office/drawing/2014/main" id="{059FBF28-48AC-4DEC-EB0F-51750D5068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42837" y="718875"/>
            <a:ext cx="7200000" cy="5547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sX0" fmla="*/ 0 w 9126563"/>
              <a:gd name="csY0" fmla="*/ 209464 h 1256760"/>
              <a:gd name="csX1" fmla="*/ 209464 w 9126563"/>
              <a:gd name="csY1" fmla="*/ 0 h 1256760"/>
              <a:gd name="csX2" fmla="*/ 615820 w 9126563"/>
              <a:gd name="csY2" fmla="*/ 0 h 1256760"/>
              <a:gd name="csX3" fmla="*/ 935100 w 9126563"/>
              <a:gd name="csY3" fmla="*/ 0 h 1256760"/>
              <a:gd name="csX4" fmla="*/ 1341457 w 9126563"/>
              <a:gd name="csY4" fmla="*/ 0 h 1256760"/>
              <a:gd name="csX5" fmla="*/ 2009042 w 9126563"/>
              <a:gd name="csY5" fmla="*/ 0 h 1256760"/>
              <a:gd name="csX6" fmla="*/ 2328322 w 9126563"/>
              <a:gd name="csY6" fmla="*/ 0 h 1256760"/>
              <a:gd name="csX7" fmla="*/ 2821754 w 9126563"/>
              <a:gd name="csY7" fmla="*/ 0 h 1256760"/>
              <a:gd name="csX8" fmla="*/ 3228111 w 9126563"/>
              <a:gd name="csY8" fmla="*/ 0 h 1256760"/>
              <a:gd name="csX9" fmla="*/ 3721543 w 9126563"/>
              <a:gd name="csY9" fmla="*/ 0 h 1256760"/>
              <a:gd name="csX10" fmla="*/ 4127900 w 9126563"/>
              <a:gd name="csY10" fmla="*/ 0 h 1256760"/>
              <a:gd name="csX11" fmla="*/ 4708409 w 9126563"/>
              <a:gd name="csY11" fmla="*/ 0 h 1256760"/>
              <a:gd name="csX12" fmla="*/ 5114765 w 9126563"/>
              <a:gd name="csY12" fmla="*/ 0 h 1256760"/>
              <a:gd name="csX13" fmla="*/ 5608198 w 9126563"/>
              <a:gd name="csY13" fmla="*/ 0 h 1256760"/>
              <a:gd name="csX14" fmla="*/ 6188707 w 9126563"/>
              <a:gd name="csY14" fmla="*/ 0 h 1256760"/>
              <a:gd name="csX15" fmla="*/ 6769216 w 9126563"/>
              <a:gd name="csY15" fmla="*/ 0 h 1256760"/>
              <a:gd name="csX16" fmla="*/ 7523877 w 9126563"/>
              <a:gd name="csY16" fmla="*/ 0 h 1256760"/>
              <a:gd name="csX17" fmla="*/ 8191463 w 9126563"/>
              <a:gd name="csY17" fmla="*/ 0 h 1256760"/>
              <a:gd name="csX18" fmla="*/ 8917099 w 9126563"/>
              <a:gd name="csY18" fmla="*/ 0 h 1256760"/>
              <a:gd name="csX19" fmla="*/ 9126563 w 9126563"/>
              <a:gd name="csY19" fmla="*/ 209464 h 1256760"/>
              <a:gd name="csX20" fmla="*/ 9126563 w 9126563"/>
              <a:gd name="csY20" fmla="*/ 645137 h 1256760"/>
              <a:gd name="csX21" fmla="*/ 9126563 w 9126563"/>
              <a:gd name="csY21" fmla="*/ 1047296 h 1256760"/>
              <a:gd name="csX22" fmla="*/ 8917099 w 9126563"/>
              <a:gd name="csY22" fmla="*/ 1256760 h 1256760"/>
              <a:gd name="csX23" fmla="*/ 8249514 w 9126563"/>
              <a:gd name="csY23" fmla="*/ 1256760 h 1256760"/>
              <a:gd name="csX24" fmla="*/ 7494852 w 9126563"/>
              <a:gd name="csY24" fmla="*/ 1256760 h 1256760"/>
              <a:gd name="csX25" fmla="*/ 6827267 w 9126563"/>
              <a:gd name="csY25" fmla="*/ 1256760 h 1256760"/>
              <a:gd name="csX26" fmla="*/ 6072605 w 9126563"/>
              <a:gd name="csY26" fmla="*/ 1256760 h 1256760"/>
              <a:gd name="csX27" fmla="*/ 5492096 w 9126563"/>
              <a:gd name="csY27" fmla="*/ 1256760 h 1256760"/>
              <a:gd name="csX28" fmla="*/ 4824511 w 9126563"/>
              <a:gd name="csY28" fmla="*/ 1256760 h 1256760"/>
              <a:gd name="csX29" fmla="*/ 4331078 w 9126563"/>
              <a:gd name="csY29" fmla="*/ 1256760 h 1256760"/>
              <a:gd name="csX30" fmla="*/ 4011798 w 9126563"/>
              <a:gd name="csY30" fmla="*/ 1256760 h 1256760"/>
              <a:gd name="csX31" fmla="*/ 3692518 w 9126563"/>
              <a:gd name="csY31" fmla="*/ 1256760 h 1256760"/>
              <a:gd name="csX32" fmla="*/ 3286162 w 9126563"/>
              <a:gd name="csY32" fmla="*/ 1256760 h 1256760"/>
              <a:gd name="csX33" fmla="*/ 2879805 w 9126563"/>
              <a:gd name="csY33" fmla="*/ 1256760 h 1256760"/>
              <a:gd name="csX34" fmla="*/ 2473449 w 9126563"/>
              <a:gd name="csY34" fmla="*/ 1256760 h 1256760"/>
              <a:gd name="csX35" fmla="*/ 1718787 w 9126563"/>
              <a:gd name="csY35" fmla="*/ 1256760 h 1256760"/>
              <a:gd name="csX36" fmla="*/ 1051202 w 9126563"/>
              <a:gd name="csY36" fmla="*/ 1256760 h 1256760"/>
              <a:gd name="csX37" fmla="*/ 209464 w 9126563"/>
              <a:gd name="csY37" fmla="*/ 1256760 h 1256760"/>
              <a:gd name="csX38" fmla="*/ 0 w 9126563"/>
              <a:gd name="csY38" fmla="*/ 1047296 h 1256760"/>
              <a:gd name="csX39" fmla="*/ 0 w 9126563"/>
              <a:gd name="csY39" fmla="*/ 628380 h 1256760"/>
              <a:gd name="csX40" fmla="*/ 0 w 9126563"/>
              <a:gd name="csY40" fmla="*/ 209464 h 12567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đẹp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rực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rỡ</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sX0" fmla="*/ 0 w 3942735"/>
              <a:gd name="csY0" fmla="*/ 127642 h 765837"/>
              <a:gd name="csX1" fmla="*/ 127642 w 3942735"/>
              <a:gd name="csY1" fmla="*/ 0 h 765837"/>
              <a:gd name="csX2" fmla="*/ 691295 w 3942735"/>
              <a:gd name="csY2" fmla="*/ 0 h 765837"/>
              <a:gd name="csX3" fmla="*/ 1107450 w 3942735"/>
              <a:gd name="csY3" fmla="*/ 0 h 765837"/>
              <a:gd name="csX4" fmla="*/ 1560480 w 3942735"/>
              <a:gd name="csY4" fmla="*/ 0 h 765837"/>
              <a:gd name="csX5" fmla="*/ 1976635 w 3942735"/>
              <a:gd name="csY5" fmla="*/ 0 h 765837"/>
              <a:gd name="csX6" fmla="*/ 2429665 w 3942735"/>
              <a:gd name="csY6" fmla="*/ 0 h 765837"/>
              <a:gd name="csX7" fmla="*/ 2993318 w 3942735"/>
              <a:gd name="csY7" fmla="*/ 0 h 765837"/>
              <a:gd name="csX8" fmla="*/ 3815093 w 3942735"/>
              <a:gd name="csY8" fmla="*/ 0 h 765837"/>
              <a:gd name="csX9" fmla="*/ 3942735 w 3942735"/>
              <a:gd name="csY9" fmla="*/ 127642 h 765837"/>
              <a:gd name="csX10" fmla="*/ 3942735 w 3942735"/>
              <a:gd name="csY10" fmla="*/ 638195 h 765837"/>
              <a:gd name="csX11" fmla="*/ 3815093 w 3942735"/>
              <a:gd name="csY11" fmla="*/ 765837 h 765837"/>
              <a:gd name="csX12" fmla="*/ 3251440 w 3942735"/>
              <a:gd name="csY12" fmla="*/ 765837 h 765837"/>
              <a:gd name="csX13" fmla="*/ 2798410 w 3942735"/>
              <a:gd name="csY13" fmla="*/ 765837 h 765837"/>
              <a:gd name="csX14" fmla="*/ 2345380 w 3942735"/>
              <a:gd name="csY14" fmla="*/ 765837 h 765837"/>
              <a:gd name="csX15" fmla="*/ 1744853 w 3942735"/>
              <a:gd name="csY15" fmla="*/ 765837 h 765837"/>
              <a:gd name="csX16" fmla="*/ 1181199 w 3942735"/>
              <a:gd name="csY16" fmla="*/ 765837 h 765837"/>
              <a:gd name="csX17" fmla="*/ 765044 w 3942735"/>
              <a:gd name="csY17" fmla="*/ 765837 h 765837"/>
              <a:gd name="csX18" fmla="*/ 127642 w 3942735"/>
              <a:gd name="csY18" fmla="*/ 765837 h 765837"/>
              <a:gd name="csX19" fmla="*/ 0 w 3942735"/>
              <a:gd name="csY19" fmla="*/ 638195 h 765837"/>
              <a:gd name="csX20" fmla="*/ 0 w 3942735"/>
              <a:gd name="csY20" fmla="*/ 127642 h 7658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5"/>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4"/>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6"/>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cs typeface="Arial-Rounded" panose="020B0500000000000000" pitchFamily="34" charset="0"/>
              </a:rPr>
              <a:t>Buổi chiều trôi thật chậm</a:t>
            </a:r>
          </a:p>
          <a:p>
            <a:r>
              <a:rPr lang="vi-VN" sz="3200" dirty="0">
                <a:latin typeface="Cambria" panose="02040503050406030204" pitchFamily="18" charset="0"/>
                <a:ea typeface="Cambria" panose="02040503050406030204" pitchFamily="18" charset="0"/>
                <a:cs typeface="Arial-Rounded" panose="020B0500000000000000" pitchFamily="34" charset="0"/>
              </a:rPr>
              <a:t>Mặt trời mải rong chơi</a:t>
            </a:r>
          </a:p>
          <a:p>
            <a:r>
              <a:rPr lang="vi-VN" sz="3200" dirty="0">
                <a:latin typeface="Cambria" panose="02040503050406030204" pitchFamily="18" charset="0"/>
                <a:ea typeface="Cambria" panose="02040503050406030204" pitchFamily="18" charset="0"/>
                <a:cs typeface="Arial-Rounded" panose="020B0500000000000000" pitchFamily="34" charset="0"/>
              </a:rPr>
              <a:t>Đủng đỉnh mãi chân trời</a:t>
            </a:r>
          </a:p>
          <a:p>
            <a:r>
              <a:rPr lang="vi-VN" sz="3200" dirty="0">
                <a:latin typeface="Cambria" panose="02040503050406030204" pitchFamily="18" charset="0"/>
                <a:ea typeface="Cambria" panose="02040503050406030204" pitchFamily="18" charset="0"/>
                <a:cs typeface="Arial-Rounded" panose="020B0500000000000000" pitchFamily="34" charset="0"/>
              </a:rPr>
              <a:t>Mà vẫn chưa lặn xuống.</a:t>
            </a:r>
          </a:p>
          <a:p>
            <a:br>
              <a:rPr lang="vi-VN" sz="3200" dirty="0">
                <a:latin typeface="Cambria" panose="02040503050406030204" pitchFamily="18" charset="0"/>
                <a:ea typeface="Cambria" panose="02040503050406030204" pitchFamily="18" charset="0"/>
                <a:cs typeface="Arial-Rounded" panose="020B0500000000000000" pitchFamily="34" charset="0"/>
              </a:rPr>
            </a:br>
            <a:r>
              <a:rPr lang="vi-VN" sz="3200" dirty="0">
                <a:latin typeface="Cambria" panose="02040503050406030204" pitchFamily="18" charset="0"/>
                <a:ea typeface="Cambria" panose="02040503050406030204" pitchFamily="18" charset="0"/>
                <a:cs typeface="Arial-Rounded" panose="020B0500000000000000" pitchFamily="34" charset="0"/>
              </a:rPr>
              <a:t>Mùa hè thật sung sướng</a:t>
            </a:r>
          </a:p>
          <a:p>
            <a:r>
              <a:rPr lang="vi-VN" sz="3200" dirty="0">
                <a:latin typeface="Cambria" panose="02040503050406030204" pitchFamily="18" charset="0"/>
                <a:ea typeface="Cambria" panose="02040503050406030204" pitchFamily="18" charset="0"/>
                <a:cs typeface="Arial-Rounded" panose="020B0500000000000000" pitchFamily="34" charset="0"/>
              </a:rPr>
              <a:t>Có nắng lại có kem</a:t>
            </a:r>
          </a:p>
          <a:p>
            <a:r>
              <a:rPr lang="vi-VN" sz="3200" dirty="0">
                <a:latin typeface="Cambria" panose="02040503050406030204" pitchFamily="18" charset="0"/>
                <a:ea typeface="Cambria" panose="02040503050406030204" pitchFamily="18" charset="0"/>
                <a:cs typeface="Arial-Rounded" panose="020B0500000000000000" pitchFamily="34" charset="0"/>
              </a:rPr>
              <a:t>Có những cơn gió êm</a:t>
            </a:r>
          </a:p>
          <a:p>
            <a:r>
              <a:rPr lang="vi-VN" sz="3200" dirty="0">
                <a:latin typeface="Cambria" panose="02040503050406030204" pitchFamily="18" charset="0"/>
                <a:ea typeface="Cambria" panose="02040503050406030204" pitchFamily="18"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lue and pink letters&#10;&#10;AI-generated content may be incorrect.">
            <a:extLst>
              <a:ext uri="{FF2B5EF4-FFF2-40B4-BE49-F238E27FC236}">
                <a16:creationId xmlns:a16="http://schemas.microsoft.com/office/drawing/2014/main" id="{4E6853E7-2806-198B-6EF0-A9BBE65C4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973" y="2303099"/>
            <a:ext cx="9510584" cy="2889754"/>
          </a:xfrm>
          <a:prstGeom prst="rect">
            <a:avLst/>
          </a:prstGeom>
        </p:spPr>
      </p:pic>
    </p:spTree>
    <p:extLst>
      <p:ext uri="{BB962C8B-B14F-4D97-AF65-F5344CB8AC3E}">
        <p14:creationId xmlns:p14="http://schemas.microsoft.com/office/powerpoint/2010/main" val="33841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101457">
            <a:off x="497393" y="2468773"/>
            <a:ext cx="11245425" cy="3657571"/>
          </a:xfrm>
          <a:custGeom>
            <a:avLst/>
            <a:gdLst/>
            <a:ahLst/>
            <a:cxnLst/>
            <a:rect l="l" t="t" r="r" b="b"/>
            <a:pathLst>
              <a:path w="16868137" h="5486356">
                <a:moveTo>
                  <a:pt x="0" y="0"/>
                </a:moveTo>
                <a:lnTo>
                  <a:pt x="16868137" y="0"/>
                </a:lnTo>
                <a:lnTo>
                  <a:pt x="16868137" y="5486355"/>
                </a:lnTo>
                <a:lnTo>
                  <a:pt x="0" y="5486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841526" y="2972547"/>
            <a:ext cx="2607995" cy="3032552"/>
          </a:xfrm>
          <a:custGeom>
            <a:avLst/>
            <a:gdLst/>
            <a:ahLst/>
            <a:cxnLst/>
            <a:rect l="l" t="t" r="r" b="b"/>
            <a:pathLst>
              <a:path w="3911992" h="4548828">
                <a:moveTo>
                  <a:pt x="0" y="0"/>
                </a:moveTo>
                <a:lnTo>
                  <a:pt x="3911992" y="0"/>
                </a:lnTo>
                <a:lnTo>
                  <a:pt x="3911992" y="4548828"/>
                </a:lnTo>
                <a:lnTo>
                  <a:pt x="0" y="454882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630759" y="2781282"/>
            <a:ext cx="2607995" cy="3032552"/>
          </a:xfrm>
          <a:custGeom>
            <a:avLst/>
            <a:gdLst/>
            <a:ahLst/>
            <a:cxnLst/>
            <a:rect l="l" t="t" r="r" b="b"/>
            <a:pathLst>
              <a:path w="3911992" h="4548828">
                <a:moveTo>
                  <a:pt x="0" y="0"/>
                </a:moveTo>
                <a:lnTo>
                  <a:pt x="3911993" y="0"/>
                </a:lnTo>
                <a:lnTo>
                  <a:pt x="3911993" y="4548829"/>
                </a:lnTo>
                <a:lnTo>
                  <a:pt x="0" y="4548829"/>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64327">
            <a:off x="1139" y="6826425"/>
            <a:ext cx="25619" cy="30636"/>
          </a:xfrm>
          <a:custGeom>
            <a:avLst/>
            <a:gdLst/>
            <a:ahLst/>
            <a:cxnLst/>
            <a:rect l="l" t="t" r="r" b="b"/>
            <a:pathLst>
              <a:path w="38429" h="45954">
                <a:moveTo>
                  <a:pt x="0" y="0"/>
                </a:moveTo>
                <a:lnTo>
                  <a:pt x="38429" y="0"/>
                </a:lnTo>
                <a:lnTo>
                  <a:pt x="38429" y="45954"/>
                </a:lnTo>
                <a:lnTo>
                  <a:pt x="0" y="459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46617" y="4909206"/>
            <a:ext cx="14502777" cy="6689406"/>
          </a:xfrm>
          <a:custGeom>
            <a:avLst/>
            <a:gdLst/>
            <a:ahLst/>
            <a:cxnLst/>
            <a:rect l="l" t="t" r="r" b="b"/>
            <a:pathLst>
              <a:path w="21754166" h="10034109">
                <a:moveTo>
                  <a:pt x="0" y="0"/>
                </a:moveTo>
                <a:lnTo>
                  <a:pt x="21754165" y="0"/>
                </a:lnTo>
                <a:lnTo>
                  <a:pt x="21754165" y="10034109"/>
                </a:lnTo>
                <a:lnTo>
                  <a:pt x="0" y="1003410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77379" y="620239"/>
            <a:ext cx="4056059" cy="1607213"/>
          </a:xfrm>
          <a:custGeom>
            <a:avLst/>
            <a:gdLst/>
            <a:ahLst/>
            <a:cxnLst/>
            <a:rect l="l" t="t" r="r" b="b"/>
            <a:pathLst>
              <a:path w="6084088" h="2410820">
                <a:moveTo>
                  <a:pt x="0" y="0"/>
                </a:moveTo>
                <a:lnTo>
                  <a:pt x="6084088" y="0"/>
                </a:lnTo>
                <a:lnTo>
                  <a:pt x="6084088" y="2410820"/>
                </a:lnTo>
                <a:lnTo>
                  <a:pt x="0" y="2410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478171" y="354666"/>
            <a:ext cx="3139931" cy="1244197"/>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01457">
            <a:off x="1445082" y="1242623"/>
            <a:ext cx="9548272" cy="2881271"/>
          </a:xfrm>
          <a:custGeom>
            <a:avLst/>
            <a:gdLst/>
            <a:ahLst/>
            <a:cxnLst/>
            <a:rect l="l" t="t" r="r" b="b"/>
            <a:pathLst>
              <a:path w="13287966" h="4321906">
                <a:moveTo>
                  <a:pt x="0" y="0"/>
                </a:moveTo>
                <a:lnTo>
                  <a:pt x="13287966" y="0"/>
                </a:lnTo>
                <a:lnTo>
                  <a:pt x="13287966" y="4321906"/>
                </a:lnTo>
                <a:lnTo>
                  <a:pt x="0" y="43219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30806" y="4332973"/>
            <a:ext cx="7135617" cy="2185283"/>
          </a:xfrm>
          <a:custGeom>
            <a:avLst/>
            <a:gdLst/>
            <a:ahLst/>
            <a:cxnLst/>
            <a:rect l="l" t="t" r="r" b="b"/>
            <a:pathLst>
              <a:path w="10703426" h="3277924">
                <a:moveTo>
                  <a:pt x="0" y="0"/>
                </a:moveTo>
                <a:lnTo>
                  <a:pt x="10703426" y="0"/>
                </a:lnTo>
                <a:lnTo>
                  <a:pt x="10703426" y="3277924"/>
                </a:lnTo>
                <a:lnTo>
                  <a:pt x="0" y="3277924"/>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1218449">
            <a:off x="2336953" y="2908995"/>
            <a:ext cx="319054" cy="381529"/>
          </a:xfrm>
          <a:custGeom>
            <a:avLst/>
            <a:gdLst/>
            <a:ahLst/>
            <a:cxnLst/>
            <a:rect l="l" t="t" r="r" b="b"/>
            <a:pathLst>
              <a:path w="478581" h="572294">
                <a:moveTo>
                  <a:pt x="0" y="0"/>
                </a:moveTo>
                <a:lnTo>
                  <a:pt x="478581" y="0"/>
                </a:lnTo>
                <a:lnTo>
                  <a:pt x="478581" y="572294"/>
                </a:lnTo>
                <a:lnTo>
                  <a:pt x="0" y="5722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227018">
            <a:off x="9592112" y="2961556"/>
            <a:ext cx="273571" cy="327141"/>
          </a:xfrm>
          <a:custGeom>
            <a:avLst/>
            <a:gdLst/>
            <a:ahLst/>
            <a:cxnLst/>
            <a:rect l="l" t="t" r="r" b="b"/>
            <a:pathLst>
              <a:path w="410357" h="490711">
                <a:moveTo>
                  <a:pt x="0" y="0"/>
                </a:moveTo>
                <a:lnTo>
                  <a:pt x="410357" y="0"/>
                </a:lnTo>
                <a:lnTo>
                  <a:pt x="410357" y="490711"/>
                </a:lnTo>
                <a:lnTo>
                  <a:pt x="0" y="4907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64327">
            <a:off x="12181389" y="372"/>
            <a:ext cx="10160" cy="12149"/>
          </a:xfrm>
          <a:custGeom>
            <a:avLst/>
            <a:gdLst/>
            <a:ahLst/>
            <a:cxnLst/>
            <a:rect l="l" t="t" r="r" b="b"/>
            <a:pathLst>
              <a:path w="15240" h="18224">
                <a:moveTo>
                  <a:pt x="0" y="0"/>
                </a:moveTo>
                <a:lnTo>
                  <a:pt x="15240" y="0"/>
                </a:lnTo>
                <a:lnTo>
                  <a:pt x="15240" y="18225"/>
                </a:lnTo>
                <a:lnTo>
                  <a:pt x="0" y="1822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1447441">
            <a:off x="1381366" y="4596277"/>
            <a:ext cx="612982" cy="407912"/>
          </a:xfrm>
          <a:custGeom>
            <a:avLst/>
            <a:gdLst/>
            <a:ahLst/>
            <a:cxnLst/>
            <a:rect l="l" t="t" r="r" b="b"/>
            <a:pathLst>
              <a:path w="919473" h="611868">
                <a:moveTo>
                  <a:pt x="0" y="0"/>
                </a:moveTo>
                <a:lnTo>
                  <a:pt x="919474" y="0"/>
                </a:lnTo>
                <a:lnTo>
                  <a:pt x="919474" y="611868"/>
                </a:lnTo>
                <a:lnTo>
                  <a:pt x="0" y="6118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447441">
            <a:off x="10324269" y="4569053"/>
            <a:ext cx="612982" cy="407912"/>
          </a:xfrm>
          <a:custGeom>
            <a:avLst/>
            <a:gdLst/>
            <a:ahLst/>
            <a:cxnLst/>
            <a:rect l="l" t="t" r="r" b="b"/>
            <a:pathLst>
              <a:path w="919473" h="611868">
                <a:moveTo>
                  <a:pt x="0" y="0"/>
                </a:moveTo>
                <a:lnTo>
                  <a:pt x="919473" y="0"/>
                </a:lnTo>
                <a:lnTo>
                  <a:pt x="919473" y="611868"/>
                </a:lnTo>
                <a:lnTo>
                  <a:pt x="0" y="61186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flipH="1">
            <a:off x="271086" y="1566536"/>
            <a:ext cx="1605063" cy="1115519"/>
          </a:xfrm>
          <a:custGeom>
            <a:avLst/>
            <a:gdLst/>
            <a:ahLst/>
            <a:cxnLst/>
            <a:rect l="l" t="t" r="r" b="b"/>
            <a:pathLst>
              <a:path w="2407595" h="1673278">
                <a:moveTo>
                  <a:pt x="2407594" y="0"/>
                </a:moveTo>
                <a:lnTo>
                  <a:pt x="0" y="0"/>
                </a:lnTo>
                <a:lnTo>
                  <a:pt x="0" y="1673278"/>
                </a:lnTo>
                <a:lnTo>
                  <a:pt x="2407594" y="1673278"/>
                </a:lnTo>
                <a:lnTo>
                  <a:pt x="2407594"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2105584">
            <a:off x="10355755" y="636569"/>
            <a:ext cx="1384763" cy="1402614"/>
          </a:xfrm>
          <a:custGeom>
            <a:avLst/>
            <a:gdLst/>
            <a:ahLst/>
            <a:cxnLst/>
            <a:rect l="l" t="t" r="r" b="b"/>
            <a:pathLst>
              <a:path w="2077144" h="2103921">
                <a:moveTo>
                  <a:pt x="0" y="0"/>
                </a:moveTo>
                <a:lnTo>
                  <a:pt x="2077144" y="0"/>
                </a:lnTo>
                <a:lnTo>
                  <a:pt x="2077144" y="2103921"/>
                </a:lnTo>
                <a:lnTo>
                  <a:pt x="0" y="210392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pic>
        <p:nvPicPr>
          <p:cNvPr id="20" name="Picture 19">
            <a:extLst>
              <a:ext uri="{FF2B5EF4-FFF2-40B4-BE49-F238E27FC236}">
                <a16:creationId xmlns:a16="http://schemas.microsoft.com/office/drawing/2014/main" id="{CF92A0E0-E951-25C6-7A39-5615766F406A}"/>
              </a:ext>
            </a:extLst>
          </p:cNvPr>
          <p:cNvPicPr>
            <a:picLocks noChangeAspect="1"/>
          </p:cNvPicPr>
          <p:nvPr/>
        </p:nvPicPr>
        <p:blipFill>
          <a:blip r:embed="rId25"/>
          <a:stretch>
            <a:fillRect/>
          </a:stretch>
        </p:blipFill>
        <p:spPr>
          <a:xfrm>
            <a:off x="4532386" y="298161"/>
            <a:ext cx="3042168" cy="1072989"/>
          </a:xfrm>
          <a:prstGeom prst="rect">
            <a:avLst/>
          </a:prstGeom>
        </p:spPr>
      </p:pic>
      <p:pic>
        <p:nvPicPr>
          <p:cNvPr id="24" name="Picture 23">
            <a:extLst>
              <a:ext uri="{FF2B5EF4-FFF2-40B4-BE49-F238E27FC236}">
                <a16:creationId xmlns:a16="http://schemas.microsoft.com/office/drawing/2014/main" id="{DCA252EA-090D-A8FD-FA71-F09F1B884476}"/>
              </a:ext>
            </a:extLst>
          </p:cNvPr>
          <p:cNvPicPr>
            <a:picLocks noChangeAspect="1"/>
          </p:cNvPicPr>
          <p:nvPr/>
        </p:nvPicPr>
        <p:blipFill>
          <a:blip r:embed="rId26"/>
          <a:stretch>
            <a:fillRect/>
          </a:stretch>
        </p:blipFill>
        <p:spPr>
          <a:xfrm>
            <a:off x="1782779" y="1834401"/>
            <a:ext cx="8583912" cy="1615580"/>
          </a:xfrm>
          <a:prstGeom prst="rect">
            <a:avLst/>
          </a:prstGeom>
        </p:spPr>
      </p:pic>
      <p:pic>
        <p:nvPicPr>
          <p:cNvPr id="26" name="Picture 25">
            <a:extLst>
              <a:ext uri="{FF2B5EF4-FFF2-40B4-BE49-F238E27FC236}">
                <a16:creationId xmlns:a16="http://schemas.microsoft.com/office/drawing/2014/main" id="{2378EC6D-EC18-4079-0734-423066C6E086}"/>
              </a:ext>
            </a:extLst>
          </p:cNvPr>
          <p:cNvPicPr>
            <a:picLocks noChangeAspect="1"/>
          </p:cNvPicPr>
          <p:nvPr/>
        </p:nvPicPr>
        <p:blipFill>
          <a:blip r:embed="rId27"/>
          <a:stretch>
            <a:fillRect/>
          </a:stretch>
        </p:blipFill>
        <p:spPr>
          <a:xfrm>
            <a:off x="925231" y="181817"/>
            <a:ext cx="1963082"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8762187">
            <a:off x="8781105" y="1014253"/>
            <a:ext cx="4876800" cy="2015486"/>
          </a:xfrm>
          <a:custGeom>
            <a:avLst/>
            <a:gdLst/>
            <a:ahLst/>
            <a:cxnLst/>
            <a:rect l="l" t="t" r="r" b="b"/>
            <a:pathLst>
              <a:path w="7315200" h="3023229">
                <a:moveTo>
                  <a:pt x="0" y="0"/>
                </a:moveTo>
                <a:lnTo>
                  <a:pt x="7315200" y="0"/>
                </a:lnTo>
                <a:lnTo>
                  <a:pt x="7315200" y="3023229"/>
                </a:lnTo>
                <a:lnTo>
                  <a:pt x="0" y="3023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671011" y="569983"/>
            <a:ext cx="8849978" cy="5718034"/>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263310" y="5465640"/>
            <a:ext cx="14502777" cy="6689406"/>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829507">
            <a:off x="-385343" y="155186"/>
            <a:ext cx="2873053" cy="829594"/>
          </a:xfrm>
          <a:custGeom>
            <a:avLst/>
            <a:gdLst/>
            <a:ahLst/>
            <a:cxnLst/>
            <a:rect l="l" t="t" r="r" b="b"/>
            <a:pathLst>
              <a:path w="4309580" h="1244391">
                <a:moveTo>
                  <a:pt x="0" y="0"/>
                </a:moveTo>
                <a:lnTo>
                  <a:pt x="4309581" y="0"/>
                </a:lnTo>
                <a:lnTo>
                  <a:pt x="4309581" y="1244391"/>
                </a:lnTo>
                <a:lnTo>
                  <a:pt x="0" y="1244391"/>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619354" y="4013671"/>
            <a:ext cx="1477717" cy="2564368"/>
          </a:xfrm>
          <a:custGeom>
            <a:avLst/>
            <a:gdLst/>
            <a:ahLst/>
            <a:cxnLst/>
            <a:rect l="l" t="t" r="r" b="b"/>
            <a:pathLst>
              <a:path w="2216575" h="3846552">
                <a:moveTo>
                  <a:pt x="0" y="0"/>
                </a:moveTo>
                <a:lnTo>
                  <a:pt x="2216576" y="0"/>
                </a:lnTo>
                <a:lnTo>
                  <a:pt x="2216576" y="3846552"/>
                </a:lnTo>
                <a:lnTo>
                  <a:pt x="0" y="38465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9840930" y="4013672"/>
            <a:ext cx="1849801" cy="2323141"/>
          </a:xfrm>
          <a:custGeom>
            <a:avLst/>
            <a:gdLst/>
            <a:ahLst/>
            <a:cxnLst/>
            <a:rect l="l" t="t" r="r" b="b"/>
            <a:pathLst>
              <a:path w="2774702" h="3484712">
                <a:moveTo>
                  <a:pt x="0" y="0"/>
                </a:moveTo>
                <a:lnTo>
                  <a:pt x="2774702" y="0"/>
                </a:lnTo>
                <a:lnTo>
                  <a:pt x="2774702" y="3484712"/>
                </a:lnTo>
                <a:lnTo>
                  <a:pt x="0" y="3484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1048390">
            <a:off x="9116205" y="556169"/>
            <a:ext cx="2478052" cy="2103247"/>
          </a:xfrm>
          <a:custGeom>
            <a:avLst/>
            <a:gdLst/>
            <a:ahLst/>
            <a:cxnLst/>
            <a:rect l="l" t="t" r="r" b="b"/>
            <a:pathLst>
              <a:path w="3717078" h="3154870">
                <a:moveTo>
                  <a:pt x="0" y="0"/>
                </a:moveTo>
                <a:lnTo>
                  <a:pt x="3717078" y="0"/>
                </a:lnTo>
                <a:lnTo>
                  <a:pt x="3717078" y="3154870"/>
                </a:lnTo>
                <a:lnTo>
                  <a:pt x="0" y="3154870"/>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551660" y="2010131"/>
            <a:ext cx="1422015" cy="1418869"/>
          </a:xfrm>
          <a:custGeom>
            <a:avLst/>
            <a:gdLst/>
            <a:ahLst/>
            <a:cxnLst/>
            <a:rect l="l" t="t" r="r" b="b"/>
            <a:pathLst>
              <a:path w="2133023" h="2128304">
                <a:moveTo>
                  <a:pt x="0" y="0"/>
                </a:moveTo>
                <a:lnTo>
                  <a:pt x="2133023" y="0"/>
                </a:lnTo>
                <a:lnTo>
                  <a:pt x="2133023" y="2128304"/>
                </a:lnTo>
                <a:lnTo>
                  <a:pt x="0" y="2128304"/>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rot="-481030">
            <a:off x="341958" y="1620216"/>
            <a:ext cx="194438" cy="232511"/>
          </a:xfrm>
          <a:custGeom>
            <a:avLst/>
            <a:gdLst/>
            <a:ahLst/>
            <a:cxnLst/>
            <a:rect l="l" t="t" r="r" b="b"/>
            <a:pathLst>
              <a:path w="291657" h="348767">
                <a:moveTo>
                  <a:pt x="0" y="0"/>
                </a:moveTo>
                <a:lnTo>
                  <a:pt x="291657" y="0"/>
                </a:lnTo>
                <a:lnTo>
                  <a:pt x="291657" y="348768"/>
                </a:lnTo>
                <a:lnTo>
                  <a:pt x="0" y="3487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26" name="Picture 25">
            <a:extLst>
              <a:ext uri="{FF2B5EF4-FFF2-40B4-BE49-F238E27FC236}">
                <a16:creationId xmlns:a16="http://schemas.microsoft.com/office/drawing/2014/main" id="{13A16F3B-A657-3D5B-79F5-F1A8FD03B569}"/>
              </a:ext>
            </a:extLst>
          </p:cNvPr>
          <p:cNvPicPr>
            <a:picLocks noChangeAspect="1"/>
          </p:cNvPicPr>
          <p:nvPr/>
        </p:nvPicPr>
        <p:blipFill>
          <a:blip r:embed="rId16"/>
          <a:stretch>
            <a:fillRect/>
          </a:stretch>
        </p:blipFill>
        <p:spPr>
          <a:xfrm>
            <a:off x="1881963" y="1526772"/>
            <a:ext cx="8089202" cy="3232236"/>
          </a:xfrm>
          <a:prstGeom prst="rect">
            <a:avLst/>
          </a:prstGeom>
        </p:spPr>
      </p:pic>
      <p:pic>
        <p:nvPicPr>
          <p:cNvPr id="27" name="Picture 26" descr="A round pink circle with white text and a black background&#10;&#10;AI-generated content may be incorrect.">
            <a:extLst>
              <a:ext uri="{FF2B5EF4-FFF2-40B4-BE49-F238E27FC236}">
                <a16:creationId xmlns:a16="http://schemas.microsoft.com/office/drawing/2014/main" id="{F3BF9D6C-5F5F-BF06-0666-4A144EF990C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76552" y="0"/>
            <a:ext cx="1382469" cy="13824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mbria" panose="02040503050406030204" pitchFamily="18"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mbria" panose="02040503050406030204" pitchFamily="18"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mbria" panose="02040503050406030204" pitchFamily="18" charset="0"/>
                  <a:ea typeface="Cambria" panose="02040503050406030204" pitchFamily="18" charset="0"/>
                  <a:cs typeface="Calibri" panose="020F0502020204030204" pitchFamily="34" charset="0"/>
                </a:rPr>
                <a:t>Đọc</a:t>
              </a:r>
              <a:r>
                <a:rPr lang="en-US" altLang="zh-CN" sz="2800" b="1" kern="0" dirty="0">
                  <a:solidFill>
                    <a:srgbClr val="E66126"/>
                  </a:solidFill>
                  <a:latin typeface="Cambria" panose="02040503050406030204" pitchFamily="18" charset="0"/>
                  <a:ea typeface="Cambria" panose="02040503050406030204" pitchFamily="18" charset="0"/>
                  <a:cs typeface="Calibri" panose="020F0502020204030204" pitchFamily="34" charset="0"/>
                </a:rPr>
                <a:t> </a:t>
              </a:r>
              <a:r>
                <a:rPr lang="en-US" altLang="zh-CN" sz="2800" b="1" kern="0" dirty="0" err="1">
                  <a:solidFill>
                    <a:srgbClr val="E66126"/>
                  </a:solidFill>
                  <a:latin typeface="Cambria" panose="02040503050406030204" pitchFamily="18" charset="0"/>
                  <a:ea typeface="Cambria" panose="02040503050406030204" pitchFamily="18" charset="0"/>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mbria" panose="02040503050406030204" pitchFamily="18"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Arial-Rounded" panose="020B0500000000000000" pitchFamily="34" charset="0"/>
              </a:rPr>
              <a:t>(</a:t>
            </a:r>
            <a:r>
              <a:rPr lang="en-US" sz="2800" dirty="0" err="1">
                <a:latin typeface="Cambria" panose="02040503050406030204" pitchFamily="18" charset="0"/>
                <a:ea typeface="Cambria" panose="02040503050406030204" pitchFamily="18" charset="0"/>
                <a:cs typeface="Arial-Rounded" panose="020B0500000000000000" pitchFamily="34" charset="0"/>
              </a:rPr>
              <a:t>Nguyễn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Quỳnh</a:t>
            </a:r>
            <a:r>
              <a:rPr lang="en-US" sz="2800" dirty="0">
                <a:latin typeface="Cambria" panose="02040503050406030204" pitchFamily="18" charset="0"/>
                <a:ea typeface="Cambria" panose="02040503050406030204" pitchFamily="18"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5167423"/>
            <a:ext cx="7672928" cy="1681667"/>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cs typeface="Arial-Rounded" panose="020B0500000000000000" pitchFamily="34" charset="0"/>
              </a:rPr>
              <a:t>Sớm nay em thức dậy</a:t>
            </a:r>
          </a:p>
          <a:p>
            <a:r>
              <a:rPr lang="vi-VN" sz="3200" dirty="0">
                <a:latin typeface="Cambria" panose="02040503050406030204" pitchFamily="18" charset="0"/>
                <a:ea typeface="Cambria" panose="02040503050406030204" pitchFamily="18" charset="0"/>
                <a:cs typeface="Arial-Rounded" panose="020B0500000000000000" pitchFamily="34" charset="0"/>
              </a:rPr>
              <a:t>Trời sáng tự bao giờ</a:t>
            </a:r>
          </a:p>
          <a:p>
            <a:r>
              <a:rPr lang="vi-VN" sz="3200" dirty="0">
                <a:latin typeface="Cambria" panose="02040503050406030204" pitchFamily="18" charset="0"/>
                <a:ea typeface="Cambria" panose="02040503050406030204" pitchFamily="18" charset="0"/>
                <a:cs typeface="Arial-Rounded" panose="020B0500000000000000" pitchFamily="34" charset="0"/>
              </a:rPr>
              <a:t>Mùa hè kì lạ chưa</a:t>
            </a:r>
          </a:p>
          <a:p>
            <a:r>
              <a:rPr lang="vi-VN" sz="3200" dirty="0">
                <a:latin typeface="Cambria" panose="02040503050406030204" pitchFamily="18" charset="0"/>
                <a:ea typeface="Cambria" panose="02040503050406030204" pitchFamily="18" charset="0"/>
                <a:cs typeface="Arial-Rounded" panose="020B0500000000000000" pitchFamily="34" charset="0"/>
              </a:rPr>
              <a:t>Mặt trời ưa dậy sớm.</a:t>
            </a:r>
            <a:endParaRPr lang="en-US" sz="3200" dirty="0">
              <a:latin typeface="Cambria" panose="02040503050406030204" pitchFamily="18" charset="0"/>
              <a:ea typeface="Cambria" panose="02040503050406030204" pitchFamily="18" charset="0"/>
              <a:cs typeface="Arial-Rounded" panose="020B0500000000000000" pitchFamily="34" charset="0"/>
            </a:endParaRPr>
          </a:p>
          <a:p>
            <a:endParaRPr lang="en-US" sz="3200" dirty="0">
              <a:latin typeface="Cambria" panose="02040503050406030204" pitchFamily="18" charset="0"/>
              <a:ea typeface="Cambria" panose="02040503050406030204" pitchFamily="18" charset="0"/>
              <a:cs typeface="Arial-Rounded" panose="020B0500000000000000" pitchFamily="34" charset="0"/>
            </a:endParaRPr>
          </a:p>
          <a:p>
            <a:r>
              <a:rPr lang="vi-VN" sz="3200" dirty="0">
                <a:latin typeface="Cambria" panose="02040503050406030204" pitchFamily="18" charset="0"/>
                <a:ea typeface="Cambria" panose="02040503050406030204" pitchFamily="18" charset="0"/>
                <a:cs typeface="Arial-Rounded" panose="020B0500000000000000" pitchFamily="34" charset="0"/>
              </a:rPr>
              <a:t>Nắng cho cây chóng lớn</a:t>
            </a:r>
          </a:p>
          <a:p>
            <a:r>
              <a:rPr lang="vi-VN" sz="3200" dirty="0">
                <a:latin typeface="Cambria" panose="02040503050406030204" pitchFamily="18" charset="0"/>
                <a:ea typeface="Cambria" panose="02040503050406030204" pitchFamily="18" charset="0"/>
                <a:cs typeface="Arial-Rounded" panose="020B0500000000000000" pitchFamily="34" charset="0"/>
              </a:rPr>
              <a:t>Cho hoa lá thêm màu</a:t>
            </a:r>
          </a:p>
          <a:p>
            <a:r>
              <a:rPr lang="vi-VN" sz="3200" dirty="0">
                <a:latin typeface="Cambria" panose="02040503050406030204" pitchFamily="18" charset="0"/>
                <a:ea typeface="Cambria" panose="02040503050406030204" pitchFamily="18" charset="0"/>
                <a:cs typeface="Arial-Rounded" panose="020B0500000000000000" pitchFamily="34" charset="0"/>
              </a:rPr>
              <a:t>Cho mình chơi thật lâu</a:t>
            </a:r>
          </a:p>
          <a:p>
            <a:r>
              <a:rPr lang="vi-VN" sz="3200" dirty="0">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cs typeface="Arial-Rounded" panose="020B0500000000000000" pitchFamily="34" charset="0"/>
              </a:rPr>
              <a:t>Buổi chiều trôi thật chậm</a:t>
            </a:r>
          </a:p>
          <a:p>
            <a:r>
              <a:rPr lang="vi-VN" sz="3200" dirty="0">
                <a:latin typeface="Cambria" panose="02040503050406030204" pitchFamily="18" charset="0"/>
                <a:ea typeface="Cambria" panose="02040503050406030204" pitchFamily="18" charset="0"/>
                <a:cs typeface="Arial-Rounded" panose="020B0500000000000000" pitchFamily="34" charset="0"/>
              </a:rPr>
              <a:t>Mặt trời mải rong chơi</a:t>
            </a:r>
          </a:p>
          <a:p>
            <a:r>
              <a:rPr lang="vi-VN" sz="3200" dirty="0">
                <a:latin typeface="Cambria" panose="02040503050406030204" pitchFamily="18" charset="0"/>
                <a:ea typeface="Cambria" panose="02040503050406030204" pitchFamily="18" charset="0"/>
                <a:cs typeface="Arial-Rounded" panose="020B0500000000000000" pitchFamily="34" charset="0"/>
              </a:rPr>
              <a:t>Đủng đỉnh mãi chân trời</a:t>
            </a:r>
          </a:p>
          <a:p>
            <a:r>
              <a:rPr lang="vi-VN" sz="3200" dirty="0">
                <a:latin typeface="Cambria" panose="02040503050406030204" pitchFamily="18" charset="0"/>
                <a:ea typeface="Cambria" panose="02040503050406030204" pitchFamily="18" charset="0"/>
                <a:cs typeface="Arial-Rounded" panose="020B0500000000000000" pitchFamily="34" charset="0"/>
              </a:rPr>
              <a:t>Mà vẫn chưa lặn xuống.</a:t>
            </a:r>
          </a:p>
          <a:p>
            <a:br>
              <a:rPr lang="vi-VN" sz="3200" dirty="0">
                <a:latin typeface="Cambria" panose="02040503050406030204" pitchFamily="18" charset="0"/>
                <a:ea typeface="Cambria" panose="02040503050406030204" pitchFamily="18" charset="0"/>
                <a:cs typeface="Arial-Rounded" panose="020B0500000000000000" pitchFamily="34" charset="0"/>
              </a:rPr>
            </a:br>
            <a:r>
              <a:rPr lang="vi-VN" sz="3200" dirty="0">
                <a:latin typeface="Cambria" panose="02040503050406030204" pitchFamily="18" charset="0"/>
                <a:ea typeface="Cambria" panose="02040503050406030204" pitchFamily="18" charset="0"/>
                <a:cs typeface="Arial-Rounded" panose="020B0500000000000000" pitchFamily="34" charset="0"/>
              </a:rPr>
              <a:t>Mùa hè thật sung sướng</a:t>
            </a:r>
          </a:p>
          <a:p>
            <a:r>
              <a:rPr lang="vi-VN" sz="3200" dirty="0">
                <a:latin typeface="Cambria" panose="02040503050406030204" pitchFamily="18" charset="0"/>
                <a:ea typeface="Cambria" panose="02040503050406030204" pitchFamily="18" charset="0"/>
                <a:cs typeface="Arial-Rounded" panose="020B0500000000000000" pitchFamily="34" charset="0"/>
              </a:rPr>
              <a:t>Có nắng lại có kem</a:t>
            </a:r>
          </a:p>
          <a:p>
            <a:r>
              <a:rPr lang="vi-VN" sz="3200" dirty="0">
                <a:latin typeface="Cambria" panose="02040503050406030204" pitchFamily="18" charset="0"/>
                <a:ea typeface="Cambria" panose="02040503050406030204" pitchFamily="18" charset="0"/>
                <a:cs typeface="Arial-Rounded" panose="020B0500000000000000" pitchFamily="34" charset="0"/>
              </a:rPr>
              <a:t>Có những cơn gió êm</a:t>
            </a:r>
          </a:p>
          <a:p>
            <a:r>
              <a:rPr lang="vi-VN" sz="3200" dirty="0">
                <a:latin typeface="Cambria" panose="02040503050406030204" pitchFamily="18" charset="0"/>
                <a:ea typeface="Cambria" panose="02040503050406030204" pitchFamily="18" charset="0"/>
                <a:cs typeface="Arial-Rounded" panose="020B0500000000000000" pitchFamily="34" charset="0"/>
              </a:rPr>
              <a:t>Và ngày dài lấp lánh.</a:t>
            </a:r>
          </a:p>
        </p:txBody>
      </p:sp>
      <p:sp>
        <p:nvSpPr>
          <p:cNvPr id="3" name="Rectangle 2">
            <a:extLst>
              <a:ext uri="{FF2B5EF4-FFF2-40B4-BE49-F238E27FC236}">
                <a16:creationId xmlns:a16="http://schemas.microsoft.com/office/drawing/2014/main" id="{5BF259FE-303A-4618-463D-A74919C6F03F}"/>
              </a:ext>
            </a:extLst>
          </p:cNvPr>
          <p:cNvSpPr/>
          <p:nvPr/>
        </p:nvSpPr>
        <p:spPr>
          <a:xfrm>
            <a:off x="8490596" y="5536823"/>
            <a:ext cx="4914180" cy="584775"/>
          </a:xfrm>
          <a:prstGeom prst="rect">
            <a:avLst/>
          </a:prstGeom>
        </p:spPr>
        <p:txBody>
          <a:bodyPr wrap="square">
            <a:spAutoFit/>
          </a:bodyPr>
          <a:lstStyle/>
          <a:p>
            <a:r>
              <a:rPr lang="en-US" sz="3200" dirty="0">
                <a:latin typeface="Cambria" panose="02040503050406030204" pitchFamily="18" charset="0"/>
                <a:ea typeface="Cambria" panose="02040503050406030204" pitchFamily="18" charset="0"/>
                <a:cs typeface="Arial-Rounded" panose="020B0500000000000000" pitchFamily="34" charset="0"/>
              </a:rPr>
              <a:t>(</a:t>
            </a:r>
            <a:r>
              <a:rPr lang="en-US" sz="3200" dirty="0" err="1">
                <a:latin typeface="Cambria" panose="02040503050406030204" pitchFamily="18" charset="0"/>
                <a:ea typeface="Cambria" panose="02040503050406030204" pitchFamily="18" charset="0"/>
                <a:cs typeface="Arial-Rounded" panose="020B0500000000000000" pitchFamily="34" charset="0"/>
              </a:rPr>
              <a:t>Nguyễn</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Quỳnh</a:t>
            </a:r>
            <a:r>
              <a:rPr lang="en-US" sz="3200" dirty="0">
                <a:latin typeface="Cambria" panose="02040503050406030204" pitchFamily="18" charset="0"/>
                <a:ea typeface="Cambria" panose="02040503050406030204" pitchFamily="18" charset="0"/>
                <a:cs typeface="Arial-Rounded" panose="020B0500000000000000" pitchFamily="34" charset="0"/>
              </a:rPr>
              <a:t> Mai)</a:t>
            </a:r>
            <a:endParaRPr lang="vi-VN" sz="32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30330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组合 1">
            <a:extLst>
              <a:ext uri="{FF2B5EF4-FFF2-40B4-BE49-F238E27FC236}">
                <a16:creationId xmlns:a16="http://schemas.microsoft.com/office/drawing/2014/main" id="{39E13287-E0EC-0B39-6EB1-243FB4618D62}"/>
              </a:ext>
            </a:extLst>
          </p:cNvPr>
          <p:cNvGrpSpPr/>
          <p:nvPr/>
        </p:nvGrpSpPr>
        <p:grpSpPr>
          <a:xfrm>
            <a:off x="2833649" y="1536490"/>
            <a:ext cx="8778294" cy="4360127"/>
            <a:chOff x="927973" y="2247348"/>
            <a:chExt cx="6713990" cy="3363107"/>
          </a:xfrm>
        </p:grpSpPr>
        <p:sp>
          <p:nvSpPr>
            <p:cNvPr id="4" name="圆角矩形 23">
              <a:extLst>
                <a:ext uri="{FF2B5EF4-FFF2-40B4-BE49-F238E27FC236}">
                  <a16:creationId xmlns:a16="http://schemas.microsoft.com/office/drawing/2014/main" id="{A8B1E703-DC2E-B18C-CC43-59390229A796}"/>
                </a:ext>
              </a:extLst>
            </p:cNvPr>
            <p:cNvSpPr/>
            <p:nvPr/>
          </p:nvSpPr>
          <p:spPr>
            <a:xfrm>
              <a:off x="927973" y="2257932"/>
              <a:ext cx="3125401" cy="1579656"/>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5" name="圆角矩形 26">
              <a:extLst>
                <a:ext uri="{FF2B5EF4-FFF2-40B4-BE49-F238E27FC236}">
                  <a16:creationId xmlns:a16="http://schemas.microsoft.com/office/drawing/2014/main" id="{A76E8B2A-CF37-9644-B936-AB2874B40C3A}"/>
                </a:ext>
              </a:extLst>
            </p:cNvPr>
            <p:cNvSpPr/>
            <p:nvPr/>
          </p:nvSpPr>
          <p:spPr>
            <a:xfrm>
              <a:off x="4325738" y="4016659"/>
              <a:ext cx="3274491" cy="1579656"/>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6" name="文本框 15">
              <a:extLst>
                <a:ext uri="{FF2B5EF4-FFF2-40B4-BE49-F238E27FC236}">
                  <a16:creationId xmlns:a16="http://schemas.microsoft.com/office/drawing/2014/main" id="{9C94AF40-8A58-FCF3-0E58-9B9480D74DBE}"/>
                </a:ext>
              </a:extLst>
            </p:cNvPr>
            <p:cNvSpPr txBox="1"/>
            <p:nvPr/>
          </p:nvSpPr>
          <p:spPr>
            <a:xfrm>
              <a:off x="1230167" y="2369492"/>
              <a:ext cx="2823208" cy="1400648"/>
            </a:xfrm>
            <a:prstGeom prst="rect">
              <a:avLst/>
            </a:prstGeom>
            <a:noFill/>
          </p:spPr>
          <p:txBody>
            <a:bodyPr wrap="square" rtlCol="0">
              <a:spAutoFit/>
            </a:bodyPr>
            <a:lstStyle/>
            <a:p>
              <a:pPr lvl="0" fontAlgn="t"/>
              <a:r>
                <a:rPr lang="vi-VN" sz="2800" dirty="0">
                  <a:solidFill>
                    <a:prstClr val="black"/>
                  </a:solidFill>
                  <a:latin typeface="Cambria" panose="02040503050406030204" pitchFamily="18" charset="0"/>
                  <a:ea typeface="Cambria" panose="02040503050406030204" pitchFamily="18" charset="0"/>
                </a:rPr>
                <a:t>Sớm nay em thức dậy</a:t>
              </a:r>
            </a:p>
            <a:p>
              <a:pPr lvl="0" fontAlgn="t"/>
              <a:r>
                <a:rPr lang="vi-VN" sz="2800" dirty="0">
                  <a:solidFill>
                    <a:prstClr val="black"/>
                  </a:solidFill>
                  <a:latin typeface="Cambria" panose="02040503050406030204" pitchFamily="18" charset="0"/>
                  <a:ea typeface="Cambria" panose="02040503050406030204" pitchFamily="18" charset="0"/>
                </a:rPr>
                <a:t>Trời sáng tự bao giờ</a:t>
              </a:r>
            </a:p>
            <a:p>
              <a:pPr lvl="0" fontAlgn="t"/>
              <a:r>
                <a:rPr lang="vi-VN" sz="2800" dirty="0">
                  <a:solidFill>
                    <a:prstClr val="black"/>
                  </a:solidFill>
                  <a:latin typeface="Cambria" panose="02040503050406030204" pitchFamily="18" charset="0"/>
                  <a:ea typeface="Cambria" panose="02040503050406030204" pitchFamily="18" charset="0"/>
                </a:rPr>
                <a:t>Mùa hè kì lạ chưa</a:t>
              </a:r>
            </a:p>
            <a:p>
              <a:pPr lvl="0" fontAlgn="t"/>
              <a:r>
                <a:rPr lang="vi-VN" sz="2800" dirty="0">
                  <a:solidFill>
                    <a:prstClr val="black"/>
                  </a:solidFill>
                  <a:latin typeface="Cambria" panose="02040503050406030204" pitchFamily="18" charset="0"/>
                  <a:ea typeface="Cambria" panose="02040503050406030204" pitchFamily="18" charset="0"/>
                </a:rPr>
                <a:t>Mặt trời ưa dậy sớm.</a:t>
              </a:r>
            </a:p>
          </p:txBody>
        </p:sp>
        <p:sp>
          <p:nvSpPr>
            <p:cNvPr id="8" name="文本框 20">
              <a:extLst>
                <a:ext uri="{FF2B5EF4-FFF2-40B4-BE49-F238E27FC236}">
                  <a16:creationId xmlns:a16="http://schemas.microsoft.com/office/drawing/2014/main" id="{BD77B6AA-8595-C5B8-D2BB-21D7E86E614E}"/>
                </a:ext>
              </a:extLst>
            </p:cNvPr>
            <p:cNvSpPr txBox="1"/>
            <p:nvPr/>
          </p:nvSpPr>
          <p:spPr>
            <a:xfrm>
              <a:off x="4410698" y="2347436"/>
              <a:ext cx="3231265" cy="1400648"/>
            </a:xfrm>
            <a:prstGeom prst="rect">
              <a:avLst/>
            </a:prstGeom>
            <a:noFill/>
          </p:spPr>
          <p:txBody>
            <a:bodyPr wrap="square" rtlCol="0">
              <a:spAutoFit/>
            </a:bodyPr>
            <a:lstStyle/>
            <a:p>
              <a:pPr lvl="0" fontAlgn="t"/>
              <a:r>
                <a:rPr lang="vi-VN" sz="2800" dirty="0">
                  <a:solidFill>
                    <a:prstClr val="black"/>
                  </a:solidFill>
                  <a:latin typeface="Cambria" panose="02040503050406030204" pitchFamily="18" charset="0"/>
                  <a:ea typeface="Cambria" panose="02040503050406030204" pitchFamily="18" charset="0"/>
                </a:rPr>
                <a:t>Buổi chiều trôi thật chậm</a:t>
              </a:r>
            </a:p>
            <a:p>
              <a:pPr lvl="0" fontAlgn="t"/>
              <a:r>
                <a:rPr lang="vi-VN" sz="2800" dirty="0">
                  <a:solidFill>
                    <a:prstClr val="black"/>
                  </a:solidFill>
                  <a:latin typeface="Cambria" panose="02040503050406030204" pitchFamily="18" charset="0"/>
                  <a:ea typeface="Cambria" panose="02040503050406030204" pitchFamily="18" charset="0"/>
                </a:rPr>
                <a:t>Mặt trời mải rong chơi</a:t>
              </a:r>
            </a:p>
            <a:p>
              <a:pPr lvl="0" fontAlgn="t"/>
              <a:r>
                <a:rPr lang="vi-VN" sz="2800" dirty="0">
                  <a:solidFill>
                    <a:prstClr val="black"/>
                  </a:solidFill>
                  <a:latin typeface="Cambria" panose="02040503050406030204" pitchFamily="18" charset="0"/>
                  <a:ea typeface="Cambria" panose="02040503050406030204" pitchFamily="18" charset="0"/>
                </a:rPr>
                <a:t>Đủng đỉnh mãi chân trời</a:t>
              </a:r>
            </a:p>
            <a:p>
              <a:pPr lvl="0" fontAlgn="t"/>
              <a:r>
                <a:rPr lang="vi-VN" sz="2800" dirty="0">
                  <a:solidFill>
                    <a:prstClr val="black"/>
                  </a:solidFill>
                  <a:latin typeface="Cambria" panose="02040503050406030204" pitchFamily="18" charset="0"/>
                  <a:ea typeface="Cambria" panose="02040503050406030204" pitchFamily="18" charset="0"/>
                </a:rPr>
                <a:t>Mà vẫn chưa lặn xuống.</a:t>
              </a:r>
            </a:p>
          </p:txBody>
        </p:sp>
        <p:sp>
          <p:nvSpPr>
            <p:cNvPr id="9" name="文本框 21">
              <a:extLst>
                <a:ext uri="{FF2B5EF4-FFF2-40B4-BE49-F238E27FC236}">
                  <a16:creationId xmlns:a16="http://schemas.microsoft.com/office/drawing/2014/main" id="{3C51CF44-32CB-0DBC-5333-E0B03FC08DDD}"/>
                </a:ext>
              </a:extLst>
            </p:cNvPr>
            <p:cNvSpPr txBox="1"/>
            <p:nvPr/>
          </p:nvSpPr>
          <p:spPr>
            <a:xfrm>
              <a:off x="1173942" y="4157414"/>
              <a:ext cx="2935656" cy="1400648"/>
            </a:xfrm>
            <a:prstGeom prst="rect">
              <a:avLst/>
            </a:prstGeom>
            <a:noFill/>
          </p:spPr>
          <p:txBody>
            <a:bodyPr wrap="square" rtlCol="0">
              <a:spAutoFit/>
            </a:bodyPr>
            <a:lstStyle/>
            <a:p>
              <a:pPr lvl="0" fontAlgn="t"/>
              <a:r>
                <a:rPr lang="vi-VN" sz="2800" dirty="0">
                  <a:solidFill>
                    <a:prstClr val="black"/>
                  </a:solidFill>
                  <a:latin typeface="Cambria" panose="02040503050406030204" pitchFamily="18" charset="0"/>
                  <a:ea typeface="Cambria" panose="02040503050406030204" pitchFamily="18" charset="0"/>
                </a:rPr>
                <a:t>Nắng cho cây chóng lớn</a:t>
              </a:r>
            </a:p>
            <a:p>
              <a:pPr lvl="0" fontAlgn="t"/>
              <a:r>
                <a:rPr lang="vi-VN" sz="2800" dirty="0">
                  <a:solidFill>
                    <a:prstClr val="black"/>
                  </a:solidFill>
                  <a:latin typeface="Cambria" panose="02040503050406030204" pitchFamily="18" charset="0"/>
                  <a:ea typeface="Cambria" panose="02040503050406030204" pitchFamily="18" charset="0"/>
                </a:rPr>
                <a:t>Cho hoa lá thêm màu</a:t>
              </a:r>
            </a:p>
            <a:p>
              <a:pPr lvl="0" fontAlgn="t"/>
              <a:r>
                <a:rPr lang="vi-VN" sz="2800" dirty="0">
                  <a:solidFill>
                    <a:prstClr val="black"/>
                  </a:solidFill>
                  <a:latin typeface="Cambria" panose="02040503050406030204" pitchFamily="18" charset="0"/>
                  <a:ea typeface="Cambria" panose="02040503050406030204" pitchFamily="18" charset="0"/>
                </a:rPr>
                <a:t>Cho mình chơi thật lâu</a:t>
              </a:r>
            </a:p>
            <a:p>
              <a:pPr lvl="0" fontAlgn="t"/>
              <a:r>
                <a:rPr lang="vi-VN" sz="2800" dirty="0">
                  <a:solidFill>
                    <a:prstClr val="black"/>
                  </a:solidFill>
                  <a:latin typeface="Cambria" panose="02040503050406030204" pitchFamily="18" charset="0"/>
                  <a:ea typeface="Cambria" panose="02040503050406030204" pitchFamily="18" charset="0"/>
                </a:rPr>
                <a:t>Ngày hè dài bất tận.</a:t>
              </a:r>
              <a:endParaRPr kumimoji="0" lang="zh-CN" altLang="en-US" sz="1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0" name="文本框 22">
              <a:extLst>
                <a:ext uri="{FF2B5EF4-FFF2-40B4-BE49-F238E27FC236}">
                  <a16:creationId xmlns:a16="http://schemas.microsoft.com/office/drawing/2014/main" id="{A8C4A3A2-1B3B-B7A1-84AF-BBDE532E191E}"/>
                </a:ext>
              </a:extLst>
            </p:cNvPr>
            <p:cNvSpPr txBox="1"/>
            <p:nvPr/>
          </p:nvSpPr>
          <p:spPr>
            <a:xfrm>
              <a:off x="4576445" y="4157414"/>
              <a:ext cx="3023783" cy="1400649"/>
            </a:xfrm>
            <a:prstGeom prst="rect">
              <a:avLst/>
            </a:prstGeom>
            <a:noFill/>
          </p:spPr>
          <p:txBody>
            <a:bodyPr wrap="square" rtlCol="0">
              <a:spAutoFit/>
            </a:bodyPr>
            <a:lstStyle/>
            <a:p>
              <a:pPr lvl="0" fontAlgn="t"/>
              <a:r>
                <a:rPr lang="vi-VN" sz="2800" dirty="0">
                  <a:solidFill>
                    <a:prstClr val="black"/>
                  </a:solidFill>
                  <a:latin typeface="Cambria" panose="02040503050406030204" pitchFamily="18" charset="0"/>
                  <a:ea typeface="Cambria" panose="02040503050406030204" pitchFamily="18" charset="0"/>
                </a:rPr>
                <a:t>Mùa hè thật sung sướng</a:t>
              </a:r>
            </a:p>
            <a:p>
              <a:pPr lvl="0" fontAlgn="t"/>
              <a:r>
                <a:rPr lang="vi-VN" sz="2800" dirty="0">
                  <a:solidFill>
                    <a:prstClr val="black"/>
                  </a:solidFill>
                  <a:latin typeface="Cambria" panose="02040503050406030204" pitchFamily="18" charset="0"/>
                  <a:ea typeface="Cambria" panose="02040503050406030204" pitchFamily="18" charset="0"/>
                </a:rPr>
                <a:t>Có nắng lại có kem</a:t>
              </a:r>
            </a:p>
            <a:p>
              <a:pPr lvl="0" fontAlgn="t"/>
              <a:r>
                <a:rPr lang="vi-VN" sz="2800" dirty="0">
                  <a:solidFill>
                    <a:prstClr val="black"/>
                  </a:solidFill>
                  <a:latin typeface="Cambria" panose="02040503050406030204" pitchFamily="18" charset="0"/>
                  <a:ea typeface="Cambria" panose="02040503050406030204" pitchFamily="18" charset="0"/>
                </a:rPr>
                <a:t>Có những cơn gió êm</a:t>
              </a:r>
            </a:p>
            <a:p>
              <a:pPr lvl="0" fontAlgn="t"/>
              <a:r>
                <a:rPr lang="vi-VN" sz="2800" dirty="0">
                  <a:solidFill>
                    <a:prstClr val="black"/>
                  </a:solidFill>
                  <a:latin typeface="Cambria" panose="02040503050406030204" pitchFamily="18" charset="0"/>
                  <a:ea typeface="Cambria" panose="02040503050406030204" pitchFamily="18" charset="0"/>
                </a:rPr>
                <a:t>Và ngày dài lấp lánh.</a:t>
              </a:r>
            </a:p>
          </p:txBody>
        </p:sp>
        <p:sp>
          <p:nvSpPr>
            <p:cNvPr id="11" name="圆角矩形 24">
              <a:extLst>
                <a:ext uri="{FF2B5EF4-FFF2-40B4-BE49-F238E27FC236}">
                  <a16:creationId xmlns:a16="http://schemas.microsoft.com/office/drawing/2014/main" id="{39498830-263E-F76B-A6C3-35F4609AD265}"/>
                </a:ext>
              </a:extLst>
            </p:cNvPr>
            <p:cNvSpPr/>
            <p:nvPr/>
          </p:nvSpPr>
          <p:spPr>
            <a:xfrm>
              <a:off x="4284968" y="2247348"/>
              <a:ext cx="3274491" cy="157965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圆角矩形 25">
              <a:extLst>
                <a:ext uri="{FF2B5EF4-FFF2-40B4-BE49-F238E27FC236}">
                  <a16:creationId xmlns:a16="http://schemas.microsoft.com/office/drawing/2014/main" id="{804268CA-F5A6-8458-4CA0-A57914CC0908}"/>
                </a:ext>
              </a:extLst>
            </p:cNvPr>
            <p:cNvSpPr/>
            <p:nvPr/>
          </p:nvSpPr>
          <p:spPr>
            <a:xfrm>
              <a:off x="958421" y="4030799"/>
              <a:ext cx="3094952" cy="157965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grpSp>
      <p:pic>
        <p:nvPicPr>
          <p:cNvPr id="15" name="图片 16">
            <a:extLst>
              <a:ext uri="{FF2B5EF4-FFF2-40B4-BE49-F238E27FC236}">
                <a16:creationId xmlns:a16="http://schemas.microsoft.com/office/drawing/2014/main" id="{ACF48A89-B954-8EFD-6035-83F26F339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255" y="1803309"/>
            <a:ext cx="4692385" cy="4692385"/>
          </a:xfrm>
          <a:prstGeom prst="rect">
            <a:avLst/>
          </a:prstGeom>
        </p:spPr>
      </p:pic>
      <p:sp>
        <p:nvSpPr>
          <p:cNvPr id="18" name="Rectangle 17">
            <a:extLst>
              <a:ext uri="{FF2B5EF4-FFF2-40B4-BE49-F238E27FC236}">
                <a16:creationId xmlns:a16="http://schemas.microsoft.com/office/drawing/2014/main" id="{F72A61EE-E225-7674-659F-C10881CF65BE}"/>
              </a:ext>
            </a:extLst>
          </p:cNvPr>
          <p:cNvSpPr/>
          <p:nvPr/>
        </p:nvSpPr>
        <p:spPr>
          <a:xfrm rot="21046082">
            <a:off x="2673554" y="3452431"/>
            <a:ext cx="607123" cy="956610"/>
          </a:xfrm>
          <a:prstGeom prst="rect">
            <a:avLst/>
          </a:prstGeom>
        </p:spPr>
        <p:txBody>
          <a:bodyPr wrap="square">
            <a:spAutoFit/>
          </a:bodyPr>
          <a:lstStyle/>
          <a:p>
            <a:pPr lvl="0" algn="ctr">
              <a:buClr>
                <a:srgbClr val="000000"/>
              </a:buClr>
            </a:pPr>
            <a:r>
              <a:rPr kumimoji="0" lang="en" sz="5400" b="1" i="0" u="none" strike="noStrike" kern="0" cap="none" spc="0" normalizeH="0" baseline="0" noProof="0" dirty="0">
                <a:ln>
                  <a:solidFill>
                    <a:srgbClr val="704940"/>
                  </a:solidFill>
                  <a:prstDash val="sysDash"/>
                </a:ln>
                <a:solidFill>
                  <a:srgbClr val="0070C0"/>
                </a:solidFill>
                <a:effectLst/>
                <a:uLnTx/>
                <a:uFillTx/>
                <a:latin typeface="UTM Bienvenue" panose="02040603050506020204" pitchFamily="18" charset="0"/>
                <a:ea typeface="Yusei Magic"/>
                <a:cs typeface="Yusei Magic"/>
                <a:sym typeface="Yusei Magic"/>
              </a:rPr>
              <a:t>2</a:t>
            </a:r>
            <a:endParaRPr kumimoji="0" lang="en" sz="900" b="0" i="0" u="none" strike="noStrike" kern="0" cap="none" spc="0" normalizeH="0" baseline="0" noProof="0" dirty="0">
              <a:ln>
                <a:noFill/>
              </a:ln>
              <a:solidFill>
                <a:srgbClr val="0070C0"/>
              </a:solidFill>
              <a:effectLst/>
              <a:uLnTx/>
              <a:uFillTx/>
              <a:latin typeface="Arial"/>
              <a:cs typeface="Arial"/>
              <a:sym typeface="Arial"/>
            </a:endParaRPr>
          </a:p>
        </p:txBody>
      </p:sp>
      <p:sp>
        <p:nvSpPr>
          <p:cNvPr id="21" name="Rectangle 20">
            <a:extLst>
              <a:ext uri="{FF2B5EF4-FFF2-40B4-BE49-F238E27FC236}">
                <a16:creationId xmlns:a16="http://schemas.microsoft.com/office/drawing/2014/main" id="{AF3C44FC-43B7-BADB-EE1D-45F562B3B067}"/>
              </a:ext>
            </a:extLst>
          </p:cNvPr>
          <p:cNvSpPr/>
          <p:nvPr/>
        </p:nvSpPr>
        <p:spPr>
          <a:xfrm rot="1033938">
            <a:off x="2657889" y="1204585"/>
            <a:ext cx="553357" cy="923330"/>
          </a:xfrm>
          <a:prstGeom prst="rect">
            <a:avLst/>
          </a:prstGeom>
        </p:spPr>
        <p:txBody>
          <a:bodyPr wrap="none">
            <a:spAutoFit/>
          </a:bodyPr>
          <a:lstStyle/>
          <a:p>
            <a:pPr lvl="0" algn="ctr">
              <a:buClr>
                <a:srgbClr val="000000"/>
              </a:buClr>
            </a:pPr>
            <a:r>
              <a:rPr kumimoji="0" lang="en" sz="5400" b="1" i="0" u="none" strike="noStrike" kern="0" cap="none" spc="0" normalizeH="0" baseline="0" noProof="0" dirty="0">
                <a:ln>
                  <a:solidFill>
                    <a:srgbClr val="704940"/>
                  </a:solidFill>
                  <a:prstDash val="sysDash"/>
                </a:ln>
                <a:solidFill>
                  <a:srgbClr val="0070C0"/>
                </a:solidFill>
                <a:effectLst/>
                <a:uLnTx/>
                <a:uFillTx/>
                <a:latin typeface="UTM Bienvenue" panose="02040603050506020204" pitchFamily="18" charset="0"/>
                <a:ea typeface="Yusei Magic"/>
                <a:cs typeface="Yusei Magic"/>
                <a:sym typeface="Yusei Magic"/>
              </a:rPr>
              <a:t>1</a:t>
            </a:r>
            <a:endParaRPr kumimoji="0" lang="en" sz="900" b="0" i="0" u="none" strike="noStrike" kern="0" cap="none" spc="0" normalizeH="0" baseline="0" noProof="0" dirty="0">
              <a:ln>
                <a:noFill/>
              </a:ln>
              <a:solidFill>
                <a:srgbClr val="0070C0"/>
              </a:solidFill>
              <a:effectLst/>
              <a:uLnTx/>
              <a:uFillTx/>
              <a:latin typeface="Arial"/>
              <a:cs typeface="Arial"/>
              <a:sym typeface="Arial"/>
            </a:endParaRPr>
          </a:p>
        </p:txBody>
      </p:sp>
      <p:sp>
        <p:nvSpPr>
          <p:cNvPr id="22" name="Rectangle 21">
            <a:extLst>
              <a:ext uri="{FF2B5EF4-FFF2-40B4-BE49-F238E27FC236}">
                <a16:creationId xmlns:a16="http://schemas.microsoft.com/office/drawing/2014/main" id="{2E26466A-6F1B-AEF9-E418-7E619D05670F}"/>
              </a:ext>
            </a:extLst>
          </p:cNvPr>
          <p:cNvSpPr/>
          <p:nvPr/>
        </p:nvSpPr>
        <p:spPr>
          <a:xfrm>
            <a:off x="6943423" y="1290611"/>
            <a:ext cx="553357" cy="923330"/>
          </a:xfrm>
          <a:prstGeom prst="rect">
            <a:avLst/>
          </a:prstGeom>
        </p:spPr>
        <p:txBody>
          <a:bodyPr wrap="none">
            <a:spAutoFit/>
          </a:bodyPr>
          <a:lstStyle/>
          <a:p>
            <a:pPr lvl="0" algn="ctr">
              <a:buClr>
                <a:srgbClr val="000000"/>
              </a:buClr>
            </a:pPr>
            <a:r>
              <a:rPr kumimoji="0" lang="en" sz="5400" b="1" i="0" u="none" strike="noStrike" kern="0" cap="none" spc="0" normalizeH="0" baseline="0" noProof="0" dirty="0">
                <a:ln>
                  <a:solidFill>
                    <a:srgbClr val="704940"/>
                  </a:solidFill>
                  <a:prstDash val="sysDash"/>
                </a:ln>
                <a:solidFill>
                  <a:srgbClr val="0070C0"/>
                </a:solidFill>
                <a:effectLst/>
                <a:uLnTx/>
                <a:uFillTx/>
                <a:latin typeface="UTM Bienvenue" panose="02040603050506020204" pitchFamily="18" charset="0"/>
                <a:ea typeface="Yusei Magic"/>
                <a:cs typeface="Yusei Magic"/>
                <a:sym typeface="Yusei Magic"/>
              </a:rPr>
              <a:t>3</a:t>
            </a:r>
            <a:endParaRPr kumimoji="0" lang="en" sz="900" b="0" i="0" u="none" strike="noStrike" kern="0" cap="none" spc="0" normalizeH="0" baseline="0" noProof="0" dirty="0">
              <a:ln>
                <a:noFill/>
              </a:ln>
              <a:solidFill>
                <a:srgbClr val="0070C0"/>
              </a:solidFill>
              <a:effectLst/>
              <a:uLnTx/>
              <a:uFillTx/>
              <a:latin typeface="Arial"/>
              <a:cs typeface="Arial"/>
              <a:sym typeface="Arial"/>
            </a:endParaRPr>
          </a:p>
        </p:txBody>
      </p:sp>
      <p:sp>
        <p:nvSpPr>
          <p:cNvPr id="23" name="Rectangle 22">
            <a:extLst>
              <a:ext uri="{FF2B5EF4-FFF2-40B4-BE49-F238E27FC236}">
                <a16:creationId xmlns:a16="http://schemas.microsoft.com/office/drawing/2014/main" id="{567225B3-A4D0-2669-4E68-4B0823C9943D}"/>
              </a:ext>
            </a:extLst>
          </p:cNvPr>
          <p:cNvSpPr/>
          <p:nvPr/>
        </p:nvSpPr>
        <p:spPr>
          <a:xfrm rot="20430158">
            <a:off x="7122276" y="3534505"/>
            <a:ext cx="607123" cy="956610"/>
          </a:xfrm>
          <a:prstGeom prst="rect">
            <a:avLst/>
          </a:prstGeom>
        </p:spPr>
        <p:txBody>
          <a:bodyPr wrap="square">
            <a:spAutoFit/>
          </a:bodyPr>
          <a:lstStyle/>
          <a:p>
            <a:pPr lvl="0" algn="ctr">
              <a:buClr>
                <a:srgbClr val="000000"/>
              </a:buClr>
            </a:pPr>
            <a:r>
              <a:rPr kumimoji="0" lang="en" sz="5400" b="1" i="0" u="none" strike="noStrike" kern="0" cap="none" spc="0" normalizeH="0" baseline="0" noProof="0" dirty="0">
                <a:ln>
                  <a:solidFill>
                    <a:srgbClr val="704940"/>
                  </a:solidFill>
                  <a:prstDash val="sysDash"/>
                </a:ln>
                <a:solidFill>
                  <a:srgbClr val="0070C0"/>
                </a:solidFill>
                <a:effectLst/>
                <a:uLnTx/>
                <a:uFillTx/>
                <a:latin typeface="UTM Bienvenue" panose="02040603050506020204" pitchFamily="18" charset="0"/>
                <a:ea typeface="Yusei Magic"/>
                <a:cs typeface="Yusei Magic"/>
                <a:sym typeface="Yusei Magic"/>
              </a:rPr>
              <a:t>4</a:t>
            </a:r>
            <a:endParaRPr kumimoji="0" lang="en" sz="900" b="0" i="0" u="none" strike="noStrike" kern="0" cap="none" spc="0" normalizeH="0" baseline="0" noProof="0" dirty="0">
              <a:ln>
                <a:noFill/>
              </a:ln>
              <a:solidFill>
                <a:srgbClr val="0070C0"/>
              </a:solidFill>
              <a:effectLst/>
              <a:uLnTx/>
              <a:uFillTx/>
              <a:latin typeface="Arial"/>
              <a:cs typeface="Arial"/>
              <a:sym typeface="Arial"/>
            </a:endParaRPr>
          </a:p>
        </p:txBody>
      </p:sp>
      <p:pic>
        <p:nvPicPr>
          <p:cNvPr id="24" name="Picture 23">
            <a:extLst>
              <a:ext uri="{FF2B5EF4-FFF2-40B4-BE49-F238E27FC236}">
                <a16:creationId xmlns:a16="http://schemas.microsoft.com/office/drawing/2014/main" id="{45B5D7D8-E29C-E814-C8DC-B80D613BFC3E}"/>
              </a:ext>
            </a:extLst>
          </p:cNvPr>
          <p:cNvPicPr>
            <a:picLocks noChangeAspect="1"/>
          </p:cNvPicPr>
          <p:nvPr/>
        </p:nvPicPr>
        <p:blipFill>
          <a:blip r:embed="rId5"/>
          <a:stretch>
            <a:fillRect/>
          </a:stretch>
        </p:blipFill>
        <p:spPr>
          <a:xfrm>
            <a:off x="2833649" y="585355"/>
            <a:ext cx="7992549" cy="1072989"/>
          </a:xfrm>
          <a:prstGeom prst="rect">
            <a:avLst/>
          </a:prstGeom>
        </p:spPr>
      </p:pic>
    </p:spTree>
    <p:extLst>
      <p:ext uri="{BB962C8B-B14F-4D97-AF65-F5344CB8AC3E}">
        <p14:creationId xmlns:p14="http://schemas.microsoft.com/office/powerpoint/2010/main" val="19539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04789E7-CC90-403F-4549-DEAFDDBE4346}"/>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DEB9200-4C07-9625-6933-13527E449DA4}"/>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70A1B8E-80B3-5E86-BE2E-46E8A9A5B832}"/>
              </a:ext>
            </a:extLst>
          </p:cNvPr>
          <p:cNvSpPr txBox="1"/>
          <p:nvPr/>
        </p:nvSpPr>
        <p:spPr>
          <a:xfrm>
            <a:off x="1979090" y="2421770"/>
            <a:ext cx="3512457" cy="923330"/>
          </a:xfrm>
          <a:prstGeom prst="rect">
            <a:avLst/>
          </a:prstGeom>
          <a:noFill/>
        </p:spPr>
        <p:txBody>
          <a:bodyPr wrap="square"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chóng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lớn</a:t>
            </a:r>
            <a:endParaRPr lang="en-US" sz="5400" dirty="0">
              <a:solidFill>
                <a:srgbClr val="002060"/>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4375C54-26BE-B387-C0C2-56D2BECAB318}"/>
              </a:ext>
            </a:extLst>
          </p:cNvPr>
          <p:cNvSpPr/>
          <p:nvPr/>
        </p:nvSpPr>
        <p:spPr>
          <a:xfrm>
            <a:off x="6744586" y="2492813"/>
            <a:ext cx="2729023"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4497900B-2902-BB6E-C409-02A4C6270568}"/>
              </a:ext>
            </a:extLst>
          </p:cNvPr>
          <p:cNvSpPr txBox="1"/>
          <p:nvPr/>
        </p:nvSpPr>
        <p:spPr>
          <a:xfrm>
            <a:off x="6420573" y="2441429"/>
            <a:ext cx="3512457" cy="923330"/>
          </a:xfrm>
          <a:prstGeom prst="rect">
            <a:avLst/>
          </a:prstGeom>
          <a:noFill/>
        </p:spPr>
        <p:txBody>
          <a:bodyPr wrap="square"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bất</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tận</a:t>
            </a:r>
            <a:endParaRPr lang="en-US" sz="5400" dirty="0">
              <a:solidFill>
                <a:srgbClr val="002060"/>
              </a:solidFill>
              <a:latin typeface="Calibri" panose="020F0502020204030204" pitchFamily="34" charset="0"/>
              <a:cs typeface="Calibri" panose="020F0502020204030204" pitchFamily="34" charset="0"/>
            </a:endParaRPr>
          </a:p>
        </p:txBody>
      </p:sp>
      <p:pic>
        <p:nvPicPr>
          <p:cNvPr id="17" name="Picture 4" descr="3D animation, mother, short hair, glasses, blue checkered shirt, gray pants, sandals, backpack">
            <a:extLst>
              <a:ext uri="{FF2B5EF4-FFF2-40B4-BE49-F238E27FC236}">
                <a16:creationId xmlns:a16="http://schemas.microsoft.com/office/drawing/2014/main" id="{C504157D-E130-E5C5-649F-381C03D68F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F168505-3945-C378-C39E-CD180A92CC24}"/>
              </a:ext>
            </a:extLst>
          </p:cNvPr>
          <p:cNvPicPr>
            <a:picLocks noChangeAspect="1"/>
          </p:cNvPicPr>
          <p:nvPr/>
        </p:nvPicPr>
        <p:blipFill>
          <a:blip r:embed="rId7"/>
          <a:stretch>
            <a:fillRect/>
          </a:stretch>
        </p:blipFill>
        <p:spPr>
          <a:xfrm>
            <a:off x="1583153" y="-99542"/>
            <a:ext cx="9813767" cy="1902106"/>
          </a:xfrm>
          <a:prstGeom prst="rect">
            <a:avLst/>
          </a:prstGeom>
        </p:spPr>
      </p:pic>
      <p:sp>
        <p:nvSpPr>
          <p:cNvPr id="19" name="Rectangle: Rounded Corners 18">
            <a:extLst>
              <a:ext uri="{FF2B5EF4-FFF2-40B4-BE49-F238E27FC236}">
                <a16:creationId xmlns:a16="http://schemas.microsoft.com/office/drawing/2014/main" id="{9BFF79F3-52EB-646C-7B2F-EAA4D06E8D28}"/>
              </a:ext>
            </a:extLst>
          </p:cNvPr>
          <p:cNvSpPr/>
          <p:nvPr/>
        </p:nvSpPr>
        <p:spPr>
          <a:xfrm>
            <a:off x="1864379" y="4034360"/>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8EEB14C-5ECE-933A-81DB-838F8BF76D41}"/>
              </a:ext>
            </a:extLst>
          </p:cNvPr>
          <p:cNvSpPr txBox="1"/>
          <p:nvPr/>
        </p:nvSpPr>
        <p:spPr>
          <a:xfrm>
            <a:off x="1947192" y="3974124"/>
            <a:ext cx="3512457" cy="923330"/>
          </a:xfrm>
          <a:prstGeom prst="rect">
            <a:avLst/>
          </a:prstGeom>
          <a:noFill/>
        </p:spPr>
        <p:txBody>
          <a:bodyPr wrap="square"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đủng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đỉnh</a:t>
            </a:r>
            <a:endParaRPr lang="en-US" sz="5400" dirty="0">
              <a:solidFill>
                <a:srgbClr val="00206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BADCB979-391E-DCD2-1331-3B4A6E2C85E8}"/>
              </a:ext>
            </a:extLst>
          </p:cNvPr>
          <p:cNvSpPr/>
          <p:nvPr/>
        </p:nvSpPr>
        <p:spPr>
          <a:xfrm>
            <a:off x="6468277" y="4055625"/>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8A7FC38-8C1F-D350-073B-CA2456C547B1}"/>
              </a:ext>
            </a:extLst>
          </p:cNvPr>
          <p:cNvSpPr txBox="1"/>
          <p:nvPr/>
        </p:nvSpPr>
        <p:spPr>
          <a:xfrm>
            <a:off x="6551090" y="3995389"/>
            <a:ext cx="3512457" cy="923330"/>
          </a:xfrm>
          <a:prstGeom prst="rect">
            <a:avLst/>
          </a:prstGeom>
          <a:noFill/>
        </p:spPr>
        <p:txBody>
          <a:bodyPr wrap="square"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chân</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trời</a:t>
            </a:r>
            <a:endParaRPr lang="en-US" sz="5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53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animBg="1"/>
      <p:bldP spid="14" grpId="0"/>
      <p:bldP spid="19" grpId="0" animBg="1"/>
      <p:bldP spid="20" grpId="0"/>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đủng</a:t>
              </a:r>
              <a:r>
                <a:rPr lang="en-US"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thong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thả</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chậm</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rãi</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không</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vội</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pic>
        <p:nvPicPr>
          <p:cNvPr id="2" name="Picture 1">
            <a:extLst>
              <a:ext uri="{FF2B5EF4-FFF2-40B4-BE49-F238E27FC236}">
                <a16:creationId xmlns:a16="http://schemas.microsoft.com/office/drawing/2014/main" id="{B90AC988-6EC1-4EF1-7B4C-3460D9674DC7}"/>
              </a:ext>
            </a:extLst>
          </p:cNvPr>
          <p:cNvPicPr>
            <a:picLocks noChangeAspect="1"/>
          </p:cNvPicPr>
          <p:nvPr/>
        </p:nvPicPr>
        <p:blipFill>
          <a:blip r:embed="rId6"/>
          <a:stretch>
            <a:fillRect/>
          </a:stretch>
        </p:blipFill>
        <p:spPr>
          <a:xfrm>
            <a:off x="1784248" y="5306162"/>
            <a:ext cx="8980186" cy="1975275"/>
          </a:xfrm>
          <a:prstGeom prst="rect">
            <a:avLst/>
          </a:prstGeom>
        </p:spPr>
      </p:pic>
    </p:spTree>
    <p:extLst>
      <p:ext uri="{BB962C8B-B14F-4D97-AF65-F5344CB8AC3E}">
        <p14:creationId xmlns:p14="http://schemas.microsoft.com/office/powerpoint/2010/main" val="2814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872</Words>
  <Application>Microsoft Office PowerPoint</Application>
  <PresentationFormat>Widescreen</PresentationFormat>
  <Paragraphs>180</Paragraphs>
  <Slides>24</Slides>
  <Notes>18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等线</vt:lpstr>
      <vt:lpstr>Arial</vt:lpstr>
      <vt:lpstr>Calibri</vt:lpstr>
      <vt:lpstr>Cambria</vt:lpstr>
      <vt:lpstr>HP001 4 hàng</vt:lpstr>
      <vt:lpstr>Lobster</vt:lpstr>
      <vt:lpstr>SVN-Genica Pro</vt:lpstr>
      <vt:lpstr>UTM Bienvenue</vt:lpstr>
      <vt:lpstr>字魂52号-阿开漫画体</vt:lpstr>
      <vt:lpstr>思源黑体 CN Normal</vt:lpstr>
      <vt:lpstr>Office 主题​​</vt:lpstr>
      <vt:lpstr>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68</cp:revision>
  <dcterms:created xsi:type="dcterms:W3CDTF">2022-06-15T02:48:14Z</dcterms:created>
  <dcterms:modified xsi:type="dcterms:W3CDTF">2025-12-23T17:28:38Z</dcterms:modified>
</cp:coreProperties>
</file>