
<file path=[Content_Types].xml><?xml version="1.0" encoding="utf-8"?>
<Types xmlns="http://schemas.openxmlformats.org/package/2006/content-types">
  <Default Extension="emf" ContentType="image/x-emf"/>
  <Default Extension="gif" ContentType="image/gif"/>
  <Default Extension="jpeg" ContentType="image/jpeg"/>
  <Default Extension="mp3" ContentType="audio/m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Lst>
  <p:notesMasterIdLst>
    <p:notesMasterId r:id="rId32"/>
  </p:notesMasterIdLst>
  <p:sldIdLst>
    <p:sldId id="572" r:id="rId4"/>
    <p:sldId id="327" r:id="rId5"/>
    <p:sldId id="256" r:id="rId6"/>
    <p:sldId id="258" r:id="rId7"/>
    <p:sldId id="296" r:id="rId8"/>
    <p:sldId id="272" r:id="rId9"/>
    <p:sldId id="4407" r:id="rId10"/>
    <p:sldId id="329" r:id="rId11"/>
    <p:sldId id="315" r:id="rId12"/>
    <p:sldId id="330" r:id="rId13"/>
    <p:sldId id="331" r:id="rId14"/>
    <p:sldId id="269" r:id="rId15"/>
    <p:sldId id="324" r:id="rId16"/>
    <p:sldId id="4405" r:id="rId17"/>
    <p:sldId id="4406" r:id="rId18"/>
    <p:sldId id="260" r:id="rId19"/>
    <p:sldId id="302" r:id="rId20"/>
    <p:sldId id="304" r:id="rId21"/>
    <p:sldId id="303" r:id="rId22"/>
    <p:sldId id="305" r:id="rId23"/>
    <p:sldId id="306" r:id="rId24"/>
    <p:sldId id="307" r:id="rId25"/>
    <p:sldId id="312" r:id="rId26"/>
    <p:sldId id="325" r:id="rId27"/>
    <p:sldId id="271" r:id="rId28"/>
    <p:sldId id="261" r:id="rId29"/>
    <p:sldId id="311" r:id="rId30"/>
    <p:sldId id="26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5" d="100"/>
          <a:sy n="75" d="100"/>
        </p:scale>
        <p:origin x="902" y="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heme" Target="theme/theme1.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6D15AD-035E-462C-A42F-5F4A3C48D9F1}" type="datetimeFigureOut">
              <a:rPr lang="en-US" smtClean="0"/>
              <a:t>12/23/2025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9980E4-22DD-401B-A2AA-4A8AE3A58636}" type="slidenum">
              <a:rPr lang="en-US" smtClean="0"/>
              <a:t>‹#›</a:t>
            </a:fld>
            <a:endParaRPr lang="en-US"/>
          </a:p>
        </p:txBody>
      </p:sp>
    </p:spTree>
    <p:extLst>
      <p:ext uri="{BB962C8B-B14F-4D97-AF65-F5344CB8AC3E}">
        <p14:creationId xmlns:p14="http://schemas.microsoft.com/office/powerpoint/2010/main" val="9067273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Hương Thảo – </a:t>
            </a:r>
            <a:r>
              <a:rPr lang="en-US" dirty="0" err="1"/>
              <a:t>Zalo</a:t>
            </a:r>
            <a:r>
              <a:rPr lang="en-US" dirty="0"/>
              <a:t> 0972115126</a:t>
            </a:r>
          </a:p>
          <a:p>
            <a:endParaRPr lang="en-US" dirty="0"/>
          </a:p>
        </p:txBody>
      </p:sp>
      <p:sp>
        <p:nvSpPr>
          <p:cNvPr id="4" name="Slide Number Placeholder 3"/>
          <p:cNvSpPr>
            <a:spLocks noGrp="1"/>
          </p:cNvSpPr>
          <p:nvPr>
            <p:ph type="sldNum" sz="quarter" idx="5"/>
          </p:nvPr>
        </p:nvSpPr>
        <p:spPr/>
        <p:txBody>
          <a:bodyPr/>
          <a:lstStyle/>
          <a:p>
            <a:fld id="{2A9980E4-22DD-401B-A2AA-4A8AE3A58636}" type="slidenum">
              <a:rPr lang="en-US" smtClean="0"/>
              <a:t>2</a:t>
            </a:fld>
            <a:endParaRPr lang="en-US"/>
          </a:p>
        </p:txBody>
      </p:sp>
    </p:spTree>
    <p:extLst>
      <p:ext uri="{BB962C8B-B14F-4D97-AF65-F5344CB8AC3E}">
        <p14:creationId xmlns:p14="http://schemas.microsoft.com/office/powerpoint/2010/main" val="16234805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7858256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Hương Thảo – </a:t>
            </a:r>
            <a:r>
              <a:rPr lang="en-US" dirty="0" err="1"/>
              <a:t>Zalo</a:t>
            </a:r>
            <a:r>
              <a:rPr lang="en-US" dirty="0"/>
              <a:t> 0972115126</a:t>
            </a:r>
          </a:p>
          <a:p>
            <a:endParaRPr lang="en-US" dirty="0"/>
          </a:p>
          <a:p>
            <a:endParaRPr lang="en-US" dirty="0"/>
          </a:p>
        </p:txBody>
      </p:sp>
      <p:sp>
        <p:nvSpPr>
          <p:cNvPr id="4" name="Slide Number Placeholder 3"/>
          <p:cNvSpPr>
            <a:spLocks noGrp="1"/>
          </p:cNvSpPr>
          <p:nvPr>
            <p:ph type="sldNum" sz="quarter" idx="5"/>
          </p:nvPr>
        </p:nvSpPr>
        <p:spPr/>
        <p:txBody>
          <a:bodyPr/>
          <a:lstStyle/>
          <a:p>
            <a:fld id="{2A9980E4-22DD-401B-A2AA-4A8AE3A58636}" type="slidenum">
              <a:rPr lang="en-US" smtClean="0"/>
              <a:t>3</a:t>
            </a:fld>
            <a:endParaRPr lang="en-US"/>
          </a:p>
        </p:txBody>
      </p:sp>
    </p:spTree>
    <p:extLst>
      <p:ext uri="{BB962C8B-B14F-4D97-AF65-F5344CB8AC3E}">
        <p14:creationId xmlns:p14="http://schemas.microsoft.com/office/powerpoint/2010/main" val="259470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EA1BD5-1AED-BEC6-AEB8-51C1C4F9C8CD}"/>
            </a:ext>
          </a:extLst>
        </p:cNvPr>
        <p:cNvGrpSpPr/>
        <p:nvPr/>
      </p:nvGrpSpPr>
      <p:grpSpPr>
        <a:xfrm>
          <a:off x="0" y="0"/>
          <a:ext cx="0" cy="0"/>
          <a:chOff x="0" y="0"/>
          <a:chExt cx="0" cy="0"/>
        </a:xfrm>
      </p:grpSpPr>
      <p:sp>
        <p:nvSpPr>
          <p:cNvPr id="2" name="幻灯片图像占位符 1">
            <a:extLst>
              <a:ext uri="{FF2B5EF4-FFF2-40B4-BE49-F238E27FC236}">
                <a16:creationId xmlns:a16="http://schemas.microsoft.com/office/drawing/2014/main" id="{481B379B-DDC1-148E-F695-DA88449F4BAD}"/>
              </a:ext>
            </a:extLst>
          </p:cNvPr>
          <p:cNvSpPr>
            <a:spLocks noGrp="1" noRot="1" noChangeAspect="1"/>
          </p:cNvSpPr>
          <p:nvPr>
            <p:ph type="sldImg"/>
          </p:nvPr>
        </p:nvSpPr>
        <p:spPr/>
      </p:sp>
      <p:sp>
        <p:nvSpPr>
          <p:cNvPr id="3" name="备注占位符 2">
            <a:extLst>
              <a:ext uri="{FF2B5EF4-FFF2-40B4-BE49-F238E27FC236}">
                <a16:creationId xmlns:a16="http://schemas.microsoft.com/office/drawing/2014/main" id="{74E8C166-6654-439A-9AB8-4F1FB4EAE33F}"/>
              </a:ext>
            </a:extLst>
          </p:cNvPr>
          <p:cNvSpPr>
            <a:spLocks noGrp="1"/>
          </p:cNvSpPr>
          <p:nvPr>
            <p:ph type="body" idx="1"/>
          </p:nvPr>
        </p:nvSpPr>
        <p:spPr/>
        <p:txBody>
          <a:bodyPr/>
          <a:lstStyle/>
          <a:p>
            <a:endParaRPr lang="zh-CN" altLang="en-US"/>
          </a:p>
        </p:txBody>
      </p:sp>
      <p:sp>
        <p:nvSpPr>
          <p:cNvPr id="4" name="灯片编号占位符 3">
            <a:extLst>
              <a:ext uri="{FF2B5EF4-FFF2-40B4-BE49-F238E27FC236}">
                <a16:creationId xmlns:a16="http://schemas.microsoft.com/office/drawing/2014/main" id="{E2B39DDA-0A29-FCB3-C5DC-002AD062292C}"/>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774092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79014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12C8B1F-2F44-4C6D-B7D7-1C763FC143A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2304991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(CLICK CHUỘT VÀO KHUNG TỪ KHÓ ĐỌC VÀ GÕ)</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21772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0F7D51-BFBC-403F-B67E-F8F0F844DE7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3506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E8442788-46CE-5628-310D-79E2BF179FD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76551" y="0"/>
            <a:ext cx="1382469" cy="1382469"/>
          </a:xfrm>
          <a:prstGeom prst="rect">
            <a:avLst/>
          </a:prstGeom>
        </p:spPr>
      </p:pic>
    </p:spTree>
    <p:extLst>
      <p:ext uri="{BB962C8B-B14F-4D97-AF65-F5344CB8AC3E}">
        <p14:creationId xmlns:p14="http://schemas.microsoft.com/office/powerpoint/2010/main" val="245143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1942724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8465836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90082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99390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79833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636839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983864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144709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76816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684625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338102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862377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0738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1444616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F01F3D-A7C3-48FB-9771-0A990BDEB1C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4ED4D8-DFC2-4CC6-9253-D82E709C0E7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654EE53-0FF6-425F-850E-AFA8458F3B9F}"/>
              </a:ext>
            </a:extLst>
          </p:cNvPr>
          <p:cNvSpPr>
            <a:spLocks noGrp="1"/>
          </p:cNvSpPr>
          <p:nvPr>
            <p:ph type="dt" sz="half" idx="10"/>
          </p:nvPr>
        </p:nvSpPr>
        <p:spPr/>
        <p:txBody>
          <a:bodyPr/>
          <a:lstStyle/>
          <a:p>
            <a:fld id="{85C7E95F-8D29-44F6-9A11-3FC753C0199D}" type="datetimeFigureOut">
              <a:rPr lang="en-US" smtClean="0"/>
              <a:t>12/23/2025</a:t>
            </a:fld>
            <a:endParaRPr lang="en-US"/>
          </a:p>
        </p:txBody>
      </p:sp>
      <p:sp>
        <p:nvSpPr>
          <p:cNvPr id="5" name="Footer Placeholder 4">
            <a:extLst>
              <a:ext uri="{FF2B5EF4-FFF2-40B4-BE49-F238E27FC236}">
                <a16:creationId xmlns:a16="http://schemas.microsoft.com/office/drawing/2014/main" id="{A4BFA8D1-B728-4100-B8C2-02777523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8D705B-B544-4ADC-8C74-61F03878247D}"/>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0955145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5BA67-2AFB-49B2-BDD2-ACA514A93A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71EBCFA-C1D6-4C86-95A9-35ACC4F311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D88829-27E0-4006-BC7D-8D16C27CC562}"/>
              </a:ext>
            </a:extLst>
          </p:cNvPr>
          <p:cNvSpPr>
            <a:spLocks noGrp="1"/>
          </p:cNvSpPr>
          <p:nvPr>
            <p:ph type="dt" sz="half" idx="10"/>
          </p:nvPr>
        </p:nvSpPr>
        <p:spPr/>
        <p:txBody>
          <a:bodyPr/>
          <a:lstStyle/>
          <a:p>
            <a:fld id="{85C7E95F-8D29-44F6-9A11-3FC753C0199D}" type="datetimeFigureOut">
              <a:rPr lang="en-US" smtClean="0"/>
              <a:t>12/23/2025</a:t>
            </a:fld>
            <a:endParaRPr lang="en-US"/>
          </a:p>
        </p:txBody>
      </p:sp>
      <p:sp>
        <p:nvSpPr>
          <p:cNvPr id="5" name="Footer Placeholder 4">
            <a:extLst>
              <a:ext uri="{FF2B5EF4-FFF2-40B4-BE49-F238E27FC236}">
                <a16:creationId xmlns:a16="http://schemas.microsoft.com/office/drawing/2014/main" id="{DAB60AB1-8BF9-4C3F-BD5D-8D5ECC10A14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3CD42A-3C6A-43D4-958A-67C4A7A168D5}"/>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4164981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C085AB-6FF9-4259-A83B-AA2D4DE3A22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D80764C-2E69-4751-ABA2-D1953C1DE4F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C6681F-0CBC-498D-997D-49CB021DB456}"/>
              </a:ext>
            </a:extLst>
          </p:cNvPr>
          <p:cNvSpPr>
            <a:spLocks noGrp="1"/>
          </p:cNvSpPr>
          <p:nvPr>
            <p:ph type="dt" sz="half" idx="10"/>
          </p:nvPr>
        </p:nvSpPr>
        <p:spPr/>
        <p:txBody>
          <a:bodyPr/>
          <a:lstStyle/>
          <a:p>
            <a:fld id="{85C7E95F-8D29-44F6-9A11-3FC753C0199D}" type="datetimeFigureOut">
              <a:rPr lang="en-US" smtClean="0"/>
              <a:t>12/23/2025</a:t>
            </a:fld>
            <a:endParaRPr lang="en-US"/>
          </a:p>
        </p:txBody>
      </p:sp>
      <p:sp>
        <p:nvSpPr>
          <p:cNvPr id="5" name="Footer Placeholder 4">
            <a:extLst>
              <a:ext uri="{FF2B5EF4-FFF2-40B4-BE49-F238E27FC236}">
                <a16:creationId xmlns:a16="http://schemas.microsoft.com/office/drawing/2014/main" id="{0DA12F67-8852-495B-853B-2AFC97A8CAD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571BC1-19C1-43C1-9E5A-E02C7195A146}"/>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253141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259813-28BA-49CC-9D69-60FFBACB40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FEA95-182C-4170-A7D3-9E68E04DC75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BFB73BA-CE13-4FB3-8869-A4EE497ADAE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A9A7D8-A8C3-44D6-884C-64F720BFB787}"/>
              </a:ext>
            </a:extLst>
          </p:cNvPr>
          <p:cNvSpPr>
            <a:spLocks noGrp="1"/>
          </p:cNvSpPr>
          <p:nvPr>
            <p:ph type="dt" sz="half" idx="10"/>
          </p:nvPr>
        </p:nvSpPr>
        <p:spPr/>
        <p:txBody>
          <a:bodyPr/>
          <a:lstStyle/>
          <a:p>
            <a:fld id="{85C7E95F-8D29-44F6-9A11-3FC753C0199D}" type="datetimeFigureOut">
              <a:rPr lang="en-US" smtClean="0"/>
              <a:t>12/23/2025</a:t>
            </a:fld>
            <a:endParaRPr lang="en-US"/>
          </a:p>
        </p:txBody>
      </p:sp>
      <p:sp>
        <p:nvSpPr>
          <p:cNvPr id="6" name="Footer Placeholder 5">
            <a:extLst>
              <a:ext uri="{FF2B5EF4-FFF2-40B4-BE49-F238E27FC236}">
                <a16:creationId xmlns:a16="http://schemas.microsoft.com/office/drawing/2014/main" id="{0D35AC3D-AC0E-453F-B448-32FBFE093D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02EFEE7-62E9-4606-B9AC-F61D97926471}"/>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9525115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9951F4-13A7-4A38-BD9A-E352AEA0B2E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F3FD97B-A27C-47C1-BDC9-16AB0227EE7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7672EF-A509-4F4C-ADF4-F2D42C1BBBF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238A9D-287C-4BD5-82EC-AEE3EF585A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BE48322-CD20-4C31-9F0B-26EDE8244F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34BC92B-205E-405F-8974-A94CBE91138F}"/>
              </a:ext>
            </a:extLst>
          </p:cNvPr>
          <p:cNvSpPr>
            <a:spLocks noGrp="1"/>
          </p:cNvSpPr>
          <p:nvPr>
            <p:ph type="dt" sz="half" idx="10"/>
          </p:nvPr>
        </p:nvSpPr>
        <p:spPr/>
        <p:txBody>
          <a:bodyPr/>
          <a:lstStyle/>
          <a:p>
            <a:fld id="{85C7E95F-8D29-44F6-9A11-3FC753C0199D}" type="datetimeFigureOut">
              <a:rPr lang="en-US" smtClean="0"/>
              <a:t>12/23/2025</a:t>
            </a:fld>
            <a:endParaRPr lang="en-US"/>
          </a:p>
        </p:txBody>
      </p:sp>
      <p:sp>
        <p:nvSpPr>
          <p:cNvPr id="8" name="Footer Placeholder 7">
            <a:extLst>
              <a:ext uri="{FF2B5EF4-FFF2-40B4-BE49-F238E27FC236}">
                <a16:creationId xmlns:a16="http://schemas.microsoft.com/office/drawing/2014/main" id="{EDD490BD-3EE7-4B2B-927E-E67476EC640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CF40E-42EA-4DF7-BB4E-F8588DB99D4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76338714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8A2879-C45B-4B11-965F-93E11C6E43E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242231-0B78-4659-9DF9-F1538B5213E5}"/>
              </a:ext>
            </a:extLst>
          </p:cNvPr>
          <p:cNvSpPr>
            <a:spLocks noGrp="1"/>
          </p:cNvSpPr>
          <p:nvPr>
            <p:ph type="dt" sz="half" idx="10"/>
          </p:nvPr>
        </p:nvSpPr>
        <p:spPr/>
        <p:txBody>
          <a:bodyPr/>
          <a:lstStyle/>
          <a:p>
            <a:fld id="{85C7E95F-8D29-44F6-9A11-3FC753C0199D}" type="datetimeFigureOut">
              <a:rPr lang="en-US" smtClean="0"/>
              <a:t>12/23/2025</a:t>
            </a:fld>
            <a:endParaRPr lang="en-US"/>
          </a:p>
        </p:txBody>
      </p:sp>
      <p:sp>
        <p:nvSpPr>
          <p:cNvPr id="4" name="Footer Placeholder 3">
            <a:extLst>
              <a:ext uri="{FF2B5EF4-FFF2-40B4-BE49-F238E27FC236}">
                <a16:creationId xmlns:a16="http://schemas.microsoft.com/office/drawing/2014/main" id="{51257342-136F-42ED-8BA3-5127650F2D4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497F1-8DD5-4C8D-9E56-09FBD12E7CA8}"/>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1348064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6DCF76E-9E0E-4D8A-876B-A30A5C502A67}"/>
              </a:ext>
            </a:extLst>
          </p:cNvPr>
          <p:cNvSpPr>
            <a:spLocks noGrp="1"/>
          </p:cNvSpPr>
          <p:nvPr>
            <p:ph type="dt" sz="half" idx="10"/>
          </p:nvPr>
        </p:nvSpPr>
        <p:spPr/>
        <p:txBody>
          <a:bodyPr/>
          <a:lstStyle/>
          <a:p>
            <a:fld id="{85C7E95F-8D29-44F6-9A11-3FC753C0199D}" type="datetimeFigureOut">
              <a:rPr lang="en-US" smtClean="0"/>
              <a:t>12/23/2025</a:t>
            </a:fld>
            <a:endParaRPr lang="en-US"/>
          </a:p>
        </p:txBody>
      </p:sp>
      <p:sp>
        <p:nvSpPr>
          <p:cNvPr id="3" name="Footer Placeholder 2">
            <a:extLst>
              <a:ext uri="{FF2B5EF4-FFF2-40B4-BE49-F238E27FC236}">
                <a16:creationId xmlns:a16="http://schemas.microsoft.com/office/drawing/2014/main" id="{A4CF81E9-D846-4CC6-800E-4105FBCE063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15AC5-3068-4BB1-A1C3-43871ABF460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9865281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7516665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DFD21-AEFB-456F-A1D7-0B052A0DA7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7BCDD1E-9041-460F-8033-50FCA3E361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4282A9-EBBB-4FA7-9371-2D6B8C728D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0A2DC3-3E60-4238-B99A-443B2EE1FDDA}"/>
              </a:ext>
            </a:extLst>
          </p:cNvPr>
          <p:cNvSpPr>
            <a:spLocks noGrp="1"/>
          </p:cNvSpPr>
          <p:nvPr>
            <p:ph type="dt" sz="half" idx="10"/>
          </p:nvPr>
        </p:nvSpPr>
        <p:spPr/>
        <p:txBody>
          <a:bodyPr/>
          <a:lstStyle/>
          <a:p>
            <a:fld id="{85C7E95F-8D29-44F6-9A11-3FC753C0199D}" type="datetimeFigureOut">
              <a:rPr lang="en-US" smtClean="0"/>
              <a:t>12/23/2025</a:t>
            </a:fld>
            <a:endParaRPr lang="en-US"/>
          </a:p>
        </p:txBody>
      </p:sp>
      <p:sp>
        <p:nvSpPr>
          <p:cNvPr id="6" name="Footer Placeholder 5">
            <a:extLst>
              <a:ext uri="{FF2B5EF4-FFF2-40B4-BE49-F238E27FC236}">
                <a16:creationId xmlns:a16="http://schemas.microsoft.com/office/drawing/2014/main" id="{7D4A6206-31B6-4514-854B-CF4B6F59EC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6CE9177-0FA4-45D9-AE32-D03636685E14}"/>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160271448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89FBBF-6208-42BF-B050-1E239A9EAEF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AF00049-8F05-4FEC-B8A0-E311249973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4052221-DAA0-46DA-9960-20918231D22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313A99-D2FB-4AC8-8384-84E1A3C70AFF}"/>
              </a:ext>
            </a:extLst>
          </p:cNvPr>
          <p:cNvSpPr>
            <a:spLocks noGrp="1"/>
          </p:cNvSpPr>
          <p:nvPr>
            <p:ph type="dt" sz="half" idx="10"/>
          </p:nvPr>
        </p:nvSpPr>
        <p:spPr/>
        <p:txBody>
          <a:bodyPr/>
          <a:lstStyle/>
          <a:p>
            <a:fld id="{85C7E95F-8D29-44F6-9A11-3FC753C0199D}" type="datetimeFigureOut">
              <a:rPr lang="en-US" smtClean="0"/>
              <a:t>12/23/2025</a:t>
            </a:fld>
            <a:endParaRPr lang="en-US"/>
          </a:p>
        </p:txBody>
      </p:sp>
      <p:sp>
        <p:nvSpPr>
          <p:cNvPr id="6" name="Footer Placeholder 5">
            <a:extLst>
              <a:ext uri="{FF2B5EF4-FFF2-40B4-BE49-F238E27FC236}">
                <a16:creationId xmlns:a16="http://schemas.microsoft.com/office/drawing/2014/main" id="{043D7FF3-3304-4CE5-8140-C9CD8A28D0A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957C3B-4E7A-413C-B37A-0FB338ADC389}"/>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363191221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09B715-C689-4CB6-BE8A-67122D217C4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B266F6-F869-4256-8A1C-61ECE23459E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2BD6F47-D002-48FE-96F9-B22E4988BBAA}"/>
              </a:ext>
            </a:extLst>
          </p:cNvPr>
          <p:cNvSpPr>
            <a:spLocks noGrp="1"/>
          </p:cNvSpPr>
          <p:nvPr>
            <p:ph type="dt" sz="half" idx="10"/>
          </p:nvPr>
        </p:nvSpPr>
        <p:spPr/>
        <p:txBody>
          <a:bodyPr/>
          <a:lstStyle/>
          <a:p>
            <a:fld id="{85C7E95F-8D29-44F6-9A11-3FC753C0199D}" type="datetimeFigureOut">
              <a:rPr lang="en-US" smtClean="0"/>
              <a:t>12/23/2025</a:t>
            </a:fld>
            <a:endParaRPr lang="en-US"/>
          </a:p>
        </p:txBody>
      </p:sp>
      <p:sp>
        <p:nvSpPr>
          <p:cNvPr id="5" name="Footer Placeholder 4">
            <a:extLst>
              <a:ext uri="{FF2B5EF4-FFF2-40B4-BE49-F238E27FC236}">
                <a16:creationId xmlns:a16="http://schemas.microsoft.com/office/drawing/2014/main" id="{AA083998-11CA-4CCC-9104-66E80AA6AF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1A683A-97EA-4C52-AC0F-85A70721D473}"/>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22120915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85BD74B-4156-4731-9440-420ACFDD3DE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2D4A735-0664-48A1-B490-A11DF767B94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6C098D-AD81-4419-8AA5-E65613B8E80D}"/>
              </a:ext>
            </a:extLst>
          </p:cNvPr>
          <p:cNvSpPr>
            <a:spLocks noGrp="1"/>
          </p:cNvSpPr>
          <p:nvPr>
            <p:ph type="dt" sz="half" idx="10"/>
          </p:nvPr>
        </p:nvSpPr>
        <p:spPr/>
        <p:txBody>
          <a:bodyPr/>
          <a:lstStyle/>
          <a:p>
            <a:fld id="{85C7E95F-8D29-44F6-9A11-3FC753C0199D}" type="datetimeFigureOut">
              <a:rPr lang="en-US" smtClean="0"/>
              <a:t>12/23/2025</a:t>
            </a:fld>
            <a:endParaRPr lang="en-US"/>
          </a:p>
        </p:txBody>
      </p:sp>
      <p:sp>
        <p:nvSpPr>
          <p:cNvPr id="5" name="Footer Placeholder 4">
            <a:extLst>
              <a:ext uri="{FF2B5EF4-FFF2-40B4-BE49-F238E27FC236}">
                <a16:creationId xmlns:a16="http://schemas.microsoft.com/office/drawing/2014/main" id="{A6295976-A016-462F-B21B-F36BEB68FB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1EC5BD-4552-48B0-AC3D-960A77582C6A}"/>
              </a:ext>
            </a:extLst>
          </p:cNvPr>
          <p:cNvSpPr>
            <a:spLocks noGrp="1"/>
          </p:cNvSpPr>
          <p:nvPr>
            <p:ph type="sldNum" sz="quarter" idx="12"/>
          </p:nvPr>
        </p:nvSpPr>
        <p:spPr/>
        <p:txBody>
          <a:bodyPr/>
          <a:lstStyle/>
          <a:p>
            <a:fld id="{E6299FC0-8477-4EF3-851F-BE60BFE90856}" type="slidenum">
              <a:rPr lang="en-US" smtClean="0"/>
              <a:t>‹#›</a:t>
            </a:fld>
            <a:endParaRPr lang="en-US"/>
          </a:p>
        </p:txBody>
      </p:sp>
    </p:spTree>
    <p:extLst>
      <p:ext uri="{BB962C8B-B14F-4D97-AF65-F5344CB8AC3E}">
        <p14:creationId xmlns:p14="http://schemas.microsoft.com/office/powerpoint/2010/main" val="9403943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05545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178767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638522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353527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3317877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2025/12/23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4305863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4" name="9Slide.vn - 2019">
            <a:extLst>
              <a:ext uri="{FF2B5EF4-FFF2-40B4-BE49-F238E27FC236}">
                <a16:creationId xmlns:a16="http://schemas.microsoft.com/office/drawing/2014/main" id="{F40E57A0-A60B-4BD0-A7BF-AD48DE2A7F2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2025/12/23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2159C67B-7B83-52A8-9292-AC628F2DF83C}"/>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621221" y="157655"/>
            <a:ext cx="1469180" cy="1469180"/>
          </a:xfrm>
          <a:prstGeom prst="rect">
            <a:avLst/>
          </a:prstGeom>
        </p:spPr>
      </p:pic>
    </p:spTree>
    <p:extLst>
      <p:ext uri="{BB962C8B-B14F-4D97-AF65-F5344CB8AC3E}">
        <p14:creationId xmlns:p14="http://schemas.microsoft.com/office/powerpoint/2010/main" val="31570320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12/23/2025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pic>
        <p:nvPicPr>
          <p:cNvPr id="8" name="Picture 7" descr="A round pink circle with white text and a black background&#10;&#10;AI-generated content may be incorrect.">
            <a:extLst>
              <a:ext uri="{FF2B5EF4-FFF2-40B4-BE49-F238E27FC236}">
                <a16:creationId xmlns:a16="http://schemas.microsoft.com/office/drawing/2014/main" id="{7B094061-16C6-763B-3B81-F00A4E1D4DF2}"/>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21221" y="157655"/>
            <a:ext cx="1469180" cy="1469180"/>
          </a:xfrm>
          <a:prstGeom prst="rect">
            <a:avLst/>
          </a:prstGeom>
        </p:spPr>
      </p:pic>
    </p:spTree>
    <p:extLst>
      <p:ext uri="{BB962C8B-B14F-4D97-AF65-F5344CB8AC3E}">
        <p14:creationId xmlns:p14="http://schemas.microsoft.com/office/powerpoint/2010/main" val="308720198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B48F59-1371-4449-A9A3-6CB2DA250AE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F095782-9359-428A-8CAB-4F2A6CFC32A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EC4EDF-DF7D-493A-95A9-AAF7C9654BA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C7E95F-8D29-44F6-9A11-3FC753C0199D}" type="datetimeFigureOut">
              <a:rPr lang="en-US" smtClean="0"/>
              <a:t>12/23/2025</a:t>
            </a:fld>
            <a:endParaRPr lang="en-US"/>
          </a:p>
        </p:txBody>
      </p:sp>
      <p:sp>
        <p:nvSpPr>
          <p:cNvPr id="5" name="Footer Placeholder 4">
            <a:extLst>
              <a:ext uri="{FF2B5EF4-FFF2-40B4-BE49-F238E27FC236}">
                <a16:creationId xmlns:a16="http://schemas.microsoft.com/office/drawing/2014/main" id="{20646165-4FC5-46F0-B5F1-D1FC692F632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B38CF4-CFAD-4DE4-94C6-591965F7135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299FC0-8477-4EF3-851F-BE60BFE90856}" type="slidenum">
              <a:rPr lang="en-US" smtClean="0"/>
              <a:t>‹#›</a:t>
            </a:fld>
            <a:endParaRPr lang="en-US"/>
          </a:p>
        </p:txBody>
      </p:sp>
      <p:pic>
        <p:nvPicPr>
          <p:cNvPr id="8" name="Picture 7" descr="A white circle with leaves and blue text&#10;&#10;Description automatically generated">
            <a:extLst>
              <a:ext uri="{FF2B5EF4-FFF2-40B4-BE49-F238E27FC236}">
                <a16:creationId xmlns:a16="http://schemas.microsoft.com/office/drawing/2014/main" id="{1B6A406F-0B23-5F3D-B2C6-0C336772393D}"/>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7" name="Picture 6" descr="A round pink circle with white text and a black background&#10;&#10;AI-generated content may be incorrect.">
            <a:extLst>
              <a:ext uri="{FF2B5EF4-FFF2-40B4-BE49-F238E27FC236}">
                <a16:creationId xmlns:a16="http://schemas.microsoft.com/office/drawing/2014/main" id="{BBD77A18-6179-2C23-78AC-412027CEB7D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76551" y="0"/>
            <a:ext cx="1382469" cy="1382469"/>
          </a:xfrm>
          <a:prstGeom prst="rect">
            <a:avLst/>
          </a:prstGeom>
        </p:spPr>
      </p:pic>
    </p:spTree>
    <p:extLst>
      <p:ext uri="{BB962C8B-B14F-4D97-AF65-F5344CB8AC3E}">
        <p14:creationId xmlns:p14="http://schemas.microsoft.com/office/powerpoint/2010/main" val="2101382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p3"/><Relationship Id="rId2" Type="http://schemas.microsoft.com/office/2007/relationships/media" Target="../media/media1.mp3"/><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9.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3.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7.svg"/><Relationship Id="rId7" Type="http://schemas.openxmlformats.org/officeDocument/2006/relationships/image" Target="../media/image26.svg"/><Relationship Id="rId12" Type="http://schemas.openxmlformats.org/officeDocument/2006/relationships/image" Target="../media/image51.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50.png"/><Relationship Id="rId5" Type="http://schemas.openxmlformats.org/officeDocument/2006/relationships/image" Target="../media/image24.svg"/><Relationship Id="rId10" Type="http://schemas.openxmlformats.org/officeDocument/2006/relationships/image" Target="../media/image27.png"/><Relationship Id="rId4" Type="http://schemas.openxmlformats.org/officeDocument/2006/relationships/image" Target="../media/image23.png"/><Relationship Id="rId9" Type="http://schemas.openxmlformats.org/officeDocument/2006/relationships/image" Target="../media/image21.svg"/></Relationships>
</file>

<file path=ppt/slides/_rels/slide1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4.gif"/><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4.gif"/><Relationship Id="rId4" Type="http://schemas.openxmlformats.org/officeDocument/2006/relationships/image" Target="../media/image53.png"/></Relationships>
</file>

<file path=ppt/slides/_rels/slide1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9.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24.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7.svg"/><Relationship Id="rId7" Type="http://schemas.openxmlformats.org/officeDocument/2006/relationships/image" Target="../media/image62.svg"/><Relationship Id="rId12" Type="http://schemas.openxmlformats.org/officeDocument/2006/relationships/image" Target="../media/image63.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61.png"/><Relationship Id="rId11" Type="http://schemas.openxmlformats.org/officeDocument/2006/relationships/image" Target="../media/image21.svg"/><Relationship Id="rId5" Type="http://schemas.openxmlformats.org/officeDocument/2006/relationships/image" Target="../media/image24.svg"/><Relationship Id="rId10" Type="http://schemas.openxmlformats.org/officeDocument/2006/relationships/image" Target="../media/image20.png"/><Relationship Id="rId4" Type="http://schemas.openxmlformats.org/officeDocument/2006/relationships/image" Target="../media/image23.png"/><Relationship Id="rId9" Type="http://schemas.openxmlformats.org/officeDocument/2006/relationships/image" Target="../media/image26.svg"/></Relationships>
</file>

<file path=ppt/slides/_rels/slide17.xml.rels><?xml version="1.0" encoding="UTF-8" standalone="yes"?>
<Relationships xmlns="http://schemas.openxmlformats.org/package/2006/relationships"><Relationship Id="rId3" Type="http://schemas.openxmlformats.org/officeDocument/2006/relationships/image" Target="../media/image38.emf"/><Relationship Id="rId7" Type="http://schemas.openxmlformats.org/officeDocument/2006/relationships/image" Target="../media/image68.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4.png"/><Relationship Id="rId7" Type="http://schemas.openxmlformats.org/officeDocument/2006/relationships/image" Target="../media/image72.emf"/><Relationship Id="rId2" Type="http://schemas.openxmlformats.org/officeDocument/2006/relationships/slideLayout" Target="../slideLayouts/slideLayout6.xml"/><Relationship Id="rId1" Type="http://schemas.openxmlformats.org/officeDocument/2006/relationships/tags" Target="../tags/tag5.xml"/><Relationship Id="rId6" Type="http://schemas.openxmlformats.org/officeDocument/2006/relationships/image" Target="../media/image73.emf"/><Relationship Id="rId5" Type="http://schemas.openxmlformats.org/officeDocument/2006/relationships/image" Target="../media/image65.png"/><Relationship Id="rId10" Type="http://schemas.openxmlformats.org/officeDocument/2006/relationships/image" Target="../media/image77.png"/><Relationship Id="rId4" Type="http://schemas.openxmlformats.org/officeDocument/2006/relationships/image" Target="../media/image38.emf"/><Relationship Id="rId9" Type="http://schemas.openxmlformats.org/officeDocument/2006/relationships/image" Target="../media/image76.svg"/></Relationships>
</file>

<file path=ppt/slides/_rels/slide2.xml.rels><?xml version="1.0" encoding="UTF-8" standalone="yes"?>
<Relationships xmlns="http://schemas.openxmlformats.org/package/2006/relationships"><Relationship Id="rId8" Type="http://schemas.openxmlformats.org/officeDocument/2006/relationships/image" Target="../media/image11.svg"/><Relationship Id="rId13" Type="http://schemas.openxmlformats.org/officeDocument/2006/relationships/image" Target="../media/image16.png"/><Relationship Id="rId18" Type="http://schemas.openxmlformats.org/officeDocument/2006/relationships/image" Target="../media/image21.sv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svg"/><Relationship Id="rId17" Type="http://schemas.openxmlformats.org/officeDocument/2006/relationships/image" Target="../media/image20.png"/><Relationship Id="rId2" Type="http://schemas.openxmlformats.org/officeDocument/2006/relationships/notesSlide" Target="../notesSlides/notesSlide1.xml"/><Relationship Id="rId16" Type="http://schemas.openxmlformats.org/officeDocument/2006/relationships/image" Target="../media/image19.svg"/><Relationship Id="rId1" Type="http://schemas.openxmlformats.org/officeDocument/2006/relationships/slideLayout" Target="../slideLayouts/slideLayout18.xml"/><Relationship Id="rId6" Type="http://schemas.openxmlformats.org/officeDocument/2006/relationships/image" Target="../media/image9.sv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18.png"/><Relationship Id="rId10" Type="http://schemas.openxmlformats.org/officeDocument/2006/relationships/image" Target="../media/image13.svg"/><Relationship Id="rId19" Type="http://schemas.openxmlformats.org/officeDocument/2006/relationships/image" Target="../media/image22.png"/><Relationship Id="rId4" Type="http://schemas.openxmlformats.org/officeDocument/2006/relationships/image" Target="../media/image7.svg"/><Relationship Id="rId9" Type="http://schemas.openxmlformats.org/officeDocument/2006/relationships/image" Target="../media/image12.png"/><Relationship Id="rId14" Type="http://schemas.openxmlformats.org/officeDocument/2006/relationships/image" Target="../media/image17.svg"/></Relationships>
</file>

<file path=ppt/slides/_rels/slide20.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73.emf"/><Relationship Id="rId7" Type="http://schemas.openxmlformats.org/officeDocument/2006/relationships/image" Target="../media/image77.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2.emf"/><Relationship Id="rId9" Type="http://schemas.openxmlformats.org/officeDocument/2006/relationships/image" Target="../media/image66.png"/></Relationships>
</file>

<file path=ppt/slides/_rels/slide21.xml.rels><?xml version="1.0" encoding="UTF-8" standalone="yes"?>
<Relationships xmlns="http://schemas.openxmlformats.org/package/2006/relationships"><Relationship Id="rId8" Type="http://schemas.openxmlformats.org/officeDocument/2006/relationships/image" Target="../media/image38.emf"/><Relationship Id="rId3" Type="http://schemas.openxmlformats.org/officeDocument/2006/relationships/image" Target="../media/image73.emf"/><Relationship Id="rId7" Type="http://schemas.openxmlformats.org/officeDocument/2006/relationships/image" Target="../media/image77.png"/><Relationship Id="rId2" Type="http://schemas.openxmlformats.org/officeDocument/2006/relationships/image" Target="../media/image64.png"/><Relationship Id="rId1" Type="http://schemas.openxmlformats.org/officeDocument/2006/relationships/slideLayout" Target="../slideLayouts/slideLayout6.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2.emf"/><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64.png"/><Relationship Id="rId7" Type="http://schemas.openxmlformats.org/officeDocument/2006/relationships/image" Target="../media/image68.png"/><Relationship Id="rId2" Type="http://schemas.openxmlformats.org/officeDocument/2006/relationships/slideLayout" Target="../slideLayouts/slideLayout6.xml"/><Relationship Id="rId1" Type="http://schemas.openxmlformats.org/officeDocument/2006/relationships/tags" Target="../tags/tag6.xml"/><Relationship Id="rId6" Type="http://schemas.openxmlformats.org/officeDocument/2006/relationships/image" Target="../media/image38.emf"/><Relationship Id="rId5" Type="http://schemas.openxmlformats.org/officeDocument/2006/relationships/image" Target="../media/image72.emf"/><Relationship Id="rId10" Type="http://schemas.openxmlformats.org/officeDocument/2006/relationships/image" Target="../media/image77.png"/><Relationship Id="rId4" Type="http://schemas.openxmlformats.org/officeDocument/2006/relationships/image" Target="../media/image73.emf"/><Relationship Id="rId9" Type="http://schemas.openxmlformats.org/officeDocument/2006/relationships/image" Target="../media/image76.svg"/></Relationships>
</file>

<file path=ppt/slides/_rels/slide23.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8.png"/><Relationship Id="rId2" Type="http://schemas.openxmlformats.org/officeDocument/2006/relationships/image" Target="../media/image69.png"/><Relationship Id="rId1" Type="http://schemas.openxmlformats.org/officeDocument/2006/relationships/slideLayout" Target="../slideLayouts/slideLayout2.xml"/><Relationship Id="rId6" Type="http://schemas.openxmlformats.org/officeDocument/2006/relationships/image" Target="../media/image73.emf"/><Relationship Id="rId5" Type="http://schemas.openxmlformats.org/officeDocument/2006/relationships/image" Target="../media/image72.emf"/><Relationship Id="rId4" Type="http://schemas.openxmlformats.org/officeDocument/2006/relationships/image" Target="../media/image71.png"/></Relationships>
</file>

<file path=ppt/slides/_rels/slide2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0.png"/></Relationships>
</file>

<file path=ppt/slides/_rels/slide25.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80.png"/></Relationships>
</file>

<file path=ppt/slides/_rels/slide26.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83.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21.svg"/><Relationship Id="rId5" Type="http://schemas.openxmlformats.org/officeDocument/2006/relationships/image" Target="../media/image9.svg"/><Relationship Id="rId10" Type="http://schemas.openxmlformats.org/officeDocument/2006/relationships/image" Target="../media/image20.png"/><Relationship Id="rId4" Type="http://schemas.openxmlformats.org/officeDocument/2006/relationships/image" Target="../media/image8.png"/><Relationship Id="rId9" Type="http://schemas.openxmlformats.org/officeDocument/2006/relationships/image" Target="../media/image82.svg"/></Relationships>
</file>

<file path=ppt/slides/_rels/slide27.xml.rels><?xml version="1.0" encoding="UTF-8" standalone="yes"?>
<Relationships xmlns="http://schemas.openxmlformats.org/package/2006/relationships"><Relationship Id="rId8" Type="http://schemas.openxmlformats.org/officeDocument/2006/relationships/image" Target="../media/image88.png"/><Relationship Id="rId3" Type="http://schemas.microsoft.com/office/2007/relationships/hdphoto" Target="../media/hdphoto4.wdp"/><Relationship Id="rId7" Type="http://schemas.openxmlformats.org/officeDocument/2006/relationships/image" Target="../media/image87.png"/><Relationship Id="rId2" Type="http://schemas.openxmlformats.org/officeDocument/2006/relationships/image" Target="../media/image84.png"/><Relationship Id="rId1" Type="http://schemas.openxmlformats.org/officeDocument/2006/relationships/slideLayout" Target="../slideLayouts/slideLayout7.xml"/><Relationship Id="rId6" Type="http://schemas.openxmlformats.org/officeDocument/2006/relationships/image" Target="../media/image86.png"/><Relationship Id="rId5" Type="http://schemas.microsoft.com/office/2007/relationships/hdphoto" Target="../media/hdphoto5.wdp"/><Relationship Id="rId4" Type="http://schemas.openxmlformats.org/officeDocument/2006/relationships/image" Target="../media/image85.png"/><Relationship Id="rId9" Type="http://schemas.openxmlformats.org/officeDocument/2006/relationships/image" Target="../media/image89.png"/></Relationships>
</file>

<file path=ppt/slides/_rels/slide28.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svg"/><Relationship Id="rId18" Type="http://schemas.openxmlformats.org/officeDocument/2006/relationships/image" Target="../media/image90.png"/><Relationship Id="rId3" Type="http://schemas.openxmlformats.org/officeDocument/2006/relationships/image" Target="../media/image7.svg"/><Relationship Id="rId7" Type="http://schemas.openxmlformats.org/officeDocument/2006/relationships/image" Target="../media/image11.svg"/><Relationship Id="rId12" Type="http://schemas.openxmlformats.org/officeDocument/2006/relationships/image" Target="../media/image16.png"/><Relationship Id="rId17" Type="http://schemas.openxmlformats.org/officeDocument/2006/relationships/image" Target="../media/image21.svg"/><Relationship Id="rId2" Type="http://schemas.openxmlformats.org/officeDocument/2006/relationships/image" Target="../media/image6.png"/><Relationship Id="rId16"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10.png"/><Relationship Id="rId11" Type="http://schemas.openxmlformats.org/officeDocument/2006/relationships/image" Target="../media/image15.svg"/><Relationship Id="rId5" Type="http://schemas.openxmlformats.org/officeDocument/2006/relationships/image" Target="../media/image9.svg"/><Relationship Id="rId15" Type="http://schemas.openxmlformats.org/officeDocument/2006/relationships/image" Target="../media/image19.svg"/><Relationship Id="rId10" Type="http://schemas.openxmlformats.org/officeDocument/2006/relationships/image" Target="../media/image14.png"/><Relationship Id="rId4" Type="http://schemas.openxmlformats.org/officeDocument/2006/relationships/image" Target="../media/image8.png"/><Relationship Id="rId9" Type="http://schemas.openxmlformats.org/officeDocument/2006/relationships/image" Target="../media/image13.svg"/><Relationship Id="rId14" Type="http://schemas.openxmlformats.org/officeDocument/2006/relationships/image" Target="../media/image18.png"/></Relationships>
</file>

<file path=ppt/slides/_rels/slide3.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9.png"/><Relationship Id="rId3" Type="http://schemas.openxmlformats.org/officeDocument/2006/relationships/image" Target="../media/image6.png"/><Relationship Id="rId7" Type="http://schemas.openxmlformats.org/officeDocument/2006/relationships/image" Target="../media/image25.png"/><Relationship Id="rId12" Type="http://schemas.openxmlformats.org/officeDocument/2006/relationships/image" Target="../media/image28.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24.svg"/><Relationship Id="rId11" Type="http://schemas.openxmlformats.org/officeDocument/2006/relationships/image" Target="../media/image27.png"/><Relationship Id="rId5" Type="http://schemas.openxmlformats.org/officeDocument/2006/relationships/image" Target="../media/image23.png"/><Relationship Id="rId10" Type="http://schemas.openxmlformats.org/officeDocument/2006/relationships/image" Target="../media/image21.svg"/><Relationship Id="rId4" Type="http://schemas.openxmlformats.org/officeDocument/2006/relationships/image" Target="../media/image7.svg"/><Relationship Id="rId9" Type="http://schemas.openxmlformats.org/officeDocument/2006/relationships/image" Target="../media/image20.png"/></Relationships>
</file>

<file path=ppt/slides/_rels/slide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7.svg"/><Relationship Id="rId7" Type="http://schemas.openxmlformats.org/officeDocument/2006/relationships/image" Target="../media/image26.svg"/><Relationship Id="rId12"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18.xml"/><Relationship Id="rId6" Type="http://schemas.openxmlformats.org/officeDocument/2006/relationships/image" Target="../media/image25.png"/><Relationship Id="rId11" Type="http://schemas.openxmlformats.org/officeDocument/2006/relationships/image" Target="../media/image21.svg"/><Relationship Id="rId5" Type="http://schemas.openxmlformats.org/officeDocument/2006/relationships/image" Target="../media/image31.svg"/><Relationship Id="rId10" Type="http://schemas.openxmlformats.org/officeDocument/2006/relationships/image" Target="../media/image20.png"/><Relationship Id="rId4" Type="http://schemas.openxmlformats.org/officeDocument/2006/relationships/image" Target="../media/image30.png"/><Relationship Id="rId9" Type="http://schemas.openxmlformats.org/officeDocument/2006/relationships/image" Target="../media/image24.svg"/></Relationships>
</file>

<file path=ppt/slides/_rels/slide5.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emf"/><Relationship Id="rId2"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microsoft.com/office/2007/relationships/hdphoto" Target="../media/hdphoto2.wdp"/></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43.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2.png"/><Relationship Id="rId1" Type="http://schemas.openxmlformats.org/officeDocument/2006/relationships/slideLayout" Target="../slideLayouts/slideLayout2.xml"/><Relationship Id="rId6" Type="http://schemas.openxmlformats.org/officeDocument/2006/relationships/image" Target="../media/image45.png"/><Relationship Id="rId5" Type="http://schemas.microsoft.com/office/2007/relationships/hdphoto" Target="../media/hdphoto2.wdp"/><Relationship Id="rId4" Type="http://schemas.openxmlformats.org/officeDocument/2006/relationships/image" Target="../media/image43.png"/></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tags" Target="../tags/tag4.xml"/><Relationship Id="rId7" Type="http://schemas.openxmlformats.org/officeDocument/2006/relationships/image" Target="../media/image47.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46.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08" y="10458"/>
            <a:ext cx="12298016" cy="6956180"/>
          </a:xfrm>
          <a:prstGeom prst="rect">
            <a:avLst/>
          </a:prstGeom>
          <a:solidFill>
            <a:schemeClr val="bg1"/>
          </a:solidFill>
        </p:spPr>
      </p:pic>
      <p:sp>
        <p:nvSpPr>
          <p:cNvPr id="3" name="TextBox 2"/>
          <p:cNvSpPr txBox="1"/>
          <p:nvPr/>
        </p:nvSpPr>
        <p:spPr>
          <a:xfrm>
            <a:off x="2347683" y="1056713"/>
            <a:ext cx="8107758" cy="461665"/>
          </a:xfrm>
          <a:prstGeom prst="rect">
            <a:avLst/>
          </a:prstGeom>
          <a:noFill/>
        </p:spPr>
        <p:txBody>
          <a:bodyPr wrap="square" rtlCol="0">
            <a:spAutoFit/>
          </a:bodyPr>
          <a:lstStyle/>
          <a:p>
            <a:pPr algn="ctr"/>
            <a:r>
              <a:rPr lang="en-US" sz="2400" b="1" dirty="0" err="1">
                <a:solidFill>
                  <a:schemeClr val="tx2">
                    <a:lumMod val="50000"/>
                  </a:schemeClr>
                </a:solidFill>
                <a:latin typeface="SVN-Genica Pro" panose="00000900000000000000" pitchFamily="50" charset="0"/>
                <a:cs typeface="Times New Roman" panose="02020603050405020304" pitchFamily="18" charset="0"/>
              </a:rPr>
              <a:t>Trường</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Tiểu</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học</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Đa</a:t>
            </a:r>
            <a:r>
              <a:rPr lang="en-US" sz="2400" b="1" dirty="0">
                <a:solidFill>
                  <a:schemeClr val="tx2">
                    <a:lumMod val="50000"/>
                  </a:schemeClr>
                </a:solidFill>
                <a:latin typeface="SVN-Genica Pro" panose="00000900000000000000" pitchFamily="50" charset="0"/>
                <a:cs typeface="Times New Roman" panose="02020603050405020304" pitchFamily="18" charset="0"/>
              </a:rPr>
              <a:t> </a:t>
            </a:r>
            <a:r>
              <a:rPr lang="en-US" sz="2400" b="1" dirty="0" err="1">
                <a:solidFill>
                  <a:schemeClr val="tx2">
                    <a:lumMod val="50000"/>
                  </a:schemeClr>
                </a:solidFill>
                <a:latin typeface="SVN-Genica Pro" panose="00000900000000000000" pitchFamily="50" charset="0"/>
                <a:cs typeface="Times New Roman" panose="02020603050405020304" pitchFamily="18" charset="0"/>
              </a:rPr>
              <a:t>Phúc</a:t>
            </a:r>
            <a:endParaRPr lang="en-US" sz="2400" b="1" dirty="0">
              <a:solidFill>
                <a:schemeClr val="tx2">
                  <a:lumMod val="50000"/>
                </a:schemeClr>
              </a:solidFill>
              <a:latin typeface="SVN-Genica Pro" panose="00000900000000000000" pitchFamily="50" charset="0"/>
              <a:cs typeface="Times New Roman" panose="02020603050405020304" pitchFamily="18" charset="0"/>
            </a:endParaRPr>
          </a:p>
        </p:txBody>
      </p:sp>
      <p:cxnSp>
        <p:nvCxnSpPr>
          <p:cNvPr id="5" name="Straight Connector 4"/>
          <p:cNvCxnSpPr/>
          <p:nvPr/>
        </p:nvCxnSpPr>
        <p:spPr>
          <a:xfrm>
            <a:off x="5873308" y="1504196"/>
            <a:ext cx="1192696" cy="0"/>
          </a:xfrm>
          <a:prstGeom prst="line">
            <a:avLst/>
          </a:prstGeom>
        </p:spPr>
        <p:style>
          <a:lnRef idx="1">
            <a:schemeClr val="accent1"/>
          </a:lnRef>
          <a:fillRef idx="0">
            <a:schemeClr val="accent1"/>
          </a:fillRef>
          <a:effectRef idx="0">
            <a:schemeClr val="accent1"/>
          </a:effectRef>
          <a:fontRef idx="minor">
            <a:schemeClr val="tx1"/>
          </a:fontRef>
        </p:style>
      </p:cxnSp>
      <p:pic>
        <p:nvPicPr>
          <p:cNvPr id="7" name="SincerelyYoursPianoMusicForStudying-V.A-3023555_hq">
            <a:hlinkClick r:id="" action="ppaction://media"/>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212" y="6424771"/>
            <a:ext cx="541867" cy="541867"/>
          </a:xfrm>
          <a:prstGeom prst="rect">
            <a:avLst/>
          </a:prstGeom>
        </p:spPr>
      </p:pic>
      <p:sp>
        <p:nvSpPr>
          <p:cNvPr id="8" name="TextBox 7"/>
          <p:cNvSpPr txBox="1"/>
          <p:nvPr/>
        </p:nvSpPr>
        <p:spPr>
          <a:xfrm>
            <a:off x="3119129" y="4701878"/>
            <a:ext cx="8107758" cy="584775"/>
          </a:xfrm>
          <a:prstGeom prst="rect">
            <a:avLst/>
          </a:prstGeom>
          <a:noFill/>
        </p:spPr>
        <p:txBody>
          <a:bodyPr wrap="square" rtlCol="0">
            <a:spAutoFit/>
          </a:bodyPr>
          <a:lstStyle/>
          <a:p>
            <a:pPr algn="ctr"/>
            <a:r>
              <a:rPr lang="en-US" sz="3200" b="1" i="1" dirty="0" err="1">
                <a:solidFill>
                  <a:srgbClr val="0070C0"/>
                </a:solidFill>
                <a:latin typeface="HP001 4 hàng" panose="020B0603050302020204" pitchFamily="34" charset="0"/>
                <a:cs typeface="Times New Roman" panose="02020603050405020304" pitchFamily="18" charset="0"/>
              </a:rPr>
              <a:t>Giáo</a:t>
            </a:r>
            <a:r>
              <a:rPr lang="en-US" sz="3200" b="1" i="1" dirty="0">
                <a:solidFill>
                  <a:srgbClr val="0070C0"/>
                </a:solidFill>
                <a:latin typeface="HP001 4 hàng" panose="020B0603050302020204" pitchFamily="34" charset="0"/>
                <a:cs typeface="Times New Roman" panose="02020603050405020304" pitchFamily="18" charset="0"/>
              </a:rPr>
              <a:t> </a:t>
            </a:r>
            <a:r>
              <a:rPr lang="en-US" sz="3200" b="1" i="1" dirty="0" err="1">
                <a:solidFill>
                  <a:srgbClr val="0070C0"/>
                </a:solidFill>
                <a:latin typeface="HP001 4 hàng" panose="020B0603050302020204" pitchFamily="34" charset="0"/>
                <a:cs typeface="Times New Roman" panose="02020603050405020304" pitchFamily="18" charset="0"/>
              </a:rPr>
              <a:t>viên</a:t>
            </a:r>
            <a:r>
              <a:rPr lang="en-US" sz="3200" b="1" i="1" dirty="0">
                <a:solidFill>
                  <a:srgbClr val="0070C0"/>
                </a:solidFill>
                <a:latin typeface="HP001 4 hàng" panose="020B0603050302020204" pitchFamily="34" charset="0"/>
                <a:cs typeface="Times New Roman" panose="02020603050405020304" pitchFamily="18" charset="0"/>
              </a:rPr>
              <a:t>: Nguyễn Hồng Nhung </a:t>
            </a:r>
          </a:p>
        </p:txBody>
      </p:sp>
      <p:sp>
        <p:nvSpPr>
          <p:cNvPr id="10" name="Title 1"/>
          <p:cNvSpPr txBox="1"/>
          <p:nvPr/>
        </p:nvSpPr>
        <p:spPr>
          <a:xfrm>
            <a:off x="1315361" y="1354263"/>
            <a:ext cx="10308590" cy="283718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Chào</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mừng</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thầy</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cô</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và</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các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em</a:t>
            </a:r>
            <a:r>
              <a:rPr lang="en-US"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sz="4600" b="1" dirty="0" err="1">
                <a:solidFill>
                  <a:srgbClr val="FF0000"/>
                </a:solidFill>
                <a:latin typeface="Lobster" panose="00000500000000000000" pitchFamily="2" charset="0"/>
                <a:cs typeface="Times New Roman" panose="02020603050405020304" pitchFamily="18" charset="0"/>
                <a:sym typeface="+mn-ea"/>
              </a:rPr>
              <a:t>học</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sinh</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đến</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với</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sz="4600" b="1" dirty="0" err="1">
                <a:solidFill>
                  <a:srgbClr val="FF0000"/>
                </a:solidFill>
                <a:latin typeface="Lobster" panose="00000500000000000000" pitchFamily="2" charset="0"/>
                <a:cs typeface="Times New Roman" panose="02020603050405020304" pitchFamily="18" charset="0"/>
                <a:sym typeface="+mn-ea"/>
              </a:rPr>
              <a:t>tiết</a:t>
            </a:r>
            <a:r>
              <a:rPr lang="en-US" sz="4600" b="1" dirty="0">
                <a:solidFill>
                  <a:srgbClr val="FF0000"/>
                </a:solidFill>
                <a:latin typeface="Lobster" panose="00000500000000000000" pitchFamily="2" charset="0"/>
                <a:cs typeface="Times New Roman" panose="02020603050405020304" pitchFamily="18" charset="0"/>
                <a:sym typeface="+mn-ea"/>
              </a:rPr>
              <a:t>  </a:t>
            </a:r>
            <a:r>
              <a:rPr lang="en-US" altLang="vi-VN" sz="4600" b="1" dirty="0">
                <a:solidFill>
                  <a:srgbClr val="FF0000"/>
                </a:solidFill>
                <a:latin typeface="Lobster" panose="00000500000000000000" pitchFamily="2" charset="0"/>
                <a:cs typeface="Times New Roman" panose="02020603050405020304" pitchFamily="18" charset="0"/>
                <a:sym typeface="+mn-ea"/>
              </a:rPr>
              <a:t> </a:t>
            </a:r>
          </a:p>
          <a:p>
            <a:pPr algn="ctr">
              <a:lnSpc>
                <a:spcPct val="150000"/>
              </a:lnSpc>
            </a:pPr>
            <a:r>
              <a:rPr lang="en-US" altLang="vi-VN" sz="4600" b="1" dirty="0" err="1">
                <a:solidFill>
                  <a:srgbClr val="FF0000"/>
                </a:solidFill>
                <a:latin typeface="Lobster" panose="00000500000000000000" pitchFamily="2" charset="0"/>
                <a:cs typeface="Times New Roman" panose="02020603050405020304" pitchFamily="18" charset="0"/>
                <a:sym typeface="+mn-ea"/>
              </a:rPr>
              <a:t>Tiếng</a:t>
            </a:r>
            <a:r>
              <a:rPr lang="en-US" altLang="vi-VN" sz="4600" b="1" dirty="0">
                <a:solidFill>
                  <a:srgbClr val="FF0000"/>
                </a:solidFill>
                <a:latin typeface="Lobster" panose="00000500000000000000" pitchFamily="2" charset="0"/>
                <a:cs typeface="Times New Roman" panose="02020603050405020304" pitchFamily="18" charset="0"/>
                <a:sym typeface="+mn-ea"/>
              </a:rPr>
              <a:t> Việt – </a:t>
            </a:r>
            <a:r>
              <a:rPr lang="en-US" altLang="vi-VN" sz="4600" b="1" dirty="0" err="1">
                <a:solidFill>
                  <a:srgbClr val="FF0000"/>
                </a:solidFill>
                <a:latin typeface="Lobster" panose="00000500000000000000" pitchFamily="2" charset="0"/>
                <a:cs typeface="Times New Roman" panose="02020603050405020304" pitchFamily="18" charset="0"/>
                <a:sym typeface="+mn-ea"/>
              </a:rPr>
              <a:t>Lớp</a:t>
            </a:r>
            <a:r>
              <a:rPr lang="en-US" altLang="vi-VN" sz="4600" b="1" dirty="0">
                <a:solidFill>
                  <a:srgbClr val="FF0000"/>
                </a:solidFill>
                <a:latin typeface="Lobster" panose="00000500000000000000" pitchFamily="2" charset="0"/>
                <a:cs typeface="Times New Roman" panose="02020603050405020304" pitchFamily="18" charset="0"/>
                <a:sym typeface="+mn-ea"/>
              </a:rPr>
              <a:t> 3A2</a:t>
            </a:r>
          </a:p>
        </p:txBody>
      </p:sp>
    </p:spTree>
    <p:custDataLst>
      <p:tags r:id="rId1"/>
    </p:custData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26416"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3030" showWhenStopped="0">
                <p:cTn id="12" repeatCount="indefinite" fill="hold" display="0">
                  <p:stCondLst>
                    <p:cond delay="indefinite"/>
                  </p:stCondLst>
                  <p:endCondLst>
                    <p:cond evt="onStopAudio" delay="0">
                      <p:tgtEl>
                        <p:sldTgt/>
                      </p:tgtEl>
                    </p:cond>
                  </p:endCondLst>
                </p:cTn>
                <p:tgtEl>
                  <p:spTgt spid="7"/>
                </p:tgtEl>
              </p:cMediaNode>
            </p:audio>
          </p:childTnLst>
        </p:cTn>
      </p:par>
    </p:tnLst>
    <p:bldLst>
      <p:bldP spid="1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a:extLst>
              <a:ext uri="{FF2B5EF4-FFF2-40B4-BE49-F238E27FC236}">
                <a16:creationId xmlns:a16="http://schemas.microsoft.com/office/drawing/2014/main" id="{C2374F22-2E02-934D-BAD2-34BAF4F26B4C}"/>
              </a:ext>
            </a:extLst>
          </p:cNvPr>
          <p:cNvSpPr/>
          <p:nvPr/>
        </p:nvSpPr>
        <p:spPr>
          <a:xfrm>
            <a:off x="202018" y="212650"/>
            <a:ext cx="11748977" cy="6400801"/>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5" name="Picture 4">
            <a:extLst>
              <a:ext uri="{FF2B5EF4-FFF2-40B4-BE49-F238E27FC236}">
                <a16:creationId xmlns:a16="http://schemas.microsoft.com/office/drawing/2014/main" id="{EEA61627-DA74-90EE-20A2-855F6A60BEF6}"/>
              </a:ext>
            </a:extLst>
          </p:cNvPr>
          <p:cNvPicPr>
            <a:picLocks noChangeAspect="1"/>
          </p:cNvPicPr>
          <p:nvPr/>
        </p:nvPicPr>
        <p:blipFill>
          <a:blip r:embed="rId2"/>
          <a:stretch>
            <a:fillRect/>
          </a:stretch>
        </p:blipFill>
        <p:spPr>
          <a:xfrm>
            <a:off x="1474986" y="233413"/>
            <a:ext cx="9620322" cy="1670449"/>
          </a:xfrm>
          <a:prstGeom prst="rect">
            <a:avLst/>
          </a:prstGeom>
        </p:spPr>
      </p:pic>
      <p:pic>
        <p:nvPicPr>
          <p:cNvPr id="17" name="Picture 16">
            <a:extLst>
              <a:ext uri="{FF2B5EF4-FFF2-40B4-BE49-F238E27FC236}">
                <a16:creationId xmlns:a16="http://schemas.microsoft.com/office/drawing/2014/main" id="{1D14F934-F1D6-3899-34C3-418C970BEFF1}"/>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370382" y="4639412"/>
            <a:ext cx="2495912" cy="2218588"/>
          </a:xfrm>
          <a:prstGeom prst="rect">
            <a:avLst/>
          </a:prstGeom>
        </p:spPr>
      </p:pic>
      <p:pic>
        <p:nvPicPr>
          <p:cNvPr id="18" name="Picture 17">
            <a:extLst>
              <a:ext uri="{FF2B5EF4-FFF2-40B4-BE49-F238E27FC236}">
                <a16:creationId xmlns:a16="http://schemas.microsoft.com/office/drawing/2014/main" id="{15A101E6-B092-ADA0-C527-0BB24666B8C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64855" y="5121755"/>
            <a:ext cx="2645282" cy="1528385"/>
          </a:xfrm>
          <a:prstGeom prst="rect">
            <a:avLst/>
          </a:prstGeom>
        </p:spPr>
      </p:pic>
      <p:grpSp>
        <p:nvGrpSpPr>
          <p:cNvPr id="19" name="Group 18">
            <a:extLst>
              <a:ext uri="{FF2B5EF4-FFF2-40B4-BE49-F238E27FC236}">
                <a16:creationId xmlns:a16="http://schemas.microsoft.com/office/drawing/2014/main" id="{3B388AAC-50CF-0E6B-E145-4EB73735D315}"/>
              </a:ext>
            </a:extLst>
          </p:cNvPr>
          <p:cNvGrpSpPr/>
          <p:nvPr/>
        </p:nvGrpSpPr>
        <p:grpSpPr>
          <a:xfrm>
            <a:off x="500427" y="1740483"/>
            <a:ext cx="3584168" cy="1174238"/>
            <a:chOff x="484909" y="1722324"/>
            <a:chExt cx="3584168" cy="1174238"/>
          </a:xfrm>
        </p:grpSpPr>
        <p:sp>
          <p:nvSpPr>
            <p:cNvPr id="20" name="Rounded Rectangle 20">
              <a:extLst>
                <a:ext uri="{FF2B5EF4-FFF2-40B4-BE49-F238E27FC236}">
                  <a16:creationId xmlns:a16="http://schemas.microsoft.com/office/drawing/2014/main" id="{04E52FB7-0E49-F0E9-1C34-A0592C21784B}"/>
                </a:ext>
              </a:extLst>
            </p:cNvPr>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1" name="TextBox 20">
              <a:extLst>
                <a:ext uri="{FF2B5EF4-FFF2-40B4-BE49-F238E27FC236}">
                  <a16:creationId xmlns:a16="http://schemas.microsoft.com/office/drawing/2014/main" id="{2E43B429-79FB-CD9E-2AA3-D2AF73C5406D}"/>
                </a:ext>
              </a:extLst>
            </p:cNvPr>
            <p:cNvSpPr txBox="1"/>
            <p:nvPr/>
          </p:nvSpPr>
          <p:spPr>
            <a:xfrm>
              <a:off x="634676" y="1722324"/>
              <a:ext cx="3160296"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mũ</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bơi</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22" name="Group 21">
            <a:extLst>
              <a:ext uri="{FF2B5EF4-FFF2-40B4-BE49-F238E27FC236}">
                <a16:creationId xmlns:a16="http://schemas.microsoft.com/office/drawing/2014/main" id="{6585E4F7-C76A-6E3A-EB39-9E9BA7546254}"/>
              </a:ext>
            </a:extLst>
          </p:cNvPr>
          <p:cNvGrpSpPr/>
          <p:nvPr/>
        </p:nvGrpSpPr>
        <p:grpSpPr>
          <a:xfrm>
            <a:off x="4084595" y="1746594"/>
            <a:ext cx="3160296" cy="1168127"/>
            <a:chOff x="4069077" y="1728435"/>
            <a:chExt cx="3160296" cy="1168127"/>
          </a:xfrm>
        </p:grpSpPr>
        <p:sp>
          <p:nvSpPr>
            <p:cNvPr id="23" name="Rounded Rectangle 20">
              <a:extLst>
                <a:ext uri="{FF2B5EF4-FFF2-40B4-BE49-F238E27FC236}">
                  <a16:creationId xmlns:a16="http://schemas.microsoft.com/office/drawing/2014/main" id="{385A3348-D0E6-0F64-A3BA-6BFBDEFB6962}"/>
                </a:ext>
              </a:extLst>
            </p:cNvPr>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0479EE1E-1101-8452-20FD-88FDFBA449C0}"/>
                </a:ext>
              </a:extLst>
            </p:cNvPr>
            <p:cNvSpPr txBox="1"/>
            <p:nvPr/>
          </p:nvSpPr>
          <p:spPr>
            <a:xfrm>
              <a:off x="4069077" y="1735457"/>
              <a:ext cx="3160296"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vỗ</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về</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25" name="Group 24">
            <a:extLst>
              <a:ext uri="{FF2B5EF4-FFF2-40B4-BE49-F238E27FC236}">
                <a16:creationId xmlns:a16="http://schemas.microsoft.com/office/drawing/2014/main" id="{484EE623-C01F-629D-9E1A-CC21F3417283}"/>
              </a:ext>
            </a:extLst>
          </p:cNvPr>
          <p:cNvGrpSpPr/>
          <p:nvPr/>
        </p:nvGrpSpPr>
        <p:grpSpPr>
          <a:xfrm>
            <a:off x="7730565" y="1740484"/>
            <a:ext cx="3991279" cy="1174236"/>
            <a:chOff x="7715047" y="1722325"/>
            <a:chExt cx="3991279" cy="1174236"/>
          </a:xfrm>
        </p:grpSpPr>
        <p:sp>
          <p:nvSpPr>
            <p:cNvPr id="26" name="Rounded Rectangle 20">
              <a:extLst>
                <a:ext uri="{FF2B5EF4-FFF2-40B4-BE49-F238E27FC236}">
                  <a16:creationId xmlns:a16="http://schemas.microsoft.com/office/drawing/2014/main" id="{339706C6-E706-B189-CDAF-19B3BB50D654}"/>
                </a:ext>
              </a:extLst>
            </p:cNvPr>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27" name="TextBox 26">
              <a:extLst>
                <a:ext uri="{FF2B5EF4-FFF2-40B4-BE49-F238E27FC236}">
                  <a16:creationId xmlns:a16="http://schemas.microsoft.com/office/drawing/2014/main" id="{174EF757-439B-E343-EC80-9E0EAD451574}"/>
                </a:ext>
              </a:extLst>
            </p:cNvPr>
            <p:cNvSpPr txBox="1"/>
            <p:nvPr/>
          </p:nvSpPr>
          <p:spPr>
            <a:xfrm>
              <a:off x="7715047" y="1722325"/>
              <a:ext cx="3991279"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tập</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luyện</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28" name="Group 27">
            <a:extLst>
              <a:ext uri="{FF2B5EF4-FFF2-40B4-BE49-F238E27FC236}">
                <a16:creationId xmlns:a16="http://schemas.microsoft.com/office/drawing/2014/main" id="{B484122C-42BF-AD86-5369-247FF795706F}"/>
              </a:ext>
            </a:extLst>
          </p:cNvPr>
          <p:cNvGrpSpPr/>
          <p:nvPr/>
        </p:nvGrpSpPr>
        <p:grpSpPr>
          <a:xfrm>
            <a:off x="516807" y="3355756"/>
            <a:ext cx="2857355" cy="1168127"/>
            <a:chOff x="484909" y="3075667"/>
            <a:chExt cx="2857355" cy="1168127"/>
          </a:xfrm>
        </p:grpSpPr>
        <p:sp>
          <p:nvSpPr>
            <p:cNvPr id="29" name="Rounded Rectangle 20">
              <a:extLst>
                <a:ext uri="{FF2B5EF4-FFF2-40B4-BE49-F238E27FC236}">
                  <a16:creationId xmlns:a16="http://schemas.microsoft.com/office/drawing/2014/main" id="{307056F0-1CD5-1FBB-D73A-A497C46E6FC8}"/>
                </a:ext>
              </a:extLst>
            </p:cNvPr>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0" name="TextBox 29">
              <a:extLst>
                <a:ext uri="{FF2B5EF4-FFF2-40B4-BE49-F238E27FC236}">
                  <a16:creationId xmlns:a16="http://schemas.microsoft.com/office/drawing/2014/main" id="{B177B626-BC2C-6D75-173A-A5736D4D8321}"/>
                </a:ext>
              </a:extLst>
            </p:cNvPr>
            <p:cNvSpPr txBox="1"/>
            <p:nvPr/>
          </p:nvSpPr>
          <p:spPr>
            <a:xfrm>
              <a:off x="708145" y="3076520"/>
              <a:ext cx="2379849"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buồn</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31" name="Group 30">
            <a:extLst>
              <a:ext uri="{FF2B5EF4-FFF2-40B4-BE49-F238E27FC236}">
                <a16:creationId xmlns:a16="http://schemas.microsoft.com/office/drawing/2014/main" id="{57FDE7A1-16B0-6033-1520-02917FFE1B3C}"/>
              </a:ext>
            </a:extLst>
          </p:cNvPr>
          <p:cNvGrpSpPr/>
          <p:nvPr/>
        </p:nvGrpSpPr>
        <p:grpSpPr>
          <a:xfrm>
            <a:off x="3277612" y="3225252"/>
            <a:ext cx="4807022" cy="1168127"/>
            <a:chOff x="3245714" y="2945163"/>
            <a:chExt cx="4807022" cy="1168127"/>
          </a:xfrm>
        </p:grpSpPr>
        <p:sp>
          <p:nvSpPr>
            <p:cNvPr id="32" name="Rounded Rectangle 20">
              <a:extLst>
                <a:ext uri="{FF2B5EF4-FFF2-40B4-BE49-F238E27FC236}">
                  <a16:creationId xmlns:a16="http://schemas.microsoft.com/office/drawing/2014/main" id="{80AE0D9C-94EF-97B6-BE91-68804C278491}"/>
                </a:ext>
              </a:extLst>
            </p:cNvPr>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3" name="TextBox 32">
              <a:extLst>
                <a:ext uri="{FF2B5EF4-FFF2-40B4-BE49-F238E27FC236}">
                  <a16:creationId xmlns:a16="http://schemas.microsoft.com/office/drawing/2014/main" id="{4A0945CD-267B-C10C-3F9B-DBD0932FCF64}"/>
                </a:ext>
              </a:extLst>
            </p:cNvPr>
            <p:cNvSpPr txBox="1"/>
            <p:nvPr/>
          </p:nvSpPr>
          <p:spPr>
            <a:xfrm>
              <a:off x="3245714" y="2992102"/>
              <a:ext cx="4807022"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cảm</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giác</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34" name="Group 33">
            <a:extLst>
              <a:ext uri="{FF2B5EF4-FFF2-40B4-BE49-F238E27FC236}">
                <a16:creationId xmlns:a16="http://schemas.microsoft.com/office/drawing/2014/main" id="{84023077-5A0E-3116-FE03-00F5F1B139FB}"/>
              </a:ext>
            </a:extLst>
          </p:cNvPr>
          <p:cNvGrpSpPr/>
          <p:nvPr/>
        </p:nvGrpSpPr>
        <p:grpSpPr>
          <a:xfrm>
            <a:off x="8703004" y="3157543"/>
            <a:ext cx="2342414" cy="1203393"/>
            <a:chOff x="8671106" y="2877454"/>
            <a:chExt cx="2342414" cy="1203393"/>
          </a:xfrm>
        </p:grpSpPr>
        <p:sp>
          <p:nvSpPr>
            <p:cNvPr id="35" name="Rounded Rectangle 20">
              <a:extLst>
                <a:ext uri="{FF2B5EF4-FFF2-40B4-BE49-F238E27FC236}">
                  <a16:creationId xmlns:a16="http://schemas.microsoft.com/office/drawing/2014/main" id="{6F0681D9-F814-7DA6-F733-73A8DC6D941B}"/>
                </a:ext>
              </a:extLst>
            </p:cNvPr>
            <p:cNvSpPr/>
            <p:nvPr/>
          </p:nvSpPr>
          <p:spPr>
            <a:xfrm>
              <a:off x="8671106" y="2912720"/>
              <a:ext cx="234241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6" name="TextBox 35">
              <a:extLst>
                <a:ext uri="{FF2B5EF4-FFF2-40B4-BE49-F238E27FC236}">
                  <a16:creationId xmlns:a16="http://schemas.microsoft.com/office/drawing/2014/main" id="{499A7709-BE32-DC25-D8C0-AFD9338385FD}"/>
                </a:ext>
              </a:extLst>
            </p:cNvPr>
            <p:cNvSpPr txBox="1"/>
            <p:nvPr/>
          </p:nvSpPr>
          <p:spPr>
            <a:xfrm>
              <a:off x="8983532" y="2877454"/>
              <a:ext cx="1941095"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sặc</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37" name="Group 36">
            <a:extLst>
              <a:ext uri="{FF2B5EF4-FFF2-40B4-BE49-F238E27FC236}">
                <a16:creationId xmlns:a16="http://schemas.microsoft.com/office/drawing/2014/main" id="{0AF6AC0E-ED58-E516-F398-0383A6A4FA95}"/>
              </a:ext>
            </a:extLst>
          </p:cNvPr>
          <p:cNvGrpSpPr/>
          <p:nvPr/>
        </p:nvGrpSpPr>
        <p:grpSpPr>
          <a:xfrm>
            <a:off x="3889039" y="4870284"/>
            <a:ext cx="3584168" cy="1173157"/>
            <a:chOff x="3857141" y="4590195"/>
            <a:chExt cx="3584168" cy="1173157"/>
          </a:xfrm>
        </p:grpSpPr>
        <p:sp>
          <p:nvSpPr>
            <p:cNvPr id="38" name="Rounded Rectangle 20">
              <a:extLst>
                <a:ext uri="{FF2B5EF4-FFF2-40B4-BE49-F238E27FC236}">
                  <a16:creationId xmlns:a16="http://schemas.microsoft.com/office/drawing/2014/main" id="{145B5361-B105-03E4-5D23-DA3FD742AC20}"/>
                </a:ext>
              </a:extLst>
            </p:cNvPr>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39" name="TextBox 38">
              <a:extLst>
                <a:ext uri="{FF2B5EF4-FFF2-40B4-BE49-F238E27FC236}">
                  <a16:creationId xmlns:a16="http://schemas.microsoft.com/office/drawing/2014/main" id="{9C3A49A0-F502-040C-5F00-A3FF12BF2DBC}"/>
                </a:ext>
              </a:extLst>
            </p:cNvPr>
            <p:cNvSpPr txBox="1"/>
            <p:nvPr/>
          </p:nvSpPr>
          <p:spPr>
            <a:xfrm>
              <a:off x="4131040" y="4590195"/>
              <a:ext cx="3036370"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ếch</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ộp</a:t>
              </a:r>
              <a:endParaRPr lang="en-GB" sz="6000" dirty="0">
                <a:solidFill>
                  <a:srgbClr val="002060"/>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9AE6530B-E9E8-B284-AA29-F0D244E79A6E}"/>
              </a:ext>
            </a:extLst>
          </p:cNvPr>
          <p:cNvGrpSpPr/>
          <p:nvPr/>
        </p:nvGrpSpPr>
        <p:grpSpPr>
          <a:xfrm>
            <a:off x="7640566" y="4804412"/>
            <a:ext cx="4204035" cy="1168127"/>
            <a:chOff x="7608668" y="4524323"/>
            <a:chExt cx="4204035" cy="1168127"/>
          </a:xfrm>
        </p:grpSpPr>
        <p:sp>
          <p:nvSpPr>
            <p:cNvPr id="41" name="Rounded Rectangle 20">
              <a:extLst>
                <a:ext uri="{FF2B5EF4-FFF2-40B4-BE49-F238E27FC236}">
                  <a16:creationId xmlns:a16="http://schemas.microsoft.com/office/drawing/2014/main" id="{84E9E31A-D02C-0B8E-E8A6-9BFEA27E12D9}"/>
                </a:ext>
              </a:extLst>
            </p:cNvPr>
            <p:cNvSpPr/>
            <p:nvPr/>
          </p:nvSpPr>
          <p:spPr>
            <a:xfrm>
              <a:off x="7708665" y="4524323"/>
              <a:ext cx="3981281"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sp>
          <p:nvSpPr>
            <p:cNvPr id="42" name="TextBox 41">
              <a:extLst>
                <a:ext uri="{FF2B5EF4-FFF2-40B4-BE49-F238E27FC236}">
                  <a16:creationId xmlns:a16="http://schemas.microsoft.com/office/drawing/2014/main" id="{AF0E96AF-A4C8-B325-CD68-5E5DDFCD15F4}"/>
                </a:ext>
              </a:extLst>
            </p:cNvPr>
            <p:cNvSpPr txBox="1"/>
            <p:nvPr/>
          </p:nvSpPr>
          <p:spPr>
            <a:xfrm>
              <a:off x="7608668" y="4590194"/>
              <a:ext cx="4204035" cy="1015663"/>
            </a:xfrm>
            <a:prstGeom prst="rect">
              <a:avLst/>
            </a:prstGeom>
            <a:noFill/>
          </p:spPr>
          <p:txBody>
            <a:bodyPr wrap="square" rtlCol="0">
              <a:spAutoFit/>
            </a:bodyPr>
            <a:lstStyle/>
            <a:p>
              <a:pPr algn="ctr"/>
              <a:r>
                <a:rPr lang="en-GB" sz="6000" dirty="0" err="1">
                  <a:solidFill>
                    <a:srgbClr val="002060"/>
                  </a:solidFill>
                  <a:latin typeface="Cambria" panose="02040503050406030204" pitchFamily="18" charset="0"/>
                  <a:ea typeface="Cambria" panose="02040503050406030204" pitchFamily="18" charset="0"/>
                </a:rPr>
                <a:t>tung</a:t>
              </a:r>
              <a:r>
                <a:rPr lang="en-GB" sz="6000" dirty="0">
                  <a:solidFill>
                    <a:srgbClr val="002060"/>
                  </a:solidFill>
                  <a:latin typeface="Cambria" panose="02040503050406030204" pitchFamily="18" charset="0"/>
                  <a:ea typeface="Cambria" panose="02040503050406030204" pitchFamily="18" charset="0"/>
                </a:rPr>
                <a:t> </a:t>
              </a:r>
              <a:r>
                <a:rPr lang="en-GB" sz="6000" dirty="0" err="1">
                  <a:solidFill>
                    <a:srgbClr val="002060"/>
                  </a:solidFill>
                  <a:latin typeface="Cambria" panose="02040503050406030204" pitchFamily="18" charset="0"/>
                  <a:ea typeface="Cambria" panose="02040503050406030204" pitchFamily="18" charset="0"/>
                </a:rPr>
                <a:t>tăng</a:t>
              </a:r>
              <a:endParaRPr lang="en-GB" sz="6000" dirty="0">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8807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1000"/>
                                        <p:tgtEl>
                                          <p:spTgt spid="25"/>
                                        </p:tgtEl>
                                      </p:cBhvr>
                                    </p:animEffect>
                                    <p:anim calcmode="lin" valueType="num">
                                      <p:cBhvr>
                                        <p:cTn id="18" dur="1000" fill="hold"/>
                                        <p:tgtEl>
                                          <p:spTgt spid="25"/>
                                        </p:tgtEl>
                                        <p:attrNameLst>
                                          <p:attrName>ppt_x</p:attrName>
                                        </p:attrNameLst>
                                      </p:cBhvr>
                                      <p:tavLst>
                                        <p:tav tm="0">
                                          <p:val>
                                            <p:strVal val="#ppt_x"/>
                                          </p:val>
                                        </p:tav>
                                        <p:tav tm="100000">
                                          <p:val>
                                            <p:strVal val="#ppt_x"/>
                                          </p:val>
                                        </p:tav>
                                      </p:tavLst>
                                    </p:anim>
                                    <p:anim calcmode="lin" valueType="num">
                                      <p:cBhvr>
                                        <p:cTn id="19" dur="1000" fill="hold"/>
                                        <p:tgtEl>
                                          <p:spTgt spid="2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fade">
                                      <p:cBhvr>
                                        <p:cTn id="22" dur="1000"/>
                                        <p:tgtEl>
                                          <p:spTgt spid="28"/>
                                        </p:tgtEl>
                                      </p:cBhvr>
                                    </p:animEffect>
                                    <p:anim calcmode="lin" valueType="num">
                                      <p:cBhvr>
                                        <p:cTn id="23" dur="1000" fill="hold"/>
                                        <p:tgtEl>
                                          <p:spTgt spid="28"/>
                                        </p:tgtEl>
                                        <p:attrNameLst>
                                          <p:attrName>ppt_x</p:attrName>
                                        </p:attrNameLst>
                                      </p:cBhvr>
                                      <p:tavLst>
                                        <p:tav tm="0">
                                          <p:val>
                                            <p:strVal val="#ppt_x"/>
                                          </p:val>
                                        </p:tav>
                                        <p:tav tm="100000">
                                          <p:val>
                                            <p:strVal val="#ppt_x"/>
                                          </p:val>
                                        </p:tav>
                                      </p:tavLst>
                                    </p:anim>
                                    <p:anim calcmode="lin" valueType="num">
                                      <p:cBhvr>
                                        <p:cTn id="24" dur="1000" fill="hold"/>
                                        <p:tgtEl>
                                          <p:spTgt spid="2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fade">
                                      <p:cBhvr>
                                        <p:cTn id="27" dur="1000"/>
                                        <p:tgtEl>
                                          <p:spTgt spid="31"/>
                                        </p:tgtEl>
                                      </p:cBhvr>
                                    </p:animEffect>
                                    <p:anim calcmode="lin" valueType="num">
                                      <p:cBhvr>
                                        <p:cTn id="28" dur="1000" fill="hold"/>
                                        <p:tgtEl>
                                          <p:spTgt spid="31"/>
                                        </p:tgtEl>
                                        <p:attrNameLst>
                                          <p:attrName>ppt_x</p:attrName>
                                        </p:attrNameLst>
                                      </p:cBhvr>
                                      <p:tavLst>
                                        <p:tav tm="0">
                                          <p:val>
                                            <p:strVal val="#ppt_x"/>
                                          </p:val>
                                        </p:tav>
                                        <p:tav tm="100000">
                                          <p:val>
                                            <p:strVal val="#ppt_x"/>
                                          </p:val>
                                        </p:tav>
                                      </p:tavLst>
                                    </p:anim>
                                    <p:anim calcmode="lin" valueType="num">
                                      <p:cBhvr>
                                        <p:cTn id="29" dur="1000" fill="hold"/>
                                        <p:tgtEl>
                                          <p:spTgt spid="3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1000"/>
                                        <p:tgtEl>
                                          <p:spTgt spid="34"/>
                                        </p:tgtEl>
                                      </p:cBhvr>
                                    </p:animEffect>
                                    <p:anim calcmode="lin" valueType="num">
                                      <p:cBhvr>
                                        <p:cTn id="33" dur="1000" fill="hold"/>
                                        <p:tgtEl>
                                          <p:spTgt spid="34"/>
                                        </p:tgtEl>
                                        <p:attrNameLst>
                                          <p:attrName>ppt_x</p:attrName>
                                        </p:attrNameLst>
                                      </p:cBhvr>
                                      <p:tavLst>
                                        <p:tav tm="0">
                                          <p:val>
                                            <p:strVal val="#ppt_x"/>
                                          </p:val>
                                        </p:tav>
                                        <p:tav tm="100000">
                                          <p:val>
                                            <p:strVal val="#ppt_x"/>
                                          </p:val>
                                        </p:tav>
                                      </p:tavLst>
                                    </p:anim>
                                    <p:anim calcmode="lin" valueType="num">
                                      <p:cBhvr>
                                        <p:cTn id="34" dur="1000" fill="hold"/>
                                        <p:tgtEl>
                                          <p:spTgt spid="3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1000"/>
                                        <p:tgtEl>
                                          <p:spTgt spid="37"/>
                                        </p:tgtEl>
                                      </p:cBhvr>
                                    </p:animEffect>
                                    <p:anim calcmode="lin" valueType="num">
                                      <p:cBhvr>
                                        <p:cTn id="38" dur="1000" fill="hold"/>
                                        <p:tgtEl>
                                          <p:spTgt spid="37"/>
                                        </p:tgtEl>
                                        <p:attrNameLst>
                                          <p:attrName>ppt_x</p:attrName>
                                        </p:attrNameLst>
                                      </p:cBhvr>
                                      <p:tavLst>
                                        <p:tav tm="0">
                                          <p:val>
                                            <p:strVal val="#ppt_x"/>
                                          </p:val>
                                        </p:tav>
                                        <p:tav tm="100000">
                                          <p:val>
                                            <p:strVal val="#ppt_x"/>
                                          </p:val>
                                        </p:tav>
                                      </p:tavLst>
                                    </p:anim>
                                    <p:anim calcmode="lin" valueType="num">
                                      <p:cBhvr>
                                        <p:cTn id="39" dur="1000" fill="hold"/>
                                        <p:tgtEl>
                                          <p:spTgt spid="3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EBF9FF"/>
        </a:solidFill>
        <a:effectLst/>
      </p:bgPr>
    </p:bg>
    <p:spTree>
      <p:nvGrpSpPr>
        <p:cNvPr id="1" name=""/>
        <p:cNvGrpSpPr/>
        <p:nvPr/>
      </p:nvGrpSpPr>
      <p:grpSpPr>
        <a:xfrm>
          <a:off x="0" y="0"/>
          <a:ext cx="0" cy="0"/>
          <a:chOff x="0" y="0"/>
          <a:chExt cx="0" cy="0"/>
        </a:xfrm>
      </p:grpSpPr>
      <p:sp>
        <p:nvSpPr>
          <p:cNvPr id="2" name="Freeform 2"/>
          <p:cNvSpPr/>
          <p:nvPr/>
        </p:nvSpPr>
        <p:spPr>
          <a:xfrm>
            <a:off x="0" y="5350593"/>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721072" y="1606866"/>
            <a:ext cx="1660559" cy="718569"/>
          </a:xfrm>
          <a:custGeom>
            <a:avLst/>
            <a:gdLst/>
            <a:ahLst/>
            <a:cxnLst/>
            <a:rect l="l" t="t" r="r" b="b"/>
            <a:pathLst>
              <a:path w="2490839" h="1077854">
                <a:moveTo>
                  <a:pt x="0" y="0"/>
                </a:moveTo>
                <a:lnTo>
                  <a:pt x="2490839" y="0"/>
                </a:lnTo>
                <a:lnTo>
                  <a:pt x="2490839" y="1077855"/>
                </a:lnTo>
                <a:lnTo>
                  <a:pt x="0" y="10778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581" y="1915233"/>
            <a:ext cx="3499304" cy="5173702"/>
          </a:xfrm>
          <a:custGeom>
            <a:avLst/>
            <a:gdLst/>
            <a:ahLst/>
            <a:cxnLst/>
            <a:rect l="l" t="t" r="r" b="b"/>
            <a:pathLst>
              <a:path w="5248956" h="7760553">
                <a:moveTo>
                  <a:pt x="0" y="0"/>
                </a:moveTo>
                <a:lnTo>
                  <a:pt x="5248956" y="0"/>
                </a:lnTo>
                <a:lnTo>
                  <a:pt x="5248956" y="7760553"/>
                </a:lnTo>
                <a:lnTo>
                  <a:pt x="0" y="776055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8718645" y="1966152"/>
            <a:ext cx="3499304" cy="5173702"/>
          </a:xfrm>
          <a:custGeom>
            <a:avLst/>
            <a:gdLst/>
            <a:ahLst/>
            <a:cxnLst/>
            <a:rect l="l" t="t" r="r" b="b"/>
            <a:pathLst>
              <a:path w="5248956" h="7760553">
                <a:moveTo>
                  <a:pt x="5248956" y="0"/>
                </a:moveTo>
                <a:lnTo>
                  <a:pt x="0" y="0"/>
                </a:lnTo>
                <a:lnTo>
                  <a:pt x="0" y="7760553"/>
                </a:lnTo>
                <a:lnTo>
                  <a:pt x="5248956" y="7760553"/>
                </a:lnTo>
                <a:lnTo>
                  <a:pt x="5248956"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499852" y="180585"/>
            <a:ext cx="3296029" cy="1426281"/>
          </a:xfrm>
          <a:custGeom>
            <a:avLst/>
            <a:gdLst/>
            <a:ahLst/>
            <a:cxnLst/>
            <a:rect l="l" t="t" r="r" b="b"/>
            <a:pathLst>
              <a:path w="4944043" h="2139422">
                <a:moveTo>
                  <a:pt x="0" y="0"/>
                </a:moveTo>
                <a:lnTo>
                  <a:pt x="4944044" y="0"/>
                </a:lnTo>
                <a:lnTo>
                  <a:pt x="4944044" y="2139422"/>
                </a:lnTo>
                <a:lnTo>
                  <a:pt x="0" y="2139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951588" y="279378"/>
            <a:ext cx="1660559" cy="718569"/>
          </a:xfrm>
          <a:custGeom>
            <a:avLst/>
            <a:gdLst/>
            <a:ahLst/>
            <a:cxnLst/>
            <a:rect l="l" t="t" r="r" b="b"/>
            <a:pathLst>
              <a:path w="2490839" h="1077854">
                <a:moveTo>
                  <a:pt x="0" y="0"/>
                </a:moveTo>
                <a:lnTo>
                  <a:pt x="2490840" y="0"/>
                </a:lnTo>
                <a:lnTo>
                  <a:pt x="2490840" y="1077854"/>
                </a:lnTo>
                <a:lnTo>
                  <a:pt x="0" y="1077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348741" y="-25081"/>
            <a:ext cx="3067725" cy="1327489"/>
          </a:xfrm>
          <a:custGeom>
            <a:avLst/>
            <a:gdLst/>
            <a:ahLst/>
            <a:cxnLst/>
            <a:rect l="l" t="t" r="r" b="b"/>
            <a:pathLst>
              <a:path w="4601588" h="1991233">
                <a:moveTo>
                  <a:pt x="0" y="0"/>
                </a:moveTo>
                <a:lnTo>
                  <a:pt x="4601587" y="0"/>
                </a:lnTo>
                <a:lnTo>
                  <a:pt x="4601587" y="1991232"/>
                </a:lnTo>
                <a:lnTo>
                  <a:pt x="0" y="199123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454721" y="638663"/>
            <a:ext cx="517709" cy="745392"/>
          </a:xfrm>
          <a:custGeom>
            <a:avLst/>
            <a:gdLst/>
            <a:ahLst/>
            <a:cxnLst/>
            <a:rect l="l" t="t" r="r" b="b"/>
            <a:pathLst>
              <a:path w="776563" h="1118088">
                <a:moveTo>
                  <a:pt x="0" y="0"/>
                </a:moveTo>
                <a:lnTo>
                  <a:pt x="776562" y="0"/>
                </a:lnTo>
                <a:lnTo>
                  <a:pt x="776562" y="1118088"/>
                </a:lnTo>
                <a:lnTo>
                  <a:pt x="0" y="1118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323865" y="3807610"/>
            <a:ext cx="517709" cy="745392"/>
          </a:xfrm>
          <a:custGeom>
            <a:avLst/>
            <a:gdLst/>
            <a:ahLst/>
            <a:cxnLst/>
            <a:rect l="l" t="t" r="r" b="b"/>
            <a:pathLst>
              <a:path w="776563" h="1118088">
                <a:moveTo>
                  <a:pt x="0" y="0"/>
                </a:moveTo>
                <a:lnTo>
                  <a:pt x="776563" y="0"/>
                </a:lnTo>
                <a:lnTo>
                  <a:pt x="776563" y="1118088"/>
                </a:lnTo>
                <a:lnTo>
                  <a:pt x="0" y="111808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3317358" y="4688958"/>
            <a:ext cx="5904839" cy="2332020"/>
          </a:xfrm>
          <a:custGeom>
            <a:avLst/>
            <a:gdLst/>
            <a:ahLst/>
            <a:cxnLst/>
            <a:rect l="l" t="t" r="r" b="b"/>
            <a:pathLst>
              <a:path w="9910577" h="4038560">
                <a:moveTo>
                  <a:pt x="0" y="0"/>
                </a:moveTo>
                <a:lnTo>
                  <a:pt x="9910577" y="0"/>
                </a:lnTo>
                <a:lnTo>
                  <a:pt x="9910577" y="4038560"/>
                </a:lnTo>
                <a:lnTo>
                  <a:pt x="0" y="4038560"/>
                </a:lnTo>
                <a:lnTo>
                  <a:pt x="0" y="0"/>
                </a:lnTo>
                <a:close/>
              </a:path>
            </a:pathLst>
          </a:custGeom>
          <a:blipFill>
            <a:blip r:embed="rId10"/>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73587634-A06A-516B-215B-835D2DC502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784833" y="-60923"/>
            <a:ext cx="1813933" cy="1191406"/>
          </a:xfrm>
          <a:prstGeom prst="rect">
            <a:avLst/>
          </a:prstGeom>
        </p:spPr>
      </p:pic>
      <p:pic>
        <p:nvPicPr>
          <p:cNvPr id="15" name="Picture 14">
            <a:extLst>
              <a:ext uri="{FF2B5EF4-FFF2-40B4-BE49-F238E27FC236}">
                <a16:creationId xmlns:a16="http://schemas.microsoft.com/office/drawing/2014/main" id="{5DDAF85D-9F2A-5963-131C-3FA33CD5B9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17074" y="-45982"/>
            <a:ext cx="1813933" cy="1191406"/>
          </a:xfrm>
          <a:prstGeom prst="rect">
            <a:avLst/>
          </a:prstGeom>
        </p:spPr>
      </p:pic>
      <p:sp>
        <p:nvSpPr>
          <p:cNvPr id="16" name="Rounded Rectangle 3">
            <a:extLst>
              <a:ext uri="{FF2B5EF4-FFF2-40B4-BE49-F238E27FC236}">
                <a16:creationId xmlns:a16="http://schemas.microsoft.com/office/drawing/2014/main" id="{6A050794-04C1-5237-5A3A-2DC3112603FE}"/>
              </a:ext>
            </a:extLst>
          </p:cNvPr>
          <p:cNvSpPr/>
          <p:nvPr/>
        </p:nvSpPr>
        <p:spPr>
          <a:xfrm>
            <a:off x="0" y="609600"/>
            <a:ext cx="12192000" cy="3749723"/>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A053DFAE-FAC6-2B02-D26D-8CC4BBD53440}"/>
              </a:ext>
            </a:extLst>
          </p:cNvPr>
          <p:cNvSpPr/>
          <p:nvPr/>
        </p:nvSpPr>
        <p:spPr>
          <a:xfrm>
            <a:off x="561473" y="1632041"/>
            <a:ext cx="10780295" cy="1077218"/>
          </a:xfrm>
          <a:prstGeom prst="rect">
            <a:avLst/>
          </a:prstGeom>
        </p:spPr>
        <p:txBody>
          <a:bodyPr wrap="square">
            <a:spAutoFit/>
          </a:bodyPr>
          <a:lstStyle/>
          <a:p>
            <a:pPr algn="just"/>
            <a:r>
              <a:rPr lang="vi-VN" sz="3200" dirty="0">
                <a:solidFill>
                  <a:srgbClr val="002060"/>
                </a:solidFill>
                <a:latin typeface="Cambria" panose="02040503050406030204" pitchFamily="18" charset="0"/>
                <a:ea typeface="Cambria" panose="02040503050406030204" pitchFamily="18" charset="0"/>
              </a:rPr>
              <a:t>Mình rất phấn khích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vì được mẹ chuẩn bị cho một chiếc mũ bơi</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cùng cặp kính bơi màu hồng rất đẹp. </a:t>
            </a:r>
            <a:endParaRPr lang="en-GB" sz="3200" dirty="0"/>
          </a:p>
        </p:txBody>
      </p:sp>
      <p:cxnSp>
        <p:nvCxnSpPr>
          <p:cNvPr id="19" name="Straight Connector 18">
            <a:extLst>
              <a:ext uri="{FF2B5EF4-FFF2-40B4-BE49-F238E27FC236}">
                <a16:creationId xmlns:a16="http://schemas.microsoft.com/office/drawing/2014/main" id="{B0723EBE-3099-533B-75D2-629066047B50}"/>
              </a:ext>
            </a:extLst>
          </p:cNvPr>
          <p:cNvCxnSpPr/>
          <p:nvPr/>
        </p:nvCxnSpPr>
        <p:spPr>
          <a:xfrm flipH="1">
            <a:off x="4267202" y="1659409"/>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7D32B1B1-1817-AA49-8028-CF52449CC8EC}"/>
              </a:ext>
            </a:extLst>
          </p:cNvPr>
          <p:cNvCxnSpPr/>
          <p:nvPr/>
        </p:nvCxnSpPr>
        <p:spPr>
          <a:xfrm flipH="1">
            <a:off x="1305674" y="2162663"/>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0C038E3A-C457-AF9F-B87D-66E01B1512D2}"/>
              </a:ext>
            </a:extLst>
          </p:cNvPr>
          <p:cNvCxnSpPr/>
          <p:nvPr/>
        </p:nvCxnSpPr>
        <p:spPr>
          <a:xfrm flipH="1">
            <a:off x="7804485" y="216150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1267067-8B05-AA58-D002-6BA1E2F95E09}"/>
              </a:ext>
            </a:extLst>
          </p:cNvPr>
          <p:cNvCxnSpPr/>
          <p:nvPr/>
        </p:nvCxnSpPr>
        <p:spPr>
          <a:xfrm flipH="1">
            <a:off x="7948863" y="216150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5E2A3AC0-69EE-0790-04D1-ED6E14099712}"/>
              </a:ext>
            </a:extLst>
          </p:cNvPr>
          <p:cNvSpPr/>
          <p:nvPr/>
        </p:nvSpPr>
        <p:spPr>
          <a:xfrm>
            <a:off x="561473" y="3096481"/>
            <a:ext cx="10780295" cy="1077218"/>
          </a:xfrm>
          <a:prstGeom prst="rect">
            <a:avLst/>
          </a:prstGeom>
        </p:spPr>
        <p:txBody>
          <a:bodyPr wrap="square">
            <a:spAutoFit/>
          </a:bodyPr>
          <a:lstStyle/>
          <a:p>
            <a:pPr algn="just"/>
            <a:r>
              <a:rPr lang="vi-VN" sz="3200" dirty="0">
                <a:solidFill>
                  <a:srgbClr val="002060"/>
                </a:solidFill>
                <a:latin typeface="Cambria" panose="02040503050406030204" pitchFamily="18" charset="0"/>
                <a:ea typeface="Cambria" panose="02040503050406030204" pitchFamily="18" charset="0"/>
              </a:rPr>
              <a:t>Kể cũng lạ,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hôm trước mình giống ếch, </a:t>
            </a:r>
            <a:r>
              <a:rPr lang="en-GB" sz="3200" dirty="0">
                <a:solidFill>
                  <a:srgbClr val="002060"/>
                </a:solidFill>
                <a:latin typeface="Cambria" panose="02040503050406030204" pitchFamily="18" charset="0"/>
                <a:ea typeface="Cambria" panose="02040503050406030204" pitchFamily="18" charset="0"/>
              </a:rPr>
              <a:t> </a:t>
            </a:r>
            <a:r>
              <a:rPr lang="vi-VN" sz="3200" dirty="0">
                <a:solidFill>
                  <a:srgbClr val="002060"/>
                </a:solidFill>
                <a:latin typeface="Cambria" panose="02040503050406030204" pitchFamily="18" charset="0"/>
                <a:ea typeface="Cambria" panose="02040503050406030204" pitchFamily="18" charset="0"/>
              </a:rPr>
              <a:t>hôm nay mình lại giống cá. </a:t>
            </a:r>
            <a:endParaRPr lang="en-GB" sz="3200" dirty="0"/>
          </a:p>
        </p:txBody>
      </p:sp>
      <p:cxnSp>
        <p:nvCxnSpPr>
          <p:cNvPr id="24" name="Straight Connector 23">
            <a:extLst>
              <a:ext uri="{FF2B5EF4-FFF2-40B4-BE49-F238E27FC236}">
                <a16:creationId xmlns:a16="http://schemas.microsoft.com/office/drawing/2014/main" id="{D855585F-5710-A7A4-5BA6-B0D6079B5C31}"/>
              </a:ext>
            </a:extLst>
          </p:cNvPr>
          <p:cNvCxnSpPr/>
          <p:nvPr/>
        </p:nvCxnSpPr>
        <p:spPr>
          <a:xfrm flipH="1">
            <a:off x="2700448" y="3096481"/>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42A882F9-8C06-447C-48E8-2A15CA281B4C}"/>
              </a:ext>
            </a:extLst>
          </p:cNvPr>
          <p:cNvCxnSpPr/>
          <p:nvPr/>
        </p:nvCxnSpPr>
        <p:spPr>
          <a:xfrm flipH="1">
            <a:off x="7876674" y="3094672"/>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B214225-A182-65F9-D598-DC7A11934A76}"/>
              </a:ext>
            </a:extLst>
          </p:cNvPr>
          <p:cNvCxnSpPr/>
          <p:nvPr/>
        </p:nvCxnSpPr>
        <p:spPr>
          <a:xfrm flipH="1">
            <a:off x="2228627" y="362899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041AB4E9-53A6-1D6B-6475-D757E1F9A9A4}"/>
              </a:ext>
            </a:extLst>
          </p:cNvPr>
          <p:cNvCxnSpPr/>
          <p:nvPr/>
        </p:nvCxnSpPr>
        <p:spPr>
          <a:xfrm flipH="1">
            <a:off x="2347523" y="3628997"/>
            <a:ext cx="144378" cy="53039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pic>
        <p:nvPicPr>
          <p:cNvPr id="28" name="Picture 27">
            <a:extLst>
              <a:ext uri="{FF2B5EF4-FFF2-40B4-BE49-F238E27FC236}">
                <a16:creationId xmlns:a16="http://schemas.microsoft.com/office/drawing/2014/main" id="{F80C1BC0-0BBC-CBA4-5611-4D2532AA1F0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18358" t="22359" r="16868" b="17333"/>
          <a:stretch/>
        </p:blipFill>
        <p:spPr>
          <a:xfrm>
            <a:off x="10452280" y="0"/>
            <a:ext cx="1801725" cy="1677468"/>
          </a:xfrm>
          <a:prstGeom prst="rect">
            <a:avLst/>
          </a:prstGeom>
        </p:spPr>
      </p:pic>
      <p:cxnSp>
        <p:nvCxnSpPr>
          <p:cNvPr id="29" name="Straight Connector 28">
            <a:extLst>
              <a:ext uri="{FF2B5EF4-FFF2-40B4-BE49-F238E27FC236}">
                <a16:creationId xmlns:a16="http://schemas.microsoft.com/office/drawing/2014/main" id="{247CFD52-75BD-A0EE-9C57-D5260C849EE0}"/>
              </a:ext>
            </a:extLst>
          </p:cNvPr>
          <p:cNvCxnSpPr/>
          <p:nvPr/>
        </p:nvCxnSpPr>
        <p:spPr>
          <a:xfrm>
            <a:off x="2310659" y="2161507"/>
            <a:ext cx="1894197"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0" name="Straight Connector 29">
            <a:extLst>
              <a:ext uri="{FF2B5EF4-FFF2-40B4-BE49-F238E27FC236}">
                <a16:creationId xmlns:a16="http://schemas.microsoft.com/office/drawing/2014/main" id="{149F0CC8-8877-2DFE-07D8-5A2D2D0584F9}"/>
              </a:ext>
            </a:extLst>
          </p:cNvPr>
          <p:cNvCxnSpPr/>
          <p:nvPr/>
        </p:nvCxnSpPr>
        <p:spPr>
          <a:xfrm>
            <a:off x="6421582" y="2626131"/>
            <a:ext cx="1226128"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1" name="Straight Connector 30">
            <a:extLst>
              <a:ext uri="{FF2B5EF4-FFF2-40B4-BE49-F238E27FC236}">
                <a16:creationId xmlns:a16="http://schemas.microsoft.com/office/drawing/2014/main" id="{5B4EE329-BADC-F218-071A-9D371DC88099}"/>
              </a:ext>
            </a:extLst>
          </p:cNvPr>
          <p:cNvCxnSpPr/>
          <p:nvPr/>
        </p:nvCxnSpPr>
        <p:spPr>
          <a:xfrm>
            <a:off x="7045036" y="3625069"/>
            <a:ext cx="759449" cy="0"/>
          </a:xfrm>
          <a:prstGeom prst="line">
            <a:avLst/>
          </a:prstGeom>
          <a:ln w="57150"/>
        </p:spPr>
        <p:style>
          <a:lnRef idx="3">
            <a:schemeClr val="accent4"/>
          </a:lnRef>
          <a:fillRef idx="0">
            <a:schemeClr val="accent4"/>
          </a:fillRef>
          <a:effectRef idx="2">
            <a:schemeClr val="accent4"/>
          </a:effectRef>
          <a:fontRef idx="minor">
            <a:schemeClr val="tx1"/>
          </a:fontRef>
        </p:style>
      </p:cxnSp>
      <p:cxnSp>
        <p:nvCxnSpPr>
          <p:cNvPr id="32" name="Straight Connector 31">
            <a:extLst>
              <a:ext uri="{FF2B5EF4-FFF2-40B4-BE49-F238E27FC236}">
                <a16:creationId xmlns:a16="http://schemas.microsoft.com/office/drawing/2014/main" id="{21D6220C-CAF9-E0DE-8F71-3E028494D44C}"/>
              </a:ext>
            </a:extLst>
          </p:cNvPr>
          <p:cNvCxnSpPr/>
          <p:nvPr/>
        </p:nvCxnSpPr>
        <p:spPr>
          <a:xfrm>
            <a:off x="1592774" y="4097048"/>
            <a:ext cx="759449" cy="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33" name="Rounded Rectangle 20">
            <a:extLst>
              <a:ext uri="{FF2B5EF4-FFF2-40B4-BE49-F238E27FC236}">
                <a16:creationId xmlns:a16="http://schemas.microsoft.com/office/drawing/2014/main" id="{44A95FA7-39F3-18E5-AA1E-4414C4630662}"/>
              </a:ext>
            </a:extLst>
          </p:cNvPr>
          <p:cNvSpPr/>
          <p:nvPr/>
        </p:nvSpPr>
        <p:spPr>
          <a:xfrm>
            <a:off x="3772916" y="58543"/>
            <a:ext cx="383575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4" name="Snip Diagonal Corner Rectangle 4">
            <a:extLst>
              <a:ext uri="{FF2B5EF4-FFF2-40B4-BE49-F238E27FC236}">
                <a16:creationId xmlns:a16="http://schemas.microsoft.com/office/drawing/2014/main" id="{E1033B1D-81D8-3683-D9FC-51A48E1ABD68}"/>
              </a:ext>
            </a:extLst>
          </p:cNvPr>
          <p:cNvSpPr/>
          <p:nvPr/>
        </p:nvSpPr>
        <p:spPr>
          <a:xfrm>
            <a:off x="3848985" y="289878"/>
            <a:ext cx="3721395" cy="609600"/>
          </a:xfrm>
          <a:prstGeom prst="snip2DiagRect">
            <a:avLst/>
          </a:prstGeom>
          <a:no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dirty="0" err="1">
                <a:solidFill>
                  <a:srgbClr val="002060"/>
                </a:solidFill>
                <a:latin typeface="Cambria" panose="02040503050406030204" pitchFamily="18" charset="0"/>
                <a:ea typeface="Cambria" panose="02040503050406030204" pitchFamily="18" charset="0"/>
              </a:rPr>
              <a:t>Luyện</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đọc</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câu</a:t>
            </a:r>
            <a:r>
              <a:rPr lang="en-GB" sz="3200" b="1" dirty="0">
                <a:solidFill>
                  <a:srgbClr val="002060"/>
                </a:solidFill>
                <a:latin typeface="Cambria" panose="02040503050406030204" pitchFamily="18" charset="0"/>
                <a:ea typeface="Cambria" panose="02040503050406030204" pitchFamily="18" charset="0"/>
              </a:rPr>
              <a:t> </a:t>
            </a:r>
            <a:r>
              <a:rPr lang="en-GB" sz="3200" b="1" dirty="0" err="1">
                <a:solidFill>
                  <a:srgbClr val="002060"/>
                </a:solidFill>
                <a:latin typeface="Cambria" panose="02040503050406030204" pitchFamily="18" charset="0"/>
                <a:ea typeface="Cambria" panose="02040503050406030204" pitchFamily="18" charset="0"/>
              </a:rPr>
              <a:t>dài</a:t>
            </a:r>
            <a:endParaRPr lang="en-GB" sz="3200" b="1" dirty="0">
              <a:solidFill>
                <a:srgbClr val="002060"/>
              </a:solidFill>
              <a:latin typeface="Cambria" panose="02040503050406030204" pitchFamily="18" charset="0"/>
              <a:ea typeface="Cambria" panose="020405030504060302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up)">
                                      <p:cBhvr>
                                        <p:cTn id="14" dur="500"/>
                                        <p:tgtEl>
                                          <p:spTgt spid="19"/>
                                        </p:tgtEl>
                                      </p:cBhvr>
                                    </p:animEffect>
                                  </p:childTnLst>
                                </p:cTn>
                              </p:par>
                              <p:par>
                                <p:cTn id="15" presetID="22" presetClass="entr" presetSubtype="1"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up)">
                                      <p:cBhvr>
                                        <p:cTn id="17" dur="500"/>
                                        <p:tgtEl>
                                          <p:spTgt spid="20"/>
                                        </p:tgtEl>
                                      </p:cBhvr>
                                    </p:animEffect>
                                  </p:childTnLst>
                                </p:cTn>
                              </p:par>
                              <p:par>
                                <p:cTn id="18" presetID="22" presetClass="entr" presetSubtype="1" fill="hold"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wipe(up)">
                                      <p:cBhvr>
                                        <p:cTn id="20" dur="500"/>
                                        <p:tgtEl>
                                          <p:spTgt spid="22"/>
                                        </p:tgtEl>
                                      </p:cBhvr>
                                    </p:animEffect>
                                  </p:childTnLst>
                                </p:cTn>
                              </p:par>
                              <p:par>
                                <p:cTn id="21" presetID="22" presetClass="entr" presetSubtype="1" fill="hold"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up)">
                                      <p:cBhvr>
                                        <p:cTn id="23" dur="500"/>
                                        <p:tgtEl>
                                          <p:spTgt spid="21"/>
                                        </p:tgtEl>
                                      </p:cBhvr>
                                    </p:animEffect>
                                  </p:childTnLst>
                                </p:cTn>
                              </p:par>
                              <p:par>
                                <p:cTn id="24" presetID="22" presetClass="entr" presetSubtype="8" fill="hold" nodeType="with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wipe(left)">
                                      <p:cBhvr>
                                        <p:cTn id="26" dur="500"/>
                                        <p:tgtEl>
                                          <p:spTgt spid="29"/>
                                        </p:tgtEl>
                                      </p:cBhvr>
                                    </p:animEffect>
                                  </p:childTnLst>
                                </p:cTn>
                              </p:par>
                              <p:par>
                                <p:cTn id="27" presetID="22" presetClass="entr" presetSubtype="8"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up)">
                                      <p:cBhvr>
                                        <p:cTn id="41" dur="500"/>
                                        <p:tgtEl>
                                          <p:spTgt spid="24"/>
                                        </p:tgtEl>
                                      </p:cBhvr>
                                    </p:animEffect>
                                  </p:childTnLst>
                                </p:cTn>
                              </p:par>
                              <p:par>
                                <p:cTn id="42" presetID="22" presetClass="entr" presetSubtype="1" fill="hold"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up)">
                                      <p:cBhvr>
                                        <p:cTn id="44" dur="500"/>
                                        <p:tgtEl>
                                          <p:spTgt spid="25"/>
                                        </p:tgtEl>
                                      </p:cBhvr>
                                    </p:animEffect>
                                  </p:childTnLst>
                                </p:cTn>
                              </p:par>
                              <p:par>
                                <p:cTn id="45" presetID="22" presetClass="entr" presetSubtype="1" fill="hold" nodeType="withEffect">
                                  <p:stCondLst>
                                    <p:cond delay="0"/>
                                  </p:stCondLst>
                                  <p:childTnLst>
                                    <p:set>
                                      <p:cBhvr>
                                        <p:cTn id="46" dur="1" fill="hold">
                                          <p:stCondLst>
                                            <p:cond delay="0"/>
                                          </p:stCondLst>
                                        </p:cTn>
                                        <p:tgtEl>
                                          <p:spTgt spid="26"/>
                                        </p:tgtEl>
                                        <p:attrNameLst>
                                          <p:attrName>style.visibility</p:attrName>
                                        </p:attrNameLst>
                                      </p:cBhvr>
                                      <p:to>
                                        <p:strVal val="visible"/>
                                      </p:to>
                                    </p:set>
                                    <p:animEffect transition="in" filter="wipe(up)">
                                      <p:cBhvr>
                                        <p:cTn id="47" dur="500"/>
                                        <p:tgtEl>
                                          <p:spTgt spid="26"/>
                                        </p:tgtEl>
                                      </p:cBhvr>
                                    </p:animEffect>
                                  </p:childTnLst>
                                </p:cTn>
                              </p:par>
                              <p:par>
                                <p:cTn id="48" presetID="22" presetClass="entr" presetSubtype="1" fill="hold" nodeType="withEffect">
                                  <p:stCondLst>
                                    <p:cond delay="0"/>
                                  </p:stCondLst>
                                  <p:childTnLst>
                                    <p:set>
                                      <p:cBhvr>
                                        <p:cTn id="49" dur="1" fill="hold">
                                          <p:stCondLst>
                                            <p:cond delay="0"/>
                                          </p:stCondLst>
                                        </p:cTn>
                                        <p:tgtEl>
                                          <p:spTgt spid="27"/>
                                        </p:tgtEl>
                                        <p:attrNameLst>
                                          <p:attrName>style.visibility</p:attrName>
                                        </p:attrNameLst>
                                      </p:cBhvr>
                                      <p:to>
                                        <p:strVal val="visible"/>
                                      </p:to>
                                    </p:set>
                                    <p:animEffect transition="in" filter="wipe(up)">
                                      <p:cBhvr>
                                        <p:cTn id="50" dur="500"/>
                                        <p:tgtEl>
                                          <p:spTgt spid="27"/>
                                        </p:tgtEl>
                                      </p:cBhvr>
                                    </p:animEffect>
                                  </p:childTnLst>
                                </p:cTn>
                              </p:par>
                              <p:par>
                                <p:cTn id="51" presetID="22" presetClass="entr" presetSubtype="8" fill="hold" nodeType="with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500"/>
                                        <p:tgtEl>
                                          <p:spTgt spid="31"/>
                                        </p:tgtEl>
                                      </p:cBhvr>
                                    </p:animEffect>
                                  </p:childTnLst>
                                </p:cTn>
                              </p:par>
                              <p:par>
                                <p:cTn id="54" presetID="22" presetClass="entr" presetSubtype="8" fill="hold" nodeType="withEffect">
                                  <p:stCondLst>
                                    <p:cond delay="0"/>
                                  </p:stCondLst>
                                  <p:childTnLst>
                                    <p:set>
                                      <p:cBhvr>
                                        <p:cTn id="55" dur="1" fill="hold">
                                          <p:stCondLst>
                                            <p:cond delay="0"/>
                                          </p:stCondLst>
                                        </p:cTn>
                                        <p:tgtEl>
                                          <p:spTgt spid="32"/>
                                        </p:tgtEl>
                                        <p:attrNameLst>
                                          <p:attrName>style.visibility</p:attrName>
                                        </p:attrNameLst>
                                      </p:cBhvr>
                                      <p:to>
                                        <p:strVal val="visible"/>
                                      </p:to>
                                    </p:set>
                                    <p:animEffect transition="in" filter="wipe(left)">
                                      <p:cBhvr>
                                        <p:cTn id="56"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17869" y="848095"/>
            <a:ext cx="10266533"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82548" y="3261138"/>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3028949" y="3091335"/>
            <a:ext cx="4684229" cy="1801262"/>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Trong</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bài</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a:t>
            </a:r>
            <a:r>
              <a:rPr kumimoji="0" lang="en-US" sz="3200" b="0"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Nhật</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ký</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tập</a:t>
            </a:r>
            <a:r>
              <a:rPr kumimoji="0" lang="en-US" sz="3200" b="0"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bơi</a:t>
            </a:r>
            <a:r>
              <a:rPr kumimoji="0" lang="en-US" sz="32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có</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từ</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nào</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chưa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hiểu</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nghĩa</a:t>
            </a: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par>
                              <p:cTn id="12" fill="hold">
                                <p:stCondLst>
                                  <p:cond delay="500"/>
                                </p:stCondLst>
                                <p:childTnLst>
                                  <p:par>
                                    <p:cTn id="13" presetID="53" presetClass="entr" presetSubtype="16"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Effect transition="in" filter="fade">
                                          <p:cBhvr>
                                            <p:cTn id="2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3425" y="848095"/>
            <a:ext cx="11887200" cy="5618965"/>
          </a:xfrm>
          <a:prstGeom prst="rect">
            <a:avLst/>
          </a:prstGeom>
        </p:spPr>
      </p:pic>
      <p:pic>
        <p:nvPicPr>
          <p:cNvPr id="6" name="Picture 5">
            <a:extLst>
              <a:ext uri="{FF2B5EF4-FFF2-40B4-BE49-F238E27FC236}">
                <a16:creationId xmlns:a16="http://schemas.microsoft.com/office/drawing/2014/main" id="{A2D12B83-A8E5-4518-9AF2-2063E2A56EF2}"/>
              </a:ext>
            </a:extLst>
          </p:cNvPr>
          <p:cNvPicPr>
            <a:picLocks noChangeAspect="1"/>
          </p:cNvPicPr>
          <p:nvPr/>
        </p:nvPicPr>
        <p:blipFill>
          <a:blip r:embed="rId4"/>
          <a:stretch>
            <a:fillRect/>
          </a:stretch>
        </p:blipFill>
        <p:spPr>
          <a:xfrm>
            <a:off x="607598" y="273956"/>
            <a:ext cx="3749901" cy="989481"/>
          </a:xfrm>
          <a:prstGeom prst="rect">
            <a:avLst/>
          </a:prstGeom>
        </p:spPr>
      </p:pic>
      <p:pic>
        <p:nvPicPr>
          <p:cNvPr id="7" name="Picture 6">
            <a:extLst>
              <a:ext uri="{FF2B5EF4-FFF2-40B4-BE49-F238E27FC236}">
                <a16:creationId xmlns:a16="http://schemas.microsoft.com/office/drawing/2014/main" id="{E8D24A81-A1C0-48B8-8C67-CCC15348B1F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8141" y="3332736"/>
            <a:ext cx="688813" cy="792878"/>
          </a:xfrm>
          <a:prstGeom prst="rect">
            <a:avLst/>
          </a:prstGeom>
        </p:spPr>
      </p:pic>
      <p:sp>
        <p:nvSpPr>
          <p:cNvPr id="2" name="TextBox 1">
            <a:extLst>
              <a:ext uri="{FF2B5EF4-FFF2-40B4-BE49-F238E27FC236}">
                <a16:creationId xmlns:a16="http://schemas.microsoft.com/office/drawing/2014/main" id="{E3A480D9-72FE-417E-9D7D-B5EFED1BF8B5}"/>
              </a:ext>
            </a:extLst>
          </p:cNvPr>
          <p:cNvSpPr txBox="1"/>
          <p:nvPr/>
        </p:nvSpPr>
        <p:spPr>
          <a:xfrm>
            <a:off x="1309706" y="3419475"/>
            <a:ext cx="4684229" cy="628890"/>
          </a:xfrm>
          <a:prstGeom prst="rect">
            <a:avLst/>
          </a:prstGeom>
          <a:noFill/>
        </p:spPr>
        <p:txBody>
          <a:bodyPr wrap="square" rtlCol="0">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Phấn</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khích</a:t>
            </a:r>
            <a:r>
              <a:rPr kumimoji="0" lang="en-US" sz="3200" b="1" i="0" u="none" strike="noStrike" kern="1200" cap="none" spc="0" normalizeH="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2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3" name="TextBox 2">
            <a:extLst>
              <a:ext uri="{FF2B5EF4-FFF2-40B4-BE49-F238E27FC236}">
                <a16:creationId xmlns:a16="http://schemas.microsoft.com/office/drawing/2014/main" id="{3274830F-20FA-494A-94FA-2E4943802424}"/>
              </a:ext>
            </a:extLst>
          </p:cNvPr>
          <p:cNvSpPr txBox="1"/>
          <p:nvPr/>
        </p:nvSpPr>
        <p:spPr>
          <a:xfrm>
            <a:off x="4676212" y="3454100"/>
            <a:ext cx="4684229" cy="584775"/>
          </a:xfrm>
          <a:prstGeom prst="rect">
            <a:avLst/>
          </a:prstGeom>
          <a:noFill/>
        </p:spPr>
        <p:txBody>
          <a:bodyPr wrap="square" rtlCol="0">
            <a:spAutoFit/>
          </a:bodyPr>
          <a:lstStyle/>
          <a:p>
            <a:r>
              <a:rPr lang="en-US" sz="3200" dirty="0" err="1">
                <a:latin typeface="Cambria" panose="02040503050406030204" pitchFamily="18" charset="0"/>
                <a:ea typeface="Cambria" panose="02040503050406030204" pitchFamily="18" charset="0"/>
                <a:cs typeface="Arial-Rounded" panose="020B0500000000000000" pitchFamily="34" charset="0"/>
              </a:rPr>
              <a:t>Phấn</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khởi</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hào</a:t>
            </a:r>
            <a:r>
              <a:rPr lang="en-US" sz="3200" dirty="0">
                <a:latin typeface="Cambria" panose="02040503050406030204" pitchFamily="18" charset="0"/>
                <a:ea typeface="Cambria" panose="02040503050406030204" pitchFamily="18" charset="0"/>
                <a:cs typeface="Arial-Rounded" panose="020B0500000000000000" pitchFamily="34" charset="0"/>
              </a:rPr>
              <a:t> </a:t>
            </a:r>
            <a:r>
              <a:rPr lang="en-US" sz="3200" dirty="0" err="1">
                <a:latin typeface="Cambria" panose="02040503050406030204" pitchFamily="18" charset="0"/>
                <a:ea typeface="Cambria" panose="02040503050406030204" pitchFamily="18" charset="0"/>
                <a:cs typeface="Arial-Rounded" panose="020B0500000000000000" pitchFamily="34" charset="0"/>
              </a:rPr>
              <a:t>hứng</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Tree>
    <p:extLst>
      <p:ext uri="{BB962C8B-B14F-4D97-AF65-F5344CB8AC3E}">
        <p14:creationId xmlns:p14="http://schemas.microsoft.com/office/powerpoint/2010/main" val="1128331776"/>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14:presetBounceEnd="80000">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14:bounceEnd="80000">
                                          <p:cBhvr additive="base">
                                            <p:cTn id="10" dur="500" fill="hold"/>
                                            <p:tgtEl>
                                              <p:spTgt spid="6"/>
                                            </p:tgtEl>
                                            <p:attrNameLst>
                                              <p:attrName>ppt_x</p:attrName>
                                            </p:attrNameLst>
                                          </p:cBhvr>
                                          <p:tavLst>
                                            <p:tav tm="0">
                                              <p:val>
                                                <p:strVal val="#ppt_x"/>
                                              </p:val>
                                            </p:tav>
                                            <p:tav tm="100000">
                                              <p:val>
                                                <p:strVal val="#ppt_x"/>
                                              </p:val>
                                            </p:tav>
                                          </p:tavLst>
                                        </p:anim>
                                        <p:anim calcmode="lin" valueType="num" p14:bounceEnd="80000">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500" fill="hold"/>
                                            <p:tgtEl>
                                              <p:spTgt spid="6"/>
                                            </p:tgtEl>
                                            <p:attrNameLst>
                                              <p:attrName>ppt_x</p:attrName>
                                            </p:attrNameLst>
                                          </p:cBhvr>
                                          <p:tavLst>
                                            <p:tav tm="0">
                                              <p:val>
                                                <p:strVal val="#ppt_x"/>
                                              </p:val>
                                            </p:tav>
                                            <p:tav tm="100000">
                                              <p:val>
                                                <p:strVal val="#ppt_x"/>
                                              </p:val>
                                            </p:tav>
                                          </p:tavLst>
                                        </p:anim>
                                        <p:anim calcmode="lin" valueType="num">
                                          <p:cBhvr additive="base">
                                            <p:cTn id="11"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randombar(horizontal)">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1000"/>
                                            <p:tgtEl>
                                              <p:spTgt spid="3"/>
                                            </p:tgtEl>
                                          </p:cBhvr>
                                        </p:animEffect>
                                        <p:anim calcmode="lin" valueType="num">
                                          <p:cBhvr>
                                            <p:cTn id="25" dur="1000" fill="hold"/>
                                            <p:tgtEl>
                                              <p:spTgt spid="3"/>
                                            </p:tgtEl>
                                            <p:attrNameLst>
                                              <p:attrName>ppt_x</p:attrName>
                                            </p:attrNameLst>
                                          </p:cBhvr>
                                          <p:tavLst>
                                            <p:tav tm="0">
                                              <p:val>
                                                <p:strVal val="#ppt_x"/>
                                              </p:val>
                                            </p:tav>
                                            <p:tav tm="100000">
                                              <p:val>
                                                <p:strVal val="#ppt_x"/>
                                              </p:val>
                                            </p:tav>
                                          </p:tavLst>
                                        </p:anim>
                                        <p:anim calcmode="lin" valueType="num">
                                          <p:cBhvr>
                                            <p:cTn id="2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6" name="Hình ảnh 16" descr="Ảnh có chứa văn bản&#10;&#10;Mô tả được tạo tự động">
            <a:extLst>
              <a:ext uri="{FF2B5EF4-FFF2-40B4-BE49-F238E27FC236}">
                <a16:creationId xmlns:a16="http://schemas.microsoft.com/office/drawing/2014/main" id="{A8736D2F-732D-6248-811B-404F219FF4E1}"/>
              </a:ext>
            </a:extLst>
          </p:cNvPr>
          <p:cNvPicPr>
            <a:picLocks noChangeAspect="1"/>
          </p:cNvPicPr>
          <p:nvPr/>
        </p:nvPicPr>
        <p:blipFill>
          <a:blip r:embed="rId4"/>
          <a:stretch>
            <a:fillRect/>
          </a:stretch>
        </p:blipFill>
        <p:spPr>
          <a:xfrm>
            <a:off x="365159" y="1171692"/>
            <a:ext cx="5337224" cy="3046385"/>
          </a:xfrm>
          <a:prstGeom prst="rect">
            <a:avLst/>
          </a:prstGeom>
        </p:spPr>
      </p:pic>
      <p:pic>
        <p:nvPicPr>
          <p:cNvPr id="7" name="Hình ảnh 18" descr="Ảnh có chứa văn bản&#10;&#10;Mô tả được tạo tự động">
            <a:extLst>
              <a:ext uri="{FF2B5EF4-FFF2-40B4-BE49-F238E27FC236}">
                <a16:creationId xmlns:a16="http://schemas.microsoft.com/office/drawing/2014/main" id="{756D49ED-011D-2E2D-92C1-75114833A200}"/>
              </a:ext>
            </a:extLst>
          </p:cNvPr>
          <p:cNvPicPr>
            <a:picLocks noChangeAspect="1"/>
          </p:cNvPicPr>
          <p:nvPr/>
        </p:nvPicPr>
        <p:blipFill>
          <a:blip r:embed="rId5"/>
          <a:stretch>
            <a:fillRect/>
          </a:stretch>
        </p:blipFill>
        <p:spPr>
          <a:xfrm>
            <a:off x="5168707" y="3959785"/>
            <a:ext cx="6786227" cy="2803465"/>
          </a:xfrm>
          <a:prstGeom prst="rect">
            <a:avLst/>
          </a:prstGeom>
        </p:spPr>
      </p:pic>
      <p:pic>
        <p:nvPicPr>
          <p:cNvPr id="8" name="Picture 7">
            <a:extLst>
              <a:ext uri="{FF2B5EF4-FFF2-40B4-BE49-F238E27FC236}">
                <a16:creationId xmlns:a16="http://schemas.microsoft.com/office/drawing/2014/main" id="{48F3CE18-13B6-2A9A-8640-5586411FC219}"/>
              </a:ext>
            </a:extLst>
          </p:cNvPr>
          <p:cNvPicPr>
            <a:picLocks noChangeAspect="1"/>
          </p:cNvPicPr>
          <p:nvPr/>
        </p:nvPicPr>
        <p:blipFill>
          <a:blip r:embed="rId6"/>
          <a:stretch>
            <a:fillRect/>
          </a:stretch>
        </p:blipFill>
        <p:spPr>
          <a:xfrm>
            <a:off x="418422" y="0"/>
            <a:ext cx="11985775" cy="993734"/>
          </a:xfrm>
          <a:prstGeom prst="rect">
            <a:avLst/>
          </a:prstGeom>
        </p:spPr>
      </p:pic>
      <p:pic>
        <p:nvPicPr>
          <p:cNvPr id="9" name="Hình ảnh 2" descr="Ảnh có chứa văn bản, trong nhà&#10;&#10;Mô tả được tạo tự động">
            <a:extLst>
              <a:ext uri="{FF2B5EF4-FFF2-40B4-BE49-F238E27FC236}">
                <a16:creationId xmlns:a16="http://schemas.microsoft.com/office/drawing/2014/main" id="{2C9E2BB1-84E4-037C-C4DB-BE5B622B1C84}"/>
              </a:ext>
            </a:extLst>
          </p:cNvPr>
          <p:cNvPicPr>
            <a:picLocks noChangeAspect="1"/>
          </p:cNvPicPr>
          <p:nvPr/>
        </p:nvPicPr>
        <p:blipFill>
          <a:blip r:embed="rId7"/>
          <a:stretch>
            <a:fillRect/>
          </a:stretch>
        </p:blipFill>
        <p:spPr>
          <a:xfrm>
            <a:off x="307513" y="4294359"/>
            <a:ext cx="4022750" cy="2353278"/>
          </a:xfrm>
          <a:prstGeom prst="rect">
            <a:avLst/>
          </a:prstGeom>
        </p:spPr>
      </p:pic>
    </p:spTree>
    <p:extLst>
      <p:ext uri="{BB962C8B-B14F-4D97-AF65-F5344CB8AC3E}">
        <p14:creationId xmlns:p14="http://schemas.microsoft.com/office/powerpoint/2010/main" val="9697146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1+#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2000" r="-23000" b="-30000"/>
          </a:stretch>
        </a:blipFill>
        <a:effectLst/>
      </p:bgPr>
    </p:bg>
    <p:spTree>
      <p:nvGrpSpPr>
        <p:cNvPr id="1" name=""/>
        <p:cNvGrpSpPr/>
        <p:nvPr/>
      </p:nvGrpSpPr>
      <p:grpSpPr>
        <a:xfrm>
          <a:off x="0" y="0"/>
          <a:ext cx="0" cy="0"/>
          <a:chOff x="0" y="0"/>
          <a:chExt cx="0" cy="0"/>
        </a:xfrm>
      </p:grpSpPr>
      <p:pic>
        <p:nvPicPr>
          <p:cNvPr id="2" name="Hình ảnh 18" descr="Ảnh có chứa văn bản&#10;&#10;Mô tả được tạo tự động">
            <a:extLst>
              <a:ext uri="{FF2B5EF4-FFF2-40B4-BE49-F238E27FC236}">
                <a16:creationId xmlns:a16="http://schemas.microsoft.com/office/drawing/2014/main" id="{11C3B983-DB3A-C394-0200-656D3001F772}"/>
              </a:ext>
            </a:extLst>
          </p:cNvPr>
          <p:cNvPicPr>
            <a:picLocks noChangeAspect="1"/>
          </p:cNvPicPr>
          <p:nvPr/>
        </p:nvPicPr>
        <p:blipFill>
          <a:blip r:embed="rId4"/>
          <a:stretch>
            <a:fillRect/>
          </a:stretch>
        </p:blipFill>
        <p:spPr>
          <a:xfrm>
            <a:off x="379125" y="1249591"/>
            <a:ext cx="8258099" cy="3411512"/>
          </a:xfrm>
          <a:prstGeom prst="rect">
            <a:avLst/>
          </a:prstGeom>
        </p:spPr>
      </p:pic>
      <p:pic>
        <p:nvPicPr>
          <p:cNvPr id="3" name="Hình ảnh 2" descr="Ảnh có chứa văn bản, trong nhà&#10;&#10;Mô tả được tạo tự động">
            <a:extLst>
              <a:ext uri="{FF2B5EF4-FFF2-40B4-BE49-F238E27FC236}">
                <a16:creationId xmlns:a16="http://schemas.microsoft.com/office/drawing/2014/main" id="{D5E65A72-50EA-9BA8-8D92-D0684691E5D9}"/>
              </a:ext>
            </a:extLst>
          </p:cNvPr>
          <p:cNvPicPr>
            <a:picLocks noChangeAspect="1"/>
          </p:cNvPicPr>
          <p:nvPr/>
        </p:nvPicPr>
        <p:blipFill>
          <a:blip r:embed="rId5"/>
          <a:stretch>
            <a:fillRect/>
          </a:stretch>
        </p:blipFill>
        <p:spPr>
          <a:xfrm>
            <a:off x="6771375" y="3729715"/>
            <a:ext cx="5185599" cy="3033535"/>
          </a:xfrm>
          <a:prstGeom prst="rect">
            <a:avLst/>
          </a:prstGeom>
        </p:spPr>
      </p:pic>
      <p:pic>
        <p:nvPicPr>
          <p:cNvPr id="4" name="Picture 3">
            <a:extLst>
              <a:ext uri="{FF2B5EF4-FFF2-40B4-BE49-F238E27FC236}">
                <a16:creationId xmlns:a16="http://schemas.microsoft.com/office/drawing/2014/main" id="{29D1A5B5-D7AE-4D15-3450-3FBF931FEAAA}"/>
              </a:ext>
            </a:extLst>
          </p:cNvPr>
          <p:cNvPicPr>
            <a:picLocks noChangeAspect="1"/>
          </p:cNvPicPr>
          <p:nvPr/>
        </p:nvPicPr>
        <p:blipFill>
          <a:blip r:embed="rId6"/>
          <a:stretch>
            <a:fillRect/>
          </a:stretch>
        </p:blipFill>
        <p:spPr>
          <a:xfrm>
            <a:off x="-107095" y="0"/>
            <a:ext cx="11985775" cy="993734"/>
          </a:xfrm>
          <a:prstGeom prst="rect">
            <a:avLst/>
          </a:prstGeom>
        </p:spPr>
      </p:pic>
    </p:spTree>
    <p:extLst>
      <p:ext uri="{BB962C8B-B14F-4D97-AF65-F5344CB8AC3E}">
        <p14:creationId xmlns:p14="http://schemas.microsoft.com/office/powerpoint/2010/main" val="1523654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EBF9FF"/>
        </a:solidFill>
        <a:effectLst/>
      </p:bgPr>
    </p:bg>
    <p:spTree>
      <p:nvGrpSpPr>
        <p:cNvPr id="1" name=""/>
        <p:cNvGrpSpPr/>
        <p:nvPr/>
      </p:nvGrpSpPr>
      <p:grpSpPr>
        <a:xfrm>
          <a:off x="0" y="0"/>
          <a:ext cx="0" cy="0"/>
          <a:chOff x="0" y="0"/>
          <a:chExt cx="0" cy="0"/>
        </a:xfrm>
      </p:grpSpPr>
      <p:sp>
        <p:nvSpPr>
          <p:cNvPr id="2" name="Freeform 2"/>
          <p:cNvSpPr/>
          <p:nvPr/>
        </p:nvSpPr>
        <p:spPr>
          <a:xfrm>
            <a:off x="0" y="4627821"/>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587818" y="2545952"/>
            <a:ext cx="3067725" cy="1327489"/>
          </a:xfrm>
          <a:custGeom>
            <a:avLst/>
            <a:gdLst/>
            <a:ahLst/>
            <a:cxnLst/>
            <a:rect l="l" t="t" r="r" b="b"/>
            <a:pathLst>
              <a:path w="4601588" h="1991233">
                <a:moveTo>
                  <a:pt x="0" y="0"/>
                </a:moveTo>
                <a:lnTo>
                  <a:pt x="4601588" y="0"/>
                </a:lnTo>
                <a:lnTo>
                  <a:pt x="4601588" y="1991233"/>
                </a:lnTo>
                <a:lnTo>
                  <a:pt x="0" y="199123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952715" y="3873441"/>
            <a:ext cx="4143285" cy="2743200"/>
          </a:xfrm>
          <a:custGeom>
            <a:avLst/>
            <a:gdLst/>
            <a:ahLst/>
            <a:cxnLst/>
            <a:rect l="l" t="t" r="r" b="b"/>
            <a:pathLst>
              <a:path w="6214928" h="4114800">
                <a:moveTo>
                  <a:pt x="0" y="0"/>
                </a:moveTo>
                <a:lnTo>
                  <a:pt x="6214928" y="0"/>
                </a:lnTo>
                <a:lnTo>
                  <a:pt x="62149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14869" y="234116"/>
            <a:ext cx="4530077" cy="6697694"/>
          </a:xfrm>
          <a:custGeom>
            <a:avLst/>
            <a:gdLst/>
            <a:ahLst/>
            <a:cxnLst/>
            <a:rect l="l" t="t" r="r" b="b"/>
            <a:pathLst>
              <a:path w="6795115" h="10046541">
                <a:moveTo>
                  <a:pt x="0" y="0"/>
                </a:moveTo>
                <a:lnTo>
                  <a:pt x="6795115" y="0"/>
                </a:lnTo>
                <a:lnTo>
                  <a:pt x="6795115" y="10046541"/>
                </a:lnTo>
                <a:lnTo>
                  <a:pt x="0" y="1004654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499852" y="180585"/>
            <a:ext cx="3296029" cy="1426281"/>
          </a:xfrm>
          <a:custGeom>
            <a:avLst/>
            <a:gdLst/>
            <a:ahLst/>
            <a:cxnLst/>
            <a:rect l="l" t="t" r="r" b="b"/>
            <a:pathLst>
              <a:path w="4944043" h="2139422">
                <a:moveTo>
                  <a:pt x="0" y="0"/>
                </a:moveTo>
                <a:lnTo>
                  <a:pt x="4944044" y="0"/>
                </a:lnTo>
                <a:lnTo>
                  <a:pt x="4944044" y="2139422"/>
                </a:lnTo>
                <a:lnTo>
                  <a:pt x="0" y="213942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3195971" y="326516"/>
            <a:ext cx="1660559" cy="718569"/>
          </a:xfrm>
          <a:custGeom>
            <a:avLst/>
            <a:gdLst/>
            <a:ahLst/>
            <a:cxnLst/>
            <a:rect l="l" t="t" r="r" b="b"/>
            <a:pathLst>
              <a:path w="2490839" h="1077854">
                <a:moveTo>
                  <a:pt x="0" y="0"/>
                </a:moveTo>
                <a:lnTo>
                  <a:pt x="2490839" y="0"/>
                </a:lnTo>
                <a:lnTo>
                  <a:pt x="2490839" y="1077854"/>
                </a:lnTo>
                <a:lnTo>
                  <a:pt x="0" y="1077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10531441" y="3476628"/>
            <a:ext cx="1660559" cy="718569"/>
          </a:xfrm>
          <a:custGeom>
            <a:avLst/>
            <a:gdLst/>
            <a:ahLst/>
            <a:cxnLst/>
            <a:rect l="l" t="t" r="r" b="b"/>
            <a:pathLst>
              <a:path w="2490839" h="1077854">
                <a:moveTo>
                  <a:pt x="0" y="0"/>
                </a:moveTo>
                <a:lnTo>
                  <a:pt x="2490839" y="0"/>
                </a:lnTo>
                <a:lnTo>
                  <a:pt x="2490839" y="1077854"/>
                </a:lnTo>
                <a:lnTo>
                  <a:pt x="0" y="107785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5578292" y="997947"/>
            <a:ext cx="517709" cy="745392"/>
          </a:xfrm>
          <a:custGeom>
            <a:avLst/>
            <a:gdLst/>
            <a:ahLst/>
            <a:cxnLst/>
            <a:rect l="l" t="t" r="r" b="b"/>
            <a:pathLst>
              <a:path w="776563" h="1118088">
                <a:moveTo>
                  <a:pt x="0" y="0"/>
                </a:moveTo>
                <a:lnTo>
                  <a:pt x="776563" y="0"/>
                </a:lnTo>
                <a:lnTo>
                  <a:pt x="776563" y="1118088"/>
                </a:lnTo>
                <a:lnTo>
                  <a:pt x="0" y="11180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2" name="Picture 11">
            <a:extLst>
              <a:ext uri="{FF2B5EF4-FFF2-40B4-BE49-F238E27FC236}">
                <a16:creationId xmlns:a16="http://schemas.microsoft.com/office/drawing/2014/main" id="{A0DCBD42-EB26-C37C-02CE-1E0C8C9B0F51}"/>
              </a:ext>
            </a:extLst>
          </p:cNvPr>
          <p:cNvPicPr>
            <a:picLocks noChangeAspect="1"/>
          </p:cNvPicPr>
          <p:nvPr/>
        </p:nvPicPr>
        <p:blipFill>
          <a:blip r:embed="rId12"/>
          <a:stretch>
            <a:fillRect/>
          </a:stretch>
        </p:blipFill>
        <p:spPr>
          <a:xfrm>
            <a:off x="4834435" y="1052590"/>
            <a:ext cx="7626757" cy="4029805"/>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918919C2-2D83-486C-9384-71F43DE6F791}"/>
              </a:ext>
            </a:extLst>
          </p:cNvPr>
          <p:cNvSpPr/>
          <p:nvPr/>
        </p:nvSpPr>
        <p:spPr>
          <a:xfrm>
            <a:off x="254619" y="517566"/>
            <a:ext cx="11753877" cy="6097838"/>
          </a:xfrm>
          <a:prstGeom prst="roundRect">
            <a:avLst>
              <a:gd name="adj" fmla="val 9932"/>
            </a:avLst>
          </a:prstGeom>
          <a:solidFill>
            <a:schemeClr val="bg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541444" y="586115"/>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1456371" y="1869955"/>
            <a:ext cx="9779775" cy="523220"/>
          </a:xfrm>
          <a:prstGeom prst="rect">
            <a:avLst/>
          </a:prstGeom>
          <a:noFill/>
        </p:spPr>
        <p:txBody>
          <a:bodyPr wrap="square" rtlCol="0">
            <a:spAutoFit/>
          </a:bodyPr>
          <a:lstStyle/>
          <a:p>
            <a:pPr lvl="0">
              <a:defRPr/>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Bạn nhỏ đến bể bơi với ai? Bạn ấy được chuẩn bị những gì?</a:t>
            </a:r>
          </a:p>
        </p:txBody>
      </p:sp>
      <p:sp>
        <p:nvSpPr>
          <p:cNvPr id="10" name="TextBox 9">
            <a:extLst>
              <a:ext uri="{FF2B5EF4-FFF2-40B4-BE49-F238E27FC236}">
                <a16:creationId xmlns:a16="http://schemas.microsoft.com/office/drawing/2014/main" id="{3A9543C5-4A2B-40C4-968C-76B39D40A24E}"/>
              </a:ext>
            </a:extLst>
          </p:cNvPr>
          <p:cNvSpPr txBox="1"/>
          <p:nvPr/>
        </p:nvSpPr>
        <p:spPr>
          <a:xfrm>
            <a:off x="1455979" y="2744971"/>
            <a:ext cx="10481402" cy="523220"/>
          </a:xfrm>
          <a:prstGeom prst="rect">
            <a:avLst/>
          </a:prstGeom>
          <a:noFill/>
        </p:spPr>
        <p:txBody>
          <a:bodyPr wrap="square" rtlCol="0">
            <a:spAutoFit/>
          </a:bodyPr>
          <a:lstStyle/>
          <a:p>
            <a:pPr lvl="0">
              <a:defRPr/>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Bạn nhỏ cảm thấy thế nào trong ngày đầu đến bể bơi?</a:t>
            </a:r>
          </a:p>
        </p:txBody>
      </p:sp>
      <p:sp>
        <p:nvSpPr>
          <p:cNvPr id="11" name="TextBox 10">
            <a:extLst>
              <a:ext uri="{FF2B5EF4-FFF2-40B4-BE49-F238E27FC236}">
                <a16:creationId xmlns:a16="http://schemas.microsoft.com/office/drawing/2014/main" id="{5BF6E1E6-ECCD-4B6B-A14C-6C4A99ECE50C}"/>
              </a:ext>
            </a:extLst>
          </p:cNvPr>
          <p:cNvSpPr txBox="1"/>
          <p:nvPr/>
        </p:nvSpPr>
        <p:spPr>
          <a:xfrm>
            <a:off x="1455979" y="3627653"/>
            <a:ext cx="10337849" cy="523220"/>
          </a:xfrm>
          <a:prstGeom prst="rect">
            <a:avLst/>
          </a:prstGeom>
          <a:noFill/>
        </p:spPr>
        <p:txBody>
          <a:bodyPr wrap="square" rtlCol="0">
            <a:spAutoFit/>
          </a:bodyPr>
          <a:lstStyle/>
          <a:p>
            <a:pPr lvl="0">
              <a:defRPr/>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Kể lại việc học bơi của bạn ấy.</a:t>
            </a:r>
          </a:p>
        </p:txBody>
      </p:sp>
      <p:sp>
        <p:nvSpPr>
          <p:cNvPr id="12" name="TextBox 11">
            <a:extLst>
              <a:ext uri="{FF2B5EF4-FFF2-40B4-BE49-F238E27FC236}">
                <a16:creationId xmlns:a16="http://schemas.microsoft.com/office/drawing/2014/main" id="{4B9C1411-E196-4442-A8A3-053E4C1CE39F}"/>
              </a:ext>
            </a:extLst>
          </p:cNvPr>
          <p:cNvSpPr txBox="1"/>
          <p:nvPr/>
        </p:nvSpPr>
        <p:spPr>
          <a:xfrm>
            <a:off x="1455979" y="4500305"/>
            <a:ext cx="7879314" cy="523220"/>
          </a:xfrm>
          <a:prstGeom prst="rect">
            <a:avLst/>
          </a:prstGeom>
          <a:noFill/>
        </p:spPr>
        <p:txBody>
          <a:bodyPr wrap="square" rtlCol="0">
            <a:spAutoFit/>
          </a:bodyPr>
          <a:lstStyle/>
          <a:p>
            <a:pPr lvl="0">
              <a:defRPr/>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Bạn nhỏ nhận ra điều gì thú vị khi biết bơi?</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541444" y="1682160"/>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3"/>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4"/>
            <a:stretch>
              <a:fillRect/>
            </a:stretch>
          </p:blipFill>
          <p:spPr>
            <a:xfrm>
              <a:off x="612559" y="1338971"/>
              <a:ext cx="379735" cy="495852"/>
            </a:xfrm>
            <a:prstGeom prst="rect">
              <a:avLst/>
            </a:prstGeom>
          </p:spPr>
        </p:pic>
      </p:grpSp>
      <p:grpSp>
        <p:nvGrpSpPr>
          <p:cNvPr id="18" name="Group 17">
            <a:extLst>
              <a:ext uri="{FF2B5EF4-FFF2-40B4-BE49-F238E27FC236}">
                <a16:creationId xmlns:a16="http://schemas.microsoft.com/office/drawing/2014/main" id="{A9E2ED2A-04E4-4D20-AFAE-AD638CE09E99}"/>
              </a:ext>
            </a:extLst>
          </p:cNvPr>
          <p:cNvGrpSpPr/>
          <p:nvPr/>
        </p:nvGrpSpPr>
        <p:grpSpPr>
          <a:xfrm>
            <a:off x="505806" y="2571068"/>
            <a:ext cx="828387" cy="737953"/>
            <a:chOff x="1833014" y="2061054"/>
            <a:chExt cx="828387" cy="737953"/>
          </a:xfrm>
        </p:grpSpPr>
        <p:pic>
          <p:nvPicPr>
            <p:cNvPr id="14" name="图片 12">
              <a:extLst>
                <a:ext uri="{FF2B5EF4-FFF2-40B4-BE49-F238E27FC236}">
                  <a16:creationId xmlns:a16="http://schemas.microsoft.com/office/drawing/2014/main" id="{D340B9FC-58FE-49DA-A229-B90647C17499}"/>
                </a:ext>
              </a:extLst>
            </p:cNvPr>
            <p:cNvPicPr>
              <a:picLocks noChangeAspect="1"/>
            </p:cNvPicPr>
            <p:nvPr/>
          </p:nvPicPr>
          <p:blipFill>
            <a:blip r:embed="rId3"/>
            <a:stretch>
              <a:fillRect/>
            </a:stretch>
          </p:blipFill>
          <p:spPr>
            <a:xfrm>
              <a:off x="1994178" y="2061054"/>
              <a:ext cx="667223" cy="698995"/>
            </a:xfrm>
            <a:prstGeom prst="rect">
              <a:avLst/>
            </a:prstGeom>
          </p:spPr>
        </p:pic>
        <p:pic>
          <p:nvPicPr>
            <p:cNvPr id="6" name="Picture 5">
              <a:extLst>
                <a:ext uri="{FF2B5EF4-FFF2-40B4-BE49-F238E27FC236}">
                  <a16:creationId xmlns:a16="http://schemas.microsoft.com/office/drawing/2014/main" id="{6A1C540B-ECAF-4FC5-8EF6-D1C3A1BACE5C}"/>
                </a:ext>
              </a:extLst>
            </p:cNvPr>
            <p:cNvPicPr>
              <a:picLocks noChangeAspect="1"/>
            </p:cNvPicPr>
            <p:nvPr/>
          </p:nvPicPr>
          <p:blipFill>
            <a:blip r:embed="rId5"/>
            <a:stretch>
              <a:fillRect/>
            </a:stretch>
          </p:blipFill>
          <p:spPr>
            <a:xfrm>
              <a:off x="1833014" y="2326856"/>
              <a:ext cx="394456" cy="472151"/>
            </a:xfrm>
            <a:prstGeom prst="rect">
              <a:avLst/>
            </a:prstGeom>
          </p:spPr>
        </p:pic>
      </p:grpSp>
      <p:grpSp>
        <p:nvGrpSpPr>
          <p:cNvPr id="19" name="Group 18">
            <a:extLst>
              <a:ext uri="{FF2B5EF4-FFF2-40B4-BE49-F238E27FC236}">
                <a16:creationId xmlns:a16="http://schemas.microsoft.com/office/drawing/2014/main" id="{957BB5E0-D6A1-49DB-9250-E165F4AA5A04}"/>
              </a:ext>
            </a:extLst>
          </p:cNvPr>
          <p:cNvGrpSpPr/>
          <p:nvPr/>
        </p:nvGrpSpPr>
        <p:grpSpPr>
          <a:xfrm>
            <a:off x="497115" y="3384690"/>
            <a:ext cx="782445" cy="749475"/>
            <a:chOff x="1778637" y="2799007"/>
            <a:chExt cx="782445" cy="749475"/>
          </a:xfrm>
        </p:grpSpPr>
        <p:pic>
          <p:nvPicPr>
            <p:cNvPr id="16" name="图片 12">
              <a:extLst>
                <a:ext uri="{FF2B5EF4-FFF2-40B4-BE49-F238E27FC236}">
                  <a16:creationId xmlns:a16="http://schemas.microsoft.com/office/drawing/2014/main" id="{F43B43C7-7DAD-4233-81C0-A65B84D5C092}"/>
                </a:ext>
              </a:extLst>
            </p:cNvPr>
            <p:cNvPicPr>
              <a:picLocks noChangeAspect="1"/>
            </p:cNvPicPr>
            <p:nvPr/>
          </p:nvPicPr>
          <p:blipFill>
            <a:blip r:embed="rId3"/>
            <a:stretch>
              <a:fillRect/>
            </a:stretch>
          </p:blipFill>
          <p:spPr>
            <a:xfrm>
              <a:off x="1893859" y="2799007"/>
              <a:ext cx="667223" cy="698995"/>
            </a:xfrm>
            <a:prstGeom prst="rect">
              <a:avLst/>
            </a:prstGeom>
          </p:spPr>
        </p:pic>
        <p:pic>
          <p:nvPicPr>
            <p:cNvPr id="7" name="Picture 6">
              <a:extLst>
                <a:ext uri="{FF2B5EF4-FFF2-40B4-BE49-F238E27FC236}">
                  <a16:creationId xmlns:a16="http://schemas.microsoft.com/office/drawing/2014/main" id="{FF260E2D-6C3B-4947-9D41-36F6A7F73A8E}"/>
                </a:ext>
              </a:extLst>
            </p:cNvPr>
            <p:cNvPicPr>
              <a:picLocks noChangeAspect="1"/>
            </p:cNvPicPr>
            <p:nvPr/>
          </p:nvPicPr>
          <p:blipFill>
            <a:blip r:embed="rId6"/>
            <a:stretch>
              <a:fillRect/>
            </a:stretch>
          </p:blipFill>
          <p:spPr>
            <a:xfrm>
              <a:off x="1778637" y="3025261"/>
              <a:ext cx="431081" cy="523221"/>
            </a:xfrm>
            <a:prstGeom prst="rect">
              <a:avLst/>
            </a:prstGeom>
          </p:spPr>
        </p:pic>
      </p:grpSp>
      <p:grpSp>
        <p:nvGrpSpPr>
          <p:cNvPr id="20" name="Group 19">
            <a:extLst>
              <a:ext uri="{FF2B5EF4-FFF2-40B4-BE49-F238E27FC236}">
                <a16:creationId xmlns:a16="http://schemas.microsoft.com/office/drawing/2014/main" id="{29D8E584-10C5-491D-AA06-273F28DE8BEA}"/>
              </a:ext>
            </a:extLst>
          </p:cNvPr>
          <p:cNvGrpSpPr/>
          <p:nvPr/>
        </p:nvGrpSpPr>
        <p:grpSpPr>
          <a:xfrm>
            <a:off x="493135" y="4328195"/>
            <a:ext cx="803492" cy="772156"/>
            <a:chOff x="2254348" y="2498439"/>
            <a:chExt cx="803492" cy="772156"/>
          </a:xfrm>
        </p:grpSpPr>
        <p:pic>
          <p:nvPicPr>
            <p:cNvPr id="15" name="图片 12">
              <a:extLst>
                <a:ext uri="{FF2B5EF4-FFF2-40B4-BE49-F238E27FC236}">
                  <a16:creationId xmlns:a16="http://schemas.microsoft.com/office/drawing/2014/main" id="{EAFEADA6-B1BC-457C-BFE7-4F67FC7EE5E5}"/>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8" name="Picture 7">
              <a:extLst>
                <a:ext uri="{FF2B5EF4-FFF2-40B4-BE49-F238E27FC236}">
                  <a16:creationId xmlns:a16="http://schemas.microsoft.com/office/drawing/2014/main" id="{56560224-5A22-4D15-A55C-8D857809B22D}"/>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1" name="TextBox 20">
            <a:extLst>
              <a:ext uri="{FF2B5EF4-FFF2-40B4-BE49-F238E27FC236}">
                <a16:creationId xmlns:a16="http://schemas.microsoft.com/office/drawing/2014/main" id="{5FF8732C-9AAC-44D2-80E1-6F89C0D2C9E6}"/>
              </a:ext>
            </a:extLst>
          </p:cNvPr>
          <p:cNvSpPr txBox="1"/>
          <p:nvPr/>
        </p:nvSpPr>
        <p:spPr>
          <a:xfrm>
            <a:off x="1504288" y="5433386"/>
            <a:ext cx="7879314" cy="523220"/>
          </a:xfrm>
          <a:prstGeom prst="rect">
            <a:avLst/>
          </a:prstGeom>
          <a:noFill/>
        </p:spPr>
        <p:txBody>
          <a:bodyPr wrap="square" rtlCol="0">
            <a:spAutoFit/>
          </a:bodyPr>
          <a:lstStyle/>
          <a:p>
            <a:pPr lvl="0">
              <a:defRPr/>
            </a:pPr>
            <a:r>
              <a:rPr lang="vi-VN" sz="2800" b="1" dirty="0">
                <a:solidFill>
                  <a:prstClr val="black"/>
                </a:solidFill>
                <a:latin typeface="Cambria" panose="02040503050406030204" pitchFamily="18" charset="0"/>
                <a:ea typeface="Cambria" panose="02040503050406030204" pitchFamily="18" charset="0"/>
                <a:cs typeface="Arial-Rounded" panose="020B0500000000000000" pitchFamily="34" charset="0"/>
              </a:rPr>
              <a:t>Theo em, việc học bơi dễ hay khó? Vì sao?</a:t>
            </a:r>
          </a:p>
        </p:txBody>
      </p:sp>
      <p:grpSp>
        <p:nvGrpSpPr>
          <p:cNvPr id="22" name="Group 21">
            <a:extLst>
              <a:ext uri="{FF2B5EF4-FFF2-40B4-BE49-F238E27FC236}">
                <a16:creationId xmlns:a16="http://schemas.microsoft.com/office/drawing/2014/main" id="{35DFDB29-E23C-40B4-B979-E7FA1A9179C3}"/>
              </a:ext>
            </a:extLst>
          </p:cNvPr>
          <p:cNvGrpSpPr/>
          <p:nvPr/>
        </p:nvGrpSpPr>
        <p:grpSpPr>
          <a:xfrm>
            <a:off x="541444" y="5261276"/>
            <a:ext cx="803492" cy="772156"/>
            <a:chOff x="2254348" y="2498439"/>
            <a:chExt cx="803492" cy="772156"/>
          </a:xfrm>
        </p:grpSpPr>
        <p:pic>
          <p:nvPicPr>
            <p:cNvPr id="23" name="图片 12">
              <a:extLst>
                <a:ext uri="{FF2B5EF4-FFF2-40B4-BE49-F238E27FC236}">
                  <a16:creationId xmlns:a16="http://schemas.microsoft.com/office/drawing/2014/main" id="{BD635841-D5A2-4367-A53F-F5F05597C849}"/>
                </a:ext>
              </a:extLst>
            </p:cNvPr>
            <p:cNvPicPr>
              <a:picLocks noChangeAspect="1"/>
            </p:cNvPicPr>
            <p:nvPr/>
          </p:nvPicPr>
          <p:blipFill>
            <a:blip r:embed="rId3"/>
            <a:stretch>
              <a:fillRect/>
            </a:stretch>
          </p:blipFill>
          <p:spPr>
            <a:xfrm>
              <a:off x="2390617" y="2498439"/>
              <a:ext cx="667223" cy="698995"/>
            </a:xfrm>
            <a:prstGeom prst="rect">
              <a:avLst/>
            </a:prstGeom>
          </p:spPr>
        </p:pic>
        <p:pic>
          <p:nvPicPr>
            <p:cNvPr id="24" name="Picture 23">
              <a:extLst>
                <a:ext uri="{FF2B5EF4-FFF2-40B4-BE49-F238E27FC236}">
                  <a16:creationId xmlns:a16="http://schemas.microsoft.com/office/drawing/2014/main" id="{9E8107C2-0EDC-4255-B715-ADD049F9C6B8}"/>
                </a:ext>
              </a:extLst>
            </p:cNvPr>
            <p:cNvPicPr>
              <a:picLocks noChangeAspect="1"/>
            </p:cNvPicPr>
            <p:nvPr/>
          </p:nvPicPr>
          <p:blipFill>
            <a:blip r:embed="rId7"/>
            <a:stretch>
              <a:fillRect/>
            </a:stretch>
          </p:blipFill>
          <p:spPr>
            <a:xfrm>
              <a:off x="2254348" y="2747374"/>
              <a:ext cx="437122" cy="523221"/>
            </a:xfrm>
            <a:prstGeom prst="rect">
              <a:avLst/>
            </a:prstGeom>
          </p:spPr>
        </p:pic>
      </p:grpSp>
      <p:sp>
        <p:nvSpPr>
          <p:cNvPr id="2" name="Rectangle: Rounded Corners 1">
            <a:extLst>
              <a:ext uri="{FF2B5EF4-FFF2-40B4-BE49-F238E27FC236}">
                <a16:creationId xmlns:a16="http://schemas.microsoft.com/office/drawing/2014/main" id="{508C046D-860D-41CB-B2B5-145E36D346AA}"/>
              </a:ext>
            </a:extLst>
          </p:cNvPr>
          <p:cNvSpPr/>
          <p:nvPr/>
        </p:nvSpPr>
        <p:spPr>
          <a:xfrm>
            <a:off x="642522" y="5610773"/>
            <a:ext cx="234966" cy="200975"/>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b="1" dirty="0">
                <a:solidFill>
                  <a:schemeClr val="accent2"/>
                </a:solidFill>
                <a:latin typeface="Cambria" panose="02040503050406030204" pitchFamily="18" charset="0"/>
                <a:ea typeface="Cambria" panose="02040503050406030204" pitchFamily="18" charset="0"/>
                <a:cs typeface="Arial-Rounded" panose="020B0500000000000000" pitchFamily="34" charset="0"/>
              </a:rPr>
              <a:t>5</a:t>
            </a:r>
          </a:p>
        </p:txBody>
      </p:sp>
    </p:spTree>
    <p:extLst>
      <p:ext uri="{BB962C8B-B14F-4D97-AF65-F5344CB8AC3E}">
        <p14:creationId xmlns:p14="http://schemas.microsoft.com/office/powerpoint/2010/main" val="33766171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14:presetBounceEnd="80000">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14:bounceEnd="80000">
                                          <p:cBhvr additive="base">
                                            <p:cTn id="16" dur="500" fill="hold"/>
                                            <p:tgtEl>
                                              <p:spTgt spid="10"/>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14:presetBounceEnd="80000">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14:bounceEnd="80000">
                                          <p:cBhvr additive="base">
                                            <p:cTn id="20" dur="500" fill="hold"/>
                                            <p:tgtEl>
                                              <p:spTgt spid="11"/>
                                            </p:tgtEl>
                                            <p:attrNameLst>
                                              <p:attrName>ppt_x</p:attrName>
                                            </p:attrNameLst>
                                          </p:cBhvr>
                                          <p:tavLst>
                                            <p:tav tm="0">
                                              <p:val>
                                                <p:strVal val="0-#ppt_w/2"/>
                                              </p:val>
                                            </p:tav>
                                            <p:tav tm="100000">
                                              <p:val>
                                                <p:strVal val="#ppt_x"/>
                                              </p:val>
                                            </p:tav>
                                          </p:tavLst>
                                        </p:anim>
                                        <p:anim calcmode="lin" valueType="num" p14:bounceEnd="80000">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14:presetBounceEnd="80000">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14:bounceEnd="80000">
                                          <p:cBhvr additive="base">
                                            <p:cTn id="24" dur="500" fill="hold"/>
                                            <p:tgtEl>
                                              <p:spTgt spid="12"/>
                                            </p:tgtEl>
                                            <p:attrNameLst>
                                              <p:attrName>ppt_x</p:attrName>
                                            </p:attrNameLst>
                                          </p:cBhvr>
                                          <p:tavLst>
                                            <p:tav tm="0">
                                              <p:val>
                                                <p:strVal val="0-#ppt_w/2"/>
                                              </p:val>
                                            </p:tav>
                                            <p:tav tm="100000">
                                              <p:val>
                                                <p:strVal val="#ppt_x"/>
                                              </p:val>
                                            </p:tav>
                                          </p:tavLst>
                                        </p:anim>
                                        <p:anim calcmode="lin" valueType="num" p14:bounceEnd="80000">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14:presetBounceEnd="80000">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14:bounceEnd="80000">
                                          <p:cBhvr additive="base">
                                            <p:cTn id="28"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14:presetBounceEnd="80000">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14:bounceEnd="80000">
                                          <p:cBhvr additive="base">
                                            <p:cTn id="32" dur="500" fill="hold"/>
                                            <p:tgtEl>
                                              <p:spTgt spid="18"/>
                                            </p:tgtEl>
                                            <p:attrNameLst>
                                              <p:attrName>ppt_x</p:attrName>
                                            </p:attrNameLst>
                                          </p:cBhvr>
                                          <p:tavLst>
                                            <p:tav tm="0">
                                              <p:val>
                                                <p:strVal val="0-#ppt_w/2"/>
                                              </p:val>
                                            </p:tav>
                                            <p:tav tm="100000">
                                              <p:val>
                                                <p:strVal val="#ppt_x"/>
                                              </p:val>
                                            </p:tav>
                                          </p:tavLst>
                                        </p:anim>
                                        <p:anim calcmode="lin" valueType="num" p14:bounceEnd="80000">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14:presetBounceEnd="80000">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14:bounceEnd="80000">
                                          <p:cBhvr additive="base">
                                            <p:cTn id="36" dur="500" fill="hold"/>
                                            <p:tgtEl>
                                              <p:spTgt spid="19"/>
                                            </p:tgtEl>
                                            <p:attrNameLst>
                                              <p:attrName>ppt_x</p:attrName>
                                            </p:attrNameLst>
                                          </p:cBhvr>
                                          <p:tavLst>
                                            <p:tav tm="0">
                                              <p:val>
                                                <p:strVal val="0-#ppt_w/2"/>
                                              </p:val>
                                            </p:tav>
                                            <p:tav tm="100000">
                                              <p:val>
                                                <p:strVal val="#ppt_x"/>
                                              </p:val>
                                            </p:tav>
                                          </p:tavLst>
                                        </p:anim>
                                        <p:anim calcmode="lin" valueType="num" p14:bounceEnd="80000">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14:presetBounceEnd="80000">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14:bounceEnd="80000">
                                          <p:cBhvr additive="base">
                                            <p:cTn id="40" dur="500" fill="hold"/>
                                            <p:tgtEl>
                                              <p:spTgt spid="20"/>
                                            </p:tgtEl>
                                            <p:attrNameLst>
                                              <p:attrName>ppt_x</p:attrName>
                                            </p:attrNameLst>
                                          </p:cBhvr>
                                          <p:tavLst>
                                            <p:tav tm="0">
                                              <p:val>
                                                <p:strVal val="0-#ppt_w/2"/>
                                              </p:val>
                                            </p:tav>
                                            <p:tav tm="100000">
                                              <p:val>
                                                <p:strVal val="#ppt_x"/>
                                              </p:val>
                                            </p:tav>
                                          </p:tavLst>
                                        </p:anim>
                                        <p:anim calcmode="lin" valueType="num" p14:bounceEnd="80000">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14:presetBounceEnd="80000">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14:bounceEnd="80000">
                                          <p:cBhvr additive="base">
                                            <p:cTn id="44"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14:presetBounceEnd="80000">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14:bounceEnd="80000">
                                          <p:cBhvr additive="base">
                                            <p:cTn id="48" dur="500" fill="hold"/>
                                            <p:tgtEl>
                                              <p:spTgt spid="22"/>
                                            </p:tgtEl>
                                            <p:attrNameLst>
                                              <p:attrName>ppt_x</p:attrName>
                                            </p:attrNameLst>
                                          </p:cBhvr>
                                          <p:tavLst>
                                            <p:tav tm="0">
                                              <p:val>
                                                <p:strVal val="0-#ppt_w/2"/>
                                              </p:val>
                                            </p:tav>
                                            <p:tav tm="100000">
                                              <p:val>
                                                <p:strVal val="#ppt_x"/>
                                              </p:val>
                                            </p:tav>
                                          </p:tavLst>
                                        </p:anim>
                                        <p:anim calcmode="lin" valueType="num" p14:bounceEnd="80000">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0-#ppt_w/2"/>
                                              </p:val>
                                            </p:tav>
                                            <p:tav tm="100000">
                                              <p:val>
                                                <p:strVal val="#ppt_x"/>
                                              </p:val>
                                            </p:tav>
                                          </p:tavLst>
                                        </p:anim>
                                        <p:anim calcmode="lin" valueType="num">
                                          <p:cBhvr additive="base">
                                            <p:cTn id="17" dur="500" fill="hold"/>
                                            <p:tgtEl>
                                              <p:spTgt spid="10"/>
                                            </p:tgtEl>
                                            <p:attrNameLst>
                                              <p:attrName>ppt_y</p:attrName>
                                            </p:attrNameLst>
                                          </p:cBhvr>
                                          <p:tavLst>
                                            <p:tav tm="0">
                                              <p:val>
                                                <p:strVal val="#ppt_y"/>
                                              </p:val>
                                            </p:tav>
                                            <p:tav tm="100000">
                                              <p:val>
                                                <p:strVal val="#ppt_y"/>
                                              </p:val>
                                            </p:tav>
                                          </p:tavLst>
                                        </p:anim>
                                      </p:childTnLst>
                                    </p:cTn>
                                  </p:par>
                                  <p:par>
                                    <p:cTn id="18" presetID="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additive="base">
                                            <p:cTn id="20" dur="500" fill="hold"/>
                                            <p:tgtEl>
                                              <p:spTgt spid="11"/>
                                            </p:tgtEl>
                                            <p:attrNameLst>
                                              <p:attrName>ppt_x</p:attrName>
                                            </p:attrNameLst>
                                          </p:cBhvr>
                                          <p:tavLst>
                                            <p:tav tm="0">
                                              <p:val>
                                                <p:strVal val="0-#ppt_w/2"/>
                                              </p:val>
                                            </p:tav>
                                            <p:tav tm="100000">
                                              <p:val>
                                                <p:strVal val="#ppt_x"/>
                                              </p:val>
                                            </p:tav>
                                          </p:tavLst>
                                        </p:anim>
                                        <p:anim calcmode="lin" valueType="num">
                                          <p:cBhvr additive="base">
                                            <p:cTn id="21" dur="500" fill="hold"/>
                                            <p:tgtEl>
                                              <p:spTgt spid="11"/>
                                            </p:tgtEl>
                                            <p:attrNameLst>
                                              <p:attrName>ppt_y</p:attrName>
                                            </p:attrNameLst>
                                          </p:cBhvr>
                                          <p:tavLst>
                                            <p:tav tm="0">
                                              <p:val>
                                                <p:strVal val="#ppt_y"/>
                                              </p:val>
                                            </p:tav>
                                            <p:tav tm="100000">
                                              <p:val>
                                                <p:strVal val="#ppt_y"/>
                                              </p:val>
                                            </p:tav>
                                          </p:tavLst>
                                        </p:anim>
                                      </p:childTnLst>
                                    </p:cTn>
                                  </p:par>
                                  <p:par>
                                    <p:cTn id="22" presetID="2" presetClass="entr" presetSubtype="8"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 calcmode="lin" valueType="num">
                                          <p:cBhvr additive="base">
                                            <p:cTn id="24" dur="500" fill="hold"/>
                                            <p:tgtEl>
                                              <p:spTgt spid="12"/>
                                            </p:tgtEl>
                                            <p:attrNameLst>
                                              <p:attrName>ppt_x</p:attrName>
                                            </p:attrNameLst>
                                          </p:cBhvr>
                                          <p:tavLst>
                                            <p:tav tm="0">
                                              <p:val>
                                                <p:strVal val="0-#ppt_w/2"/>
                                              </p:val>
                                            </p:tav>
                                            <p:tav tm="100000">
                                              <p:val>
                                                <p:strVal val="#ppt_x"/>
                                              </p:val>
                                            </p:tav>
                                          </p:tavLst>
                                        </p:anim>
                                        <p:anim calcmode="lin" valueType="num">
                                          <p:cBhvr additive="base">
                                            <p:cTn id="25" dur="500" fill="hold"/>
                                            <p:tgtEl>
                                              <p:spTgt spid="12"/>
                                            </p:tgtEl>
                                            <p:attrNameLst>
                                              <p:attrName>ppt_y</p:attrName>
                                            </p:attrNameLst>
                                          </p:cBhvr>
                                          <p:tavLst>
                                            <p:tav tm="0">
                                              <p:val>
                                                <p:strVal val="#ppt_y"/>
                                              </p:val>
                                            </p:tav>
                                            <p:tav tm="100000">
                                              <p:val>
                                                <p:strVal val="#ppt_y"/>
                                              </p:val>
                                            </p:tav>
                                          </p:tavLst>
                                        </p:anim>
                                      </p:childTnLst>
                                    </p:cTn>
                                  </p:par>
                                  <p:par>
                                    <p:cTn id="26" presetID="2" presetClass="entr" presetSubtype="8"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 presetClass="entr" presetSubtype="8" fill="hold" nodeType="with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additive="base">
                                            <p:cTn id="32" dur="500" fill="hold"/>
                                            <p:tgtEl>
                                              <p:spTgt spid="18"/>
                                            </p:tgtEl>
                                            <p:attrNameLst>
                                              <p:attrName>ppt_x</p:attrName>
                                            </p:attrNameLst>
                                          </p:cBhvr>
                                          <p:tavLst>
                                            <p:tav tm="0">
                                              <p:val>
                                                <p:strVal val="0-#ppt_w/2"/>
                                              </p:val>
                                            </p:tav>
                                            <p:tav tm="100000">
                                              <p:val>
                                                <p:strVal val="#ppt_x"/>
                                              </p:val>
                                            </p:tav>
                                          </p:tavLst>
                                        </p:anim>
                                        <p:anim calcmode="lin" valueType="num">
                                          <p:cBhvr additive="base">
                                            <p:cTn id="33" dur="500" fill="hold"/>
                                            <p:tgtEl>
                                              <p:spTgt spid="18"/>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 calcmode="lin" valueType="num">
                                          <p:cBhvr additive="base">
                                            <p:cTn id="36" dur="500" fill="hold"/>
                                            <p:tgtEl>
                                              <p:spTgt spid="19"/>
                                            </p:tgtEl>
                                            <p:attrNameLst>
                                              <p:attrName>ppt_x</p:attrName>
                                            </p:attrNameLst>
                                          </p:cBhvr>
                                          <p:tavLst>
                                            <p:tav tm="0">
                                              <p:val>
                                                <p:strVal val="0-#ppt_w/2"/>
                                              </p:val>
                                            </p:tav>
                                            <p:tav tm="100000">
                                              <p:val>
                                                <p:strVal val="#ppt_x"/>
                                              </p:val>
                                            </p:tav>
                                          </p:tavLst>
                                        </p:anim>
                                        <p:anim calcmode="lin" valueType="num">
                                          <p:cBhvr additive="base">
                                            <p:cTn id="37" dur="500" fill="hold"/>
                                            <p:tgtEl>
                                              <p:spTgt spid="19"/>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0"/>
                                      </p:stCondLst>
                                      <p:childTnLst>
                                        <p:set>
                                          <p:cBhvr>
                                            <p:cTn id="39" dur="1" fill="hold">
                                              <p:stCondLst>
                                                <p:cond delay="0"/>
                                              </p:stCondLst>
                                            </p:cTn>
                                            <p:tgtEl>
                                              <p:spTgt spid="20"/>
                                            </p:tgtEl>
                                            <p:attrNameLst>
                                              <p:attrName>style.visibility</p:attrName>
                                            </p:attrNameLst>
                                          </p:cBhvr>
                                          <p:to>
                                            <p:strVal val="visible"/>
                                          </p:to>
                                        </p:set>
                                        <p:anim calcmode="lin" valueType="num">
                                          <p:cBhvr additive="base">
                                            <p:cTn id="40" dur="500" fill="hold"/>
                                            <p:tgtEl>
                                              <p:spTgt spid="20"/>
                                            </p:tgtEl>
                                            <p:attrNameLst>
                                              <p:attrName>ppt_x</p:attrName>
                                            </p:attrNameLst>
                                          </p:cBhvr>
                                          <p:tavLst>
                                            <p:tav tm="0">
                                              <p:val>
                                                <p:strVal val="0-#ppt_w/2"/>
                                              </p:val>
                                            </p:tav>
                                            <p:tav tm="100000">
                                              <p:val>
                                                <p:strVal val="#ppt_x"/>
                                              </p:val>
                                            </p:tav>
                                          </p:tavLst>
                                        </p:anim>
                                        <p:anim calcmode="lin" valueType="num">
                                          <p:cBhvr additive="base">
                                            <p:cTn id="41" dur="500" fill="hold"/>
                                            <p:tgtEl>
                                              <p:spTgt spid="20"/>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21"/>
                                            </p:tgtEl>
                                            <p:attrNameLst>
                                              <p:attrName>style.visibility</p:attrName>
                                            </p:attrNameLst>
                                          </p:cBhvr>
                                          <p:to>
                                            <p:strVal val="visible"/>
                                          </p:to>
                                        </p:set>
                                        <p:anim calcmode="lin" valueType="num">
                                          <p:cBhvr additive="base">
                                            <p:cTn id="44" dur="500" fill="hold"/>
                                            <p:tgtEl>
                                              <p:spTgt spid="21"/>
                                            </p:tgtEl>
                                            <p:attrNameLst>
                                              <p:attrName>ppt_x</p:attrName>
                                            </p:attrNameLst>
                                          </p:cBhvr>
                                          <p:tavLst>
                                            <p:tav tm="0">
                                              <p:val>
                                                <p:strVal val="0-#ppt_w/2"/>
                                              </p:val>
                                            </p:tav>
                                            <p:tav tm="100000">
                                              <p:val>
                                                <p:strVal val="#ppt_x"/>
                                              </p:val>
                                            </p:tav>
                                          </p:tavLst>
                                        </p:anim>
                                        <p:anim calcmode="lin" valueType="num">
                                          <p:cBhvr additive="base">
                                            <p:cTn id="45" dur="500" fill="hold"/>
                                            <p:tgtEl>
                                              <p:spTgt spid="21"/>
                                            </p:tgtEl>
                                            <p:attrNameLst>
                                              <p:attrName>ppt_y</p:attrName>
                                            </p:attrNameLst>
                                          </p:cBhvr>
                                          <p:tavLst>
                                            <p:tav tm="0">
                                              <p:val>
                                                <p:strVal val="#ppt_y"/>
                                              </p:val>
                                            </p:tav>
                                            <p:tav tm="100000">
                                              <p:val>
                                                <p:strVal val="#ppt_y"/>
                                              </p:val>
                                            </p:tav>
                                          </p:tavLst>
                                        </p:anim>
                                      </p:childTnLst>
                                    </p:cTn>
                                  </p:par>
                                  <p:par>
                                    <p:cTn id="46" presetID="2" presetClass="entr" presetSubtype="8" fill="hold" nodeType="with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0-#ppt_w/2"/>
                                              </p:val>
                                            </p:tav>
                                            <p:tav tm="100000">
                                              <p:val>
                                                <p:strVal val="#ppt_x"/>
                                              </p:val>
                                            </p:tav>
                                          </p:tavLst>
                                        </p:anim>
                                        <p:anim calcmode="lin" valueType="num">
                                          <p:cBhvr additive="base">
                                            <p:cTn id="4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21"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83073" y="1622485"/>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7344" y="3168971"/>
            <a:ext cx="3430622" cy="3430622"/>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54103" y="2743226"/>
            <a:ext cx="5808542"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Em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lời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các</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câu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hỏi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sau</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đưa</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ở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ngọn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83"/>
                                        </p:tgtEl>
                                        <p:attrNameLst>
                                          <p:attrName>style.visibility</p:attrName>
                                        </p:attrNameLst>
                                      </p:cBhvr>
                                      <p:to>
                                        <p:strVal val="visible"/>
                                      </p:to>
                                    </p:set>
                                    <p:animEffect transition="in" filter="fade">
                                      <p:cBhvr>
                                        <p:cTn id="11" dur="1000"/>
                                        <p:tgtEl>
                                          <p:spTgt spid="83"/>
                                        </p:tgtEl>
                                      </p:cBhvr>
                                    </p:animEffect>
                                    <p:anim calcmode="lin" valueType="num">
                                      <p:cBhvr>
                                        <p:cTn id="12" dur="1000" fill="hold"/>
                                        <p:tgtEl>
                                          <p:spTgt spid="83"/>
                                        </p:tgtEl>
                                        <p:attrNameLst>
                                          <p:attrName>ppt_x</p:attrName>
                                        </p:attrNameLst>
                                      </p:cBhvr>
                                      <p:tavLst>
                                        <p:tav tm="0">
                                          <p:val>
                                            <p:strVal val="#ppt_x"/>
                                          </p:val>
                                        </p:tav>
                                        <p:tav tm="100000">
                                          <p:val>
                                            <p:strVal val="#ppt_x"/>
                                          </p:val>
                                        </p:tav>
                                      </p:tavLst>
                                    </p:anim>
                                    <p:anim calcmode="lin" valueType="num">
                                      <p:cBhvr>
                                        <p:cTn id="13" dur="1000" fill="hold"/>
                                        <p:tgtEl>
                                          <p:spTgt spid="8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31" presetClass="entr" presetSubtype="0"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fltVal val="0"/>
                                          </p:val>
                                        </p:tav>
                                        <p:tav tm="100000">
                                          <p:val>
                                            <p:strVal val="#ppt_w"/>
                                          </p:val>
                                        </p:tav>
                                      </p:tavLst>
                                    </p:anim>
                                    <p:anim calcmode="lin" valueType="num">
                                      <p:cBhvr>
                                        <p:cTn id="18" dur="1000" fill="hold"/>
                                        <p:tgtEl>
                                          <p:spTgt spid="5"/>
                                        </p:tgtEl>
                                        <p:attrNameLst>
                                          <p:attrName>ppt_h</p:attrName>
                                        </p:attrNameLst>
                                      </p:cBhvr>
                                      <p:tavLst>
                                        <p:tav tm="0">
                                          <p:val>
                                            <p:fltVal val="0"/>
                                          </p:val>
                                        </p:tav>
                                        <p:tav tm="100000">
                                          <p:val>
                                            <p:strVal val="#ppt_h"/>
                                          </p:val>
                                        </p:tav>
                                      </p:tavLst>
                                    </p:anim>
                                    <p:anim calcmode="lin" valueType="num">
                                      <p:cBhvr>
                                        <p:cTn id="19" dur="1000" fill="hold"/>
                                        <p:tgtEl>
                                          <p:spTgt spid="5"/>
                                        </p:tgtEl>
                                        <p:attrNameLst>
                                          <p:attrName>style.rotation</p:attrName>
                                        </p:attrNameLst>
                                      </p:cBhvr>
                                      <p:tavLst>
                                        <p:tav tm="0">
                                          <p:val>
                                            <p:fltVal val="90"/>
                                          </p:val>
                                        </p:tav>
                                        <p:tav tm="100000">
                                          <p:val>
                                            <p:fltVal val="0"/>
                                          </p:val>
                                        </p:tav>
                                      </p:tavLst>
                                    </p:anim>
                                    <p:animEffect transition="in" filter="fade">
                                      <p:cBhvr>
                                        <p:cTn id="20" dur="1000"/>
                                        <p:tgtEl>
                                          <p:spTgt spid="5"/>
                                        </p:tgtEl>
                                      </p:cBhvr>
                                    </p:animEffect>
                                  </p:childTnLst>
                                </p:cTn>
                              </p:par>
                              <p:par>
                                <p:cTn id="21" presetID="31" presetClass="entr" presetSubtype="0"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par>
                                <p:cTn id="27" presetID="22" presetClass="entr" presetSubtype="4" fill="hold" nodeType="withEffect">
                                  <p:stCondLst>
                                    <p:cond delay="0"/>
                                  </p:stCondLst>
                                  <p:childTnLst>
                                    <p:set>
                                      <p:cBhvr>
                                        <p:cTn id="28" dur="1" fill="hold">
                                          <p:stCondLst>
                                            <p:cond delay="0"/>
                                          </p:stCondLst>
                                        </p:cTn>
                                        <p:tgtEl>
                                          <p:spTgt spid="85"/>
                                        </p:tgtEl>
                                        <p:attrNameLst>
                                          <p:attrName>style.visibility</p:attrName>
                                        </p:attrNameLst>
                                      </p:cBhvr>
                                      <p:to>
                                        <p:strVal val="visible"/>
                                      </p:to>
                                    </p:set>
                                    <p:animEffect transition="in" filter="wipe(down)">
                                      <p:cBhvr>
                                        <p:cTn id="29" dur="500"/>
                                        <p:tgtEl>
                                          <p:spTgt spid="85"/>
                                        </p:tgtEl>
                                      </p:cBhvr>
                                    </p:animEffect>
                                  </p:childTnLst>
                                </p:cTn>
                              </p:par>
                              <p:par>
                                <p:cTn id="30" presetID="22" presetClass="entr" presetSubtype="8" fill="hold" grpId="0" nodeType="withEffect">
                                  <p:stCondLst>
                                    <p:cond delay="0"/>
                                  </p:stCondLst>
                                  <p:childTnLst>
                                    <p:set>
                                      <p:cBhvr>
                                        <p:cTn id="31" dur="1" fill="hold">
                                          <p:stCondLst>
                                            <p:cond delay="0"/>
                                          </p:stCondLst>
                                        </p:cTn>
                                        <p:tgtEl>
                                          <p:spTgt spid="90"/>
                                        </p:tgtEl>
                                        <p:attrNameLst>
                                          <p:attrName>style.visibility</p:attrName>
                                        </p:attrNameLst>
                                      </p:cBhvr>
                                      <p:to>
                                        <p:strVal val="visible"/>
                                      </p:to>
                                    </p:set>
                                    <p:animEffect transition="in" filter="wipe(left)">
                                      <p:cBhvr>
                                        <p:cTn id="32" dur="750"/>
                                        <p:tgtEl>
                                          <p:spTgt spid="90"/>
                                        </p:tgtEl>
                                      </p:cBhvr>
                                    </p:animEffect>
                                  </p:childTnLst>
                                </p:cTn>
                              </p:par>
                            </p:childTnLst>
                          </p:cTn>
                        </p:par>
                        <p:par>
                          <p:cTn id="33" fill="hold">
                            <p:stCondLst>
                              <p:cond delay="2500"/>
                            </p:stCondLst>
                            <p:childTnLst>
                              <p:par>
                                <p:cTn id="34" presetID="22" presetClass="entr" presetSubtype="4" fill="hold" nodeType="afterEffect">
                                  <p:stCondLst>
                                    <p:cond delay="0"/>
                                  </p:stCondLst>
                                  <p:childTnLst>
                                    <p:set>
                                      <p:cBhvr>
                                        <p:cTn id="35" dur="1" fill="hold">
                                          <p:stCondLst>
                                            <p:cond delay="0"/>
                                          </p:stCondLst>
                                        </p:cTn>
                                        <p:tgtEl>
                                          <p:spTgt spid="89"/>
                                        </p:tgtEl>
                                        <p:attrNameLst>
                                          <p:attrName>style.visibility</p:attrName>
                                        </p:attrNameLst>
                                      </p:cBhvr>
                                      <p:to>
                                        <p:strVal val="visible"/>
                                      </p:to>
                                    </p:set>
                                    <p:animEffect transition="in" filter="wipe(down)">
                                      <p:cBhvr>
                                        <p:cTn id="36" dur="500"/>
                                        <p:tgtEl>
                                          <p:spTgt spid="89"/>
                                        </p:tgtEl>
                                      </p:cBhvr>
                                    </p:animEffect>
                                  </p:childTnLst>
                                </p:cTn>
                              </p:par>
                            </p:childTnLst>
                          </p:cTn>
                        </p:par>
                        <p:par>
                          <p:cTn id="37" fill="hold">
                            <p:stCondLst>
                              <p:cond delay="3000"/>
                            </p:stCondLst>
                            <p:childTnLst>
                              <p:par>
                                <p:cTn id="38" presetID="53" presetClass="entr" presetSubtype="16" fill="hold" nodeType="afterEffect">
                                  <p:stCondLst>
                                    <p:cond delay="0"/>
                                  </p:stCondLst>
                                  <p:childTnLst>
                                    <p:set>
                                      <p:cBhvr>
                                        <p:cTn id="39" dur="1" fill="hold">
                                          <p:stCondLst>
                                            <p:cond delay="0"/>
                                          </p:stCondLst>
                                        </p:cTn>
                                        <p:tgtEl>
                                          <p:spTgt spid="94"/>
                                        </p:tgtEl>
                                        <p:attrNameLst>
                                          <p:attrName>style.visibility</p:attrName>
                                        </p:attrNameLst>
                                      </p:cBhvr>
                                      <p:to>
                                        <p:strVal val="visible"/>
                                      </p:to>
                                    </p:set>
                                    <p:anim calcmode="lin" valueType="num">
                                      <p:cBhvr>
                                        <p:cTn id="40" dur="500" fill="hold"/>
                                        <p:tgtEl>
                                          <p:spTgt spid="94"/>
                                        </p:tgtEl>
                                        <p:attrNameLst>
                                          <p:attrName>ppt_w</p:attrName>
                                        </p:attrNameLst>
                                      </p:cBhvr>
                                      <p:tavLst>
                                        <p:tav tm="0">
                                          <p:val>
                                            <p:fltVal val="0"/>
                                          </p:val>
                                        </p:tav>
                                        <p:tav tm="100000">
                                          <p:val>
                                            <p:strVal val="#ppt_w"/>
                                          </p:val>
                                        </p:tav>
                                      </p:tavLst>
                                    </p:anim>
                                    <p:anim calcmode="lin" valueType="num">
                                      <p:cBhvr>
                                        <p:cTn id="41" dur="500" fill="hold"/>
                                        <p:tgtEl>
                                          <p:spTgt spid="94"/>
                                        </p:tgtEl>
                                        <p:attrNameLst>
                                          <p:attrName>ppt_h</p:attrName>
                                        </p:attrNameLst>
                                      </p:cBhvr>
                                      <p:tavLst>
                                        <p:tav tm="0">
                                          <p:val>
                                            <p:fltVal val="0"/>
                                          </p:val>
                                        </p:tav>
                                        <p:tav tm="100000">
                                          <p:val>
                                            <p:strVal val="#ppt_h"/>
                                          </p:val>
                                        </p:tav>
                                      </p:tavLst>
                                    </p:anim>
                                    <p:animEffect transition="in" filter="fade">
                                      <p:cBhvr>
                                        <p:cTn id="42" dur="500"/>
                                        <p:tgtEl>
                                          <p:spTgt spid="94"/>
                                        </p:tgtEl>
                                      </p:cBhvr>
                                    </p:animEffect>
                                  </p:childTnLst>
                                </p:cTn>
                              </p:par>
                            </p:childTnLst>
                          </p:cTn>
                        </p:par>
                        <p:par>
                          <p:cTn id="43" fill="hold">
                            <p:stCondLst>
                              <p:cond delay="3500"/>
                            </p:stCondLst>
                            <p:childTnLst>
                              <p:par>
                                <p:cTn id="44" presetID="53" presetClass="entr" presetSubtype="16" fill="hold" nodeType="afterEffect">
                                  <p:stCondLst>
                                    <p:cond delay="0"/>
                                  </p:stCondLst>
                                  <p:childTnLst>
                                    <p:set>
                                      <p:cBhvr>
                                        <p:cTn id="45" dur="1" fill="hold">
                                          <p:stCondLst>
                                            <p:cond delay="0"/>
                                          </p:stCondLst>
                                        </p:cTn>
                                        <p:tgtEl>
                                          <p:spTgt spid="87"/>
                                        </p:tgtEl>
                                        <p:attrNameLst>
                                          <p:attrName>style.visibility</p:attrName>
                                        </p:attrNameLst>
                                      </p:cBhvr>
                                      <p:to>
                                        <p:strVal val="visible"/>
                                      </p:to>
                                    </p:set>
                                    <p:anim calcmode="lin" valueType="num">
                                      <p:cBhvr>
                                        <p:cTn id="46" dur="500" fill="hold"/>
                                        <p:tgtEl>
                                          <p:spTgt spid="87"/>
                                        </p:tgtEl>
                                        <p:attrNameLst>
                                          <p:attrName>ppt_w</p:attrName>
                                        </p:attrNameLst>
                                      </p:cBhvr>
                                      <p:tavLst>
                                        <p:tav tm="0">
                                          <p:val>
                                            <p:fltVal val="0"/>
                                          </p:val>
                                        </p:tav>
                                        <p:tav tm="100000">
                                          <p:val>
                                            <p:strVal val="#ppt_w"/>
                                          </p:val>
                                        </p:tav>
                                      </p:tavLst>
                                    </p:anim>
                                    <p:anim calcmode="lin" valueType="num">
                                      <p:cBhvr>
                                        <p:cTn id="47" dur="500" fill="hold"/>
                                        <p:tgtEl>
                                          <p:spTgt spid="87"/>
                                        </p:tgtEl>
                                        <p:attrNameLst>
                                          <p:attrName>ppt_h</p:attrName>
                                        </p:attrNameLst>
                                      </p:cBhvr>
                                      <p:tavLst>
                                        <p:tav tm="0">
                                          <p:val>
                                            <p:fltVal val="0"/>
                                          </p:val>
                                        </p:tav>
                                        <p:tav tm="100000">
                                          <p:val>
                                            <p:strVal val="#ppt_h"/>
                                          </p:val>
                                        </p:tav>
                                      </p:tavLst>
                                    </p:anim>
                                    <p:animEffect transition="in" filter="fade">
                                      <p:cBhvr>
                                        <p:cTn id="48" dur="500"/>
                                        <p:tgtEl>
                                          <p:spTgt spid="87"/>
                                        </p:tgtEl>
                                      </p:cBhvr>
                                    </p:animEffect>
                                  </p:childTnLst>
                                </p:cTn>
                              </p:par>
                            </p:childTnLst>
                          </p:cTn>
                        </p:par>
                        <p:par>
                          <p:cTn id="49" fill="hold">
                            <p:stCondLst>
                              <p:cond delay="4000"/>
                            </p:stCondLst>
                            <p:childTnLst>
                              <p:par>
                                <p:cTn id="50" presetID="53" presetClass="entr" presetSubtype="16" fill="hold" nodeType="afterEffect">
                                  <p:stCondLst>
                                    <p:cond delay="0"/>
                                  </p:stCondLst>
                                  <p:childTnLst>
                                    <p:set>
                                      <p:cBhvr>
                                        <p:cTn id="51" dur="1" fill="hold">
                                          <p:stCondLst>
                                            <p:cond delay="0"/>
                                          </p:stCondLst>
                                        </p:cTn>
                                        <p:tgtEl>
                                          <p:spTgt spid="95"/>
                                        </p:tgtEl>
                                        <p:attrNameLst>
                                          <p:attrName>style.visibility</p:attrName>
                                        </p:attrNameLst>
                                      </p:cBhvr>
                                      <p:to>
                                        <p:strVal val="visible"/>
                                      </p:to>
                                    </p:set>
                                    <p:anim calcmode="lin" valueType="num">
                                      <p:cBhvr>
                                        <p:cTn id="52" dur="500" fill="hold"/>
                                        <p:tgtEl>
                                          <p:spTgt spid="95"/>
                                        </p:tgtEl>
                                        <p:attrNameLst>
                                          <p:attrName>ppt_w</p:attrName>
                                        </p:attrNameLst>
                                      </p:cBhvr>
                                      <p:tavLst>
                                        <p:tav tm="0">
                                          <p:val>
                                            <p:fltVal val="0"/>
                                          </p:val>
                                        </p:tav>
                                        <p:tav tm="100000">
                                          <p:val>
                                            <p:strVal val="#ppt_w"/>
                                          </p:val>
                                        </p:tav>
                                      </p:tavLst>
                                    </p:anim>
                                    <p:anim calcmode="lin" valueType="num">
                                      <p:cBhvr>
                                        <p:cTn id="53" dur="500" fill="hold"/>
                                        <p:tgtEl>
                                          <p:spTgt spid="95"/>
                                        </p:tgtEl>
                                        <p:attrNameLst>
                                          <p:attrName>ppt_h</p:attrName>
                                        </p:attrNameLst>
                                      </p:cBhvr>
                                      <p:tavLst>
                                        <p:tav tm="0">
                                          <p:val>
                                            <p:fltVal val="0"/>
                                          </p:val>
                                        </p:tav>
                                        <p:tav tm="100000">
                                          <p:val>
                                            <p:strVal val="#ppt_h"/>
                                          </p:val>
                                        </p:tav>
                                      </p:tavLst>
                                    </p:anim>
                                    <p:animEffect transition="in" filter="fade">
                                      <p:cBhvr>
                                        <p:cTn id="54"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9" name="TextBox 8">
            <a:extLst>
              <a:ext uri="{FF2B5EF4-FFF2-40B4-BE49-F238E27FC236}">
                <a16:creationId xmlns:a16="http://schemas.microsoft.com/office/drawing/2014/main" id="{688CAC1D-AC00-4BC5-A4CC-219732198D95}"/>
              </a:ext>
            </a:extLst>
          </p:cNvPr>
          <p:cNvSpPr txBox="1"/>
          <p:nvPr/>
        </p:nvSpPr>
        <p:spPr>
          <a:xfrm>
            <a:off x="2139856" y="614263"/>
            <a:ext cx="9779775" cy="1015663"/>
          </a:xfrm>
          <a:prstGeom prst="rect">
            <a:avLst/>
          </a:prstGeom>
          <a:noFill/>
        </p:spPr>
        <p:txBody>
          <a:bodyPr wrap="square" rtlCol="0">
            <a:spAutoFit/>
          </a:bodyPr>
          <a:lstStyle/>
          <a:p>
            <a:pPr lvl="0">
              <a:defRPr/>
            </a:pPr>
            <a:r>
              <a:rPr lang="vi-VN" sz="3000" b="1" dirty="0">
                <a:solidFill>
                  <a:prstClr val="white"/>
                </a:solidFill>
                <a:latin typeface="Cambria" panose="02040503050406030204" pitchFamily="18" charset="0"/>
                <a:ea typeface="Cambria" panose="02040503050406030204" pitchFamily="18" charset="0"/>
                <a:cs typeface="Arial-Rounded" panose="020B0500000000000000" pitchFamily="34" charset="0"/>
              </a:rPr>
              <a:t>Bạn nhỏ đến bể bơi với ai? Bạn ấy được chuẩn bị những gì?</a:t>
            </a:r>
          </a:p>
        </p:txBody>
      </p:sp>
      <p:grpSp>
        <p:nvGrpSpPr>
          <p:cNvPr id="17" name="Group 16">
            <a:extLst>
              <a:ext uri="{FF2B5EF4-FFF2-40B4-BE49-F238E27FC236}">
                <a16:creationId xmlns:a16="http://schemas.microsoft.com/office/drawing/2014/main" id="{CD73C734-6A89-4264-ADA7-67A231F8CD66}"/>
              </a:ext>
            </a:extLst>
          </p:cNvPr>
          <p:cNvGrpSpPr/>
          <p:nvPr/>
        </p:nvGrpSpPr>
        <p:grpSpPr>
          <a:xfrm>
            <a:off x="1263721" y="796948"/>
            <a:ext cx="791075" cy="718426"/>
            <a:chOff x="612559" y="1116397"/>
            <a:chExt cx="791075" cy="718426"/>
          </a:xfrm>
        </p:grpSpPr>
        <p:pic>
          <p:nvPicPr>
            <p:cNvPr id="13" name="图片 12">
              <a:extLst>
                <a:ext uri="{FF2B5EF4-FFF2-40B4-BE49-F238E27FC236}">
                  <a16:creationId xmlns:a16="http://schemas.microsoft.com/office/drawing/2014/main" id="{D6EB6CC9-E82D-4163-B24A-9653292CD0D7}"/>
                </a:ext>
              </a:extLst>
            </p:cNvPr>
            <p:cNvPicPr>
              <a:picLocks noChangeAspect="1"/>
            </p:cNvPicPr>
            <p:nvPr/>
          </p:nvPicPr>
          <p:blipFill>
            <a:blip r:embed="rId4"/>
            <a:stretch>
              <a:fillRect/>
            </a:stretch>
          </p:blipFill>
          <p:spPr>
            <a:xfrm>
              <a:off x="736411" y="1116397"/>
              <a:ext cx="667223" cy="698995"/>
            </a:xfrm>
            <a:prstGeom prst="rect">
              <a:avLst/>
            </a:prstGeom>
          </p:spPr>
        </p:pic>
        <p:pic>
          <p:nvPicPr>
            <p:cNvPr id="5" name="Picture 4">
              <a:extLst>
                <a:ext uri="{FF2B5EF4-FFF2-40B4-BE49-F238E27FC236}">
                  <a16:creationId xmlns:a16="http://schemas.microsoft.com/office/drawing/2014/main" id="{53EE5915-7FA4-4F1F-9C10-267659090085}"/>
                </a:ext>
              </a:extLst>
            </p:cNvPr>
            <p:cNvPicPr>
              <a:picLocks noChangeAspect="1"/>
            </p:cNvPicPr>
            <p:nvPr/>
          </p:nvPicPr>
          <p:blipFill>
            <a:blip r:embed="rId5"/>
            <a:stretch>
              <a:fillRect/>
            </a:stretch>
          </p:blipFill>
          <p:spPr>
            <a:xfrm>
              <a:off x="612559" y="1338971"/>
              <a:ext cx="379735" cy="495852"/>
            </a:xfrm>
            <a:prstGeom prst="rect">
              <a:avLst/>
            </a:prstGeom>
          </p:spPr>
        </p:pic>
      </p:grpSp>
      <p:grpSp>
        <p:nvGrpSpPr>
          <p:cNvPr id="2" name="Group 1">
            <a:extLst>
              <a:ext uri="{FF2B5EF4-FFF2-40B4-BE49-F238E27FC236}">
                <a16:creationId xmlns:a16="http://schemas.microsoft.com/office/drawing/2014/main" id="{81E6AE6F-3740-4390-AD84-34FFC36785EE}"/>
              </a:ext>
            </a:extLst>
          </p:cNvPr>
          <p:cNvGrpSpPr/>
          <p:nvPr/>
        </p:nvGrpSpPr>
        <p:grpSpPr>
          <a:xfrm>
            <a:off x="540250" y="1448263"/>
            <a:ext cx="10704070" cy="2817517"/>
            <a:chOff x="1295416" y="2038218"/>
            <a:chExt cx="10979695" cy="2817517"/>
          </a:xfrm>
        </p:grpSpPr>
        <p:sp>
          <p:nvSpPr>
            <p:cNvPr id="30" name="圆角矩形 2">
              <a:extLst>
                <a:ext uri="{FF2B5EF4-FFF2-40B4-BE49-F238E27FC236}">
                  <a16:creationId xmlns:a16="http://schemas.microsoft.com/office/drawing/2014/main" id="{4C481D0B-5CD0-4A31-8700-C06114BF2D30}"/>
                </a:ext>
              </a:extLst>
            </p:cNvPr>
            <p:cNvSpPr/>
            <p:nvPr/>
          </p:nvSpPr>
          <p:spPr>
            <a:xfrm>
              <a:off x="1432249" y="2222498"/>
              <a:ext cx="10813881" cy="2630549"/>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grpSp>
          <p:nvGrpSpPr>
            <p:cNvPr id="31" name="Group 30">
              <a:extLst>
                <a:ext uri="{FF2B5EF4-FFF2-40B4-BE49-F238E27FC236}">
                  <a16:creationId xmlns:a16="http://schemas.microsoft.com/office/drawing/2014/main" id="{85C51262-FDC3-4578-ABF1-85F91BAE4A37}"/>
                </a:ext>
              </a:extLst>
            </p:cNvPr>
            <p:cNvGrpSpPr/>
            <p:nvPr/>
          </p:nvGrpSpPr>
          <p:grpSpPr>
            <a:xfrm>
              <a:off x="1295416" y="2038218"/>
              <a:ext cx="10979695" cy="2814829"/>
              <a:chOff x="849818" y="915080"/>
              <a:chExt cx="10049082" cy="2814829"/>
            </a:xfrm>
          </p:grpSpPr>
          <p:sp>
            <p:nvSpPr>
              <p:cNvPr id="32" name="Rounded Rectangle 18">
                <a:extLst>
                  <a:ext uri="{FF2B5EF4-FFF2-40B4-BE49-F238E27FC236}">
                    <a16:creationId xmlns:a16="http://schemas.microsoft.com/office/drawing/2014/main" id="{C54653ED-9631-4A5F-902B-71932E540AFC}"/>
                  </a:ext>
                </a:extLst>
              </p:cNvPr>
              <p:cNvSpPr/>
              <p:nvPr/>
            </p:nvSpPr>
            <p:spPr>
              <a:xfrm>
                <a:off x="1001578" y="1120261"/>
                <a:ext cx="9897322" cy="2609648"/>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3" name="Group 32">
                <a:extLst>
                  <a:ext uri="{FF2B5EF4-FFF2-40B4-BE49-F238E27FC236}">
                    <a16:creationId xmlns:a16="http://schemas.microsoft.com/office/drawing/2014/main" id="{C22C68BF-AA83-4C3B-8F7A-A3BA6CD9EFFB}"/>
                  </a:ext>
                </a:extLst>
              </p:cNvPr>
              <p:cNvGrpSpPr/>
              <p:nvPr/>
            </p:nvGrpSpPr>
            <p:grpSpPr>
              <a:xfrm>
                <a:off x="849818" y="915080"/>
                <a:ext cx="557239" cy="461665"/>
                <a:chOff x="945354" y="764952"/>
                <a:chExt cx="557239" cy="461665"/>
              </a:xfrm>
            </p:grpSpPr>
            <p:sp>
              <p:nvSpPr>
                <p:cNvPr id="34" name="MH_SubTitle_1">
                  <a:extLst>
                    <a:ext uri="{FF2B5EF4-FFF2-40B4-BE49-F238E27FC236}">
                      <a16:creationId xmlns:a16="http://schemas.microsoft.com/office/drawing/2014/main" id="{3DFDB192-5D6A-46A6-9B26-B29336849C0E}"/>
                    </a:ext>
                  </a:extLst>
                </p:cNvPr>
                <p:cNvSpPr>
                  <a:spLocks/>
                </p:cNvSpPr>
                <p:nvPr>
                  <p:custDataLst>
                    <p:tags r:id="rId1"/>
                  </p:custDataLst>
                </p:nvPr>
              </p:nvSpPr>
              <p:spPr bwMode="auto">
                <a:xfrm>
                  <a:off x="945354" y="764952"/>
                  <a:ext cx="557239" cy="461665"/>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5" name="TextBox 34">
                  <a:extLst>
                    <a:ext uri="{FF2B5EF4-FFF2-40B4-BE49-F238E27FC236}">
                      <a16:creationId xmlns:a16="http://schemas.microsoft.com/office/drawing/2014/main" id="{97E943BB-0A01-4C30-942C-7EB1081A1D8A}"/>
                    </a:ext>
                  </a:extLst>
                </p:cNvPr>
                <p:cNvSpPr txBox="1"/>
                <p:nvPr/>
              </p:nvSpPr>
              <p:spPr>
                <a:xfrm>
                  <a:off x="1051936" y="764952"/>
                  <a:ext cx="307264" cy="4616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Cambria" panose="02040503050406030204" pitchFamily="18" charset="0"/>
                      <a:ea typeface="Cambria" panose="02040503050406030204" pitchFamily="18" charset="0"/>
                      <a:cs typeface="Arial-Rounded" panose="020B0500000000000000" pitchFamily="34" charset="0"/>
                    </a:rPr>
                    <a:t>1</a:t>
                  </a:r>
                </a:p>
              </p:txBody>
            </p:sp>
          </p:grpSp>
        </p:grpSp>
        <p:sp>
          <p:nvSpPr>
            <p:cNvPr id="36" name="TextBox 35">
              <a:extLst>
                <a:ext uri="{FF2B5EF4-FFF2-40B4-BE49-F238E27FC236}">
                  <a16:creationId xmlns:a16="http://schemas.microsoft.com/office/drawing/2014/main" id="{5A0A26B1-E678-43A2-A616-9517B89A3B72}"/>
                </a:ext>
              </a:extLst>
            </p:cNvPr>
            <p:cNvSpPr txBox="1"/>
            <p:nvPr/>
          </p:nvSpPr>
          <p:spPr>
            <a:xfrm>
              <a:off x="1524546" y="2301190"/>
              <a:ext cx="10577951" cy="2554545"/>
            </a:xfrm>
            <a:prstGeom prst="rect">
              <a:avLst/>
            </a:prstGeom>
            <a:noFill/>
          </p:spPr>
          <p:txBody>
            <a:bodyPr wrap="square" rtlCol="0">
              <a:spAutoFit/>
            </a:bodyPr>
            <a:lstStyle/>
            <a:p>
              <a:pPr lvl="0" algn="just"/>
              <a:r>
                <a:rPr lang="en-US"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Ngày…. tháng….</a:t>
              </a:r>
            </a:p>
            <a:p>
              <a:pPr lvl="0" algn="just"/>
              <a:r>
                <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lvl="0" algn="just"/>
              <a:r>
                <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US"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ệ</a:t>
              </a:r>
              <a:r>
                <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n.</a:t>
              </a:r>
            </a:p>
            <a:p>
              <a:pPr lvl="0" algn="just"/>
              <a:r>
                <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6"/>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6"/>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7"/>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6"/>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114300" y="4289270"/>
            <a:ext cx="10629900" cy="1540030"/>
            <a:chOff x="1198086" y="4331998"/>
            <a:chExt cx="9047426"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198086" y="4331998"/>
              <a:ext cx="9047426" cy="1392908"/>
              <a:chOff x="2159706" y="4823879"/>
              <a:chExt cx="9047426"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96919" y="4823879"/>
                <a:ext cx="9010213"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6"/>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405516" y="4537817"/>
              <a:ext cx="7837970" cy="86295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Bạn nhỏ đến bể bơi với mẹ. Bạn nhỏ được mẹ chuẩn bị cho một chiếc mũ bơi cùng cặp</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kính</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bơi</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màu</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hồng</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rất</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en-US" sz="2800" b="0" i="0" dirty="0" err="1">
                  <a:solidFill>
                    <a:srgbClr val="000000"/>
                  </a:solidFill>
                  <a:effectLst/>
                  <a:latin typeface="Cambria" panose="02040503050406030204" pitchFamily="18" charset="0"/>
                  <a:ea typeface="Cambria" panose="02040503050406030204" pitchFamily="18" charset="0"/>
                  <a:cs typeface="Arial-Rounded" panose="020B0500000000000000" pitchFamily="34" charset="0"/>
                </a:rPr>
                <a:t>đẹp</a:t>
              </a:r>
              <a:r>
                <a:rPr lang="en-US" sz="28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kumimoji="0" lang="en-US" sz="2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54331" y="5340044"/>
            <a:ext cx="1738220" cy="1738220"/>
          </a:xfrm>
          <a:prstGeom prst="rect">
            <a:avLst/>
          </a:prstGeom>
        </p:spPr>
      </p:pic>
      <p:cxnSp>
        <p:nvCxnSpPr>
          <p:cNvPr id="37" name="Straight Connector 36">
            <a:extLst>
              <a:ext uri="{FF2B5EF4-FFF2-40B4-BE49-F238E27FC236}">
                <a16:creationId xmlns:a16="http://schemas.microsoft.com/office/drawing/2014/main" id="{D30575D1-4DDD-41ED-A8A1-2F08DC1933DE}"/>
              </a:ext>
            </a:extLst>
          </p:cNvPr>
          <p:cNvCxnSpPr>
            <a:cxnSpLocks/>
          </p:cNvCxnSpPr>
          <p:nvPr/>
        </p:nvCxnSpPr>
        <p:spPr>
          <a:xfrm>
            <a:off x="8083135" y="2362390"/>
            <a:ext cx="2984251"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7E966D78-3138-4C93-A4F5-50884E10D8AF}"/>
              </a:ext>
            </a:extLst>
          </p:cNvPr>
          <p:cNvCxnSpPr>
            <a:cxnSpLocks/>
          </p:cNvCxnSpPr>
          <p:nvPr/>
        </p:nvCxnSpPr>
        <p:spPr>
          <a:xfrm>
            <a:off x="816824" y="2656557"/>
            <a:ext cx="4679101" cy="0"/>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1507501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14:presetBounceEnd="80000">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0000">
                                          <p:cBhvr additive="base">
                                            <p:cTn id="12" dur="500" fill="hold"/>
                                            <p:tgtEl>
                                              <p:spTgt spid="9"/>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14:presetBounceEnd="80000">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14:bounceEnd="80000">
                                          <p:cBhvr additive="base">
                                            <p:cTn id="16" dur="500" fill="hold"/>
                                            <p:tgtEl>
                                              <p:spTgt spid="17"/>
                                            </p:tgtEl>
                                            <p:attrNameLst>
                                              <p:attrName>ppt_x</p:attrName>
                                            </p:attrNameLst>
                                          </p:cBhvr>
                                          <p:tavLst>
                                            <p:tav tm="0">
                                              <p:val>
                                                <p:strVal val="0-#ppt_w/2"/>
                                              </p:val>
                                            </p:tav>
                                            <p:tav tm="100000">
                                              <p:val>
                                                <p:strVal val="#ppt_x"/>
                                              </p:val>
                                            </p:tav>
                                          </p:tavLst>
                                        </p:anim>
                                        <p:anim calcmode="lin" valueType="num" p14:bounceEnd="80000">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2" presetClass="entr" presetSubtype="8"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0-#ppt_w/2"/>
                                              </p:val>
                                            </p:tav>
                                            <p:tav tm="100000">
                                              <p:val>
                                                <p:strVal val="#ppt_x"/>
                                              </p:val>
                                            </p:tav>
                                          </p:tavLst>
                                        </p:anim>
                                        <p:anim calcmode="lin" valueType="num">
                                          <p:cBhvr additive="base">
                                            <p:cTn id="17" dur="500" fill="hold"/>
                                            <p:tgtEl>
                                              <p:spTgt spid="17"/>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55"/>
                                            </p:tgtEl>
                                            <p:attrNameLst>
                                              <p:attrName>style.visibility</p:attrName>
                                            </p:attrNameLst>
                                          </p:cBhvr>
                                          <p:to>
                                            <p:strVal val="visible"/>
                                          </p:to>
                                        </p:set>
                                        <p:animEffect transition="in" filter="wipe(down)">
                                          <p:cBhvr>
                                            <p:cTn id="21" dur="500"/>
                                            <p:tgtEl>
                                              <p:spTgt spid="55"/>
                                            </p:tgtEl>
                                          </p:cBhvr>
                                        </p:animEffect>
                                      </p:childTnLst>
                                    </p:cTn>
                                  </p:par>
                                </p:childTnLst>
                              </p:cTn>
                            </p:par>
                            <p:par>
                              <p:cTn id="22" fill="hold">
                                <p:stCondLst>
                                  <p:cond delay="1500"/>
                                </p:stCondLst>
                                <p:childTnLst>
                                  <p:par>
                                    <p:cTn id="23" presetID="53" presetClass="entr" presetSubtype="16" fill="hold" nodeType="afterEffect">
                                      <p:stCondLst>
                                        <p:cond delay="0"/>
                                      </p:stCondLst>
                                      <p:childTnLst>
                                        <p:set>
                                          <p:cBhvr>
                                            <p:cTn id="24" dur="1" fill="hold">
                                              <p:stCondLst>
                                                <p:cond delay="0"/>
                                              </p:stCondLst>
                                            </p:cTn>
                                            <p:tgtEl>
                                              <p:spTgt spid="53"/>
                                            </p:tgtEl>
                                            <p:attrNameLst>
                                              <p:attrName>style.visibility</p:attrName>
                                            </p:attrNameLst>
                                          </p:cBhvr>
                                          <p:to>
                                            <p:strVal val="visible"/>
                                          </p:to>
                                        </p:set>
                                        <p:anim calcmode="lin" valueType="num">
                                          <p:cBhvr>
                                            <p:cTn id="25" dur="500" fill="hold"/>
                                            <p:tgtEl>
                                              <p:spTgt spid="53"/>
                                            </p:tgtEl>
                                            <p:attrNameLst>
                                              <p:attrName>ppt_w</p:attrName>
                                            </p:attrNameLst>
                                          </p:cBhvr>
                                          <p:tavLst>
                                            <p:tav tm="0">
                                              <p:val>
                                                <p:fltVal val="0"/>
                                              </p:val>
                                            </p:tav>
                                            <p:tav tm="100000">
                                              <p:val>
                                                <p:strVal val="#ppt_w"/>
                                              </p:val>
                                            </p:tav>
                                          </p:tavLst>
                                        </p:anim>
                                        <p:anim calcmode="lin" valueType="num">
                                          <p:cBhvr>
                                            <p:cTn id="26" dur="500" fill="hold"/>
                                            <p:tgtEl>
                                              <p:spTgt spid="53"/>
                                            </p:tgtEl>
                                            <p:attrNameLst>
                                              <p:attrName>ppt_h</p:attrName>
                                            </p:attrNameLst>
                                          </p:cBhvr>
                                          <p:tavLst>
                                            <p:tav tm="0">
                                              <p:val>
                                                <p:fltVal val="0"/>
                                              </p:val>
                                            </p:tav>
                                            <p:tav tm="100000">
                                              <p:val>
                                                <p:strVal val="#ppt_h"/>
                                              </p:val>
                                            </p:tav>
                                          </p:tavLst>
                                        </p:anim>
                                        <p:animEffect transition="in" filter="fade">
                                          <p:cBhvr>
                                            <p:cTn id="27" dur="500"/>
                                            <p:tgtEl>
                                              <p:spTgt spid="53"/>
                                            </p:tgtEl>
                                          </p:cBhvr>
                                        </p:animEffect>
                                      </p:childTnLst>
                                    </p:cTn>
                                  </p:par>
                                  <p:par>
                                    <p:cTn id="28" presetID="53" presetClass="entr" presetSubtype="16" fill="hold"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p:cTn id="30" dur="500" fill="hold"/>
                                            <p:tgtEl>
                                              <p:spTgt spid="54"/>
                                            </p:tgtEl>
                                            <p:attrNameLst>
                                              <p:attrName>ppt_w</p:attrName>
                                            </p:attrNameLst>
                                          </p:cBhvr>
                                          <p:tavLst>
                                            <p:tav tm="0">
                                              <p:val>
                                                <p:fltVal val="0"/>
                                              </p:val>
                                            </p:tav>
                                            <p:tav tm="100000">
                                              <p:val>
                                                <p:strVal val="#ppt_w"/>
                                              </p:val>
                                            </p:tav>
                                          </p:tavLst>
                                        </p:anim>
                                        <p:anim calcmode="lin" valueType="num">
                                          <p:cBhvr>
                                            <p:cTn id="31" dur="500" fill="hold"/>
                                            <p:tgtEl>
                                              <p:spTgt spid="54"/>
                                            </p:tgtEl>
                                            <p:attrNameLst>
                                              <p:attrName>ppt_h</p:attrName>
                                            </p:attrNameLst>
                                          </p:cBhvr>
                                          <p:tavLst>
                                            <p:tav tm="0">
                                              <p:val>
                                                <p:fltVal val="0"/>
                                              </p:val>
                                            </p:tav>
                                            <p:tav tm="100000">
                                              <p:val>
                                                <p:strVal val="#ppt_h"/>
                                              </p:val>
                                            </p:tav>
                                          </p:tavLst>
                                        </p:anim>
                                        <p:animEffect transition="in" filter="fade">
                                          <p:cBhvr>
                                            <p:cTn id="32" dur="500"/>
                                            <p:tgtEl>
                                              <p:spTgt spid="54"/>
                                            </p:tgtEl>
                                          </p:cBhvr>
                                        </p:animEffect>
                                      </p:childTnLst>
                                    </p:cTn>
                                  </p:par>
                                  <p:par>
                                    <p:cTn id="33" presetID="53" presetClass="entr" presetSubtype="16" fill="hold" nodeType="withEffect">
                                      <p:stCondLst>
                                        <p:cond delay="0"/>
                                      </p:stCondLst>
                                      <p:childTnLst>
                                        <p:set>
                                          <p:cBhvr>
                                            <p:cTn id="34" dur="1" fill="hold">
                                              <p:stCondLst>
                                                <p:cond delay="0"/>
                                              </p:stCondLst>
                                            </p:cTn>
                                            <p:tgtEl>
                                              <p:spTgt spid="57"/>
                                            </p:tgtEl>
                                            <p:attrNameLst>
                                              <p:attrName>style.visibility</p:attrName>
                                            </p:attrNameLst>
                                          </p:cBhvr>
                                          <p:to>
                                            <p:strVal val="visible"/>
                                          </p:to>
                                        </p:set>
                                        <p:anim calcmode="lin" valueType="num">
                                          <p:cBhvr>
                                            <p:cTn id="35" dur="500" fill="hold"/>
                                            <p:tgtEl>
                                              <p:spTgt spid="57"/>
                                            </p:tgtEl>
                                            <p:attrNameLst>
                                              <p:attrName>ppt_w</p:attrName>
                                            </p:attrNameLst>
                                          </p:cBhvr>
                                          <p:tavLst>
                                            <p:tav tm="0">
                                              <p:val>
                                                <p:fltVal val="0"/>
                                              </p:val>
                                            </p:tav>
                                            <p:tav tm="100000">
                                              <p:val>
                                                <p:strVal val="#ppt_w"/>
                                              </p:val>
                                            </p:tav>
                                          </p:tavLst>
                                        </p:anim>
                                        <p:anim calcmode="lin" valueType="num">
                                          <p:cBhvr>
                                            <p:cTn id="36" dur="500" fill="hold"/>
                                            <p:tgtEl>
                                              <p:spTgt spid="57"/>
                                            </p:tgtEl>
                                            <p:attrNameLst>
                                              <p:attrName>ppt_h</p:attrName>
                                            </p:attrNameLst>
                                          </p:cBhvr>
                                          <p:tavLst>
                                            <p:tav tm="0">
                                              <p:val>
                                                <p:fltVal val="0"/>
                                              </p:val>
                                            </p:tav>
                                            <p:tav tm="100000">
                                              <p:val>
                                                <p:strVal val="#ppt_h"/>
                                              </p:val>
                                            </p:tav>
                                          </p:tavLst>
                                        </p:anim>
                                        <p:animEffect transition="in" filter="fade">
                                          <p:cBhvr>
                                            <p:cTn id="37" dur="500"/>
                                            <p:tgtEl>
                                              <p:spTgt spid="57"/>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2"/>
                                            </p:tgtEl>
                                            <p:attrNameLst>
                                              <p:attrName>style.visibility</p:attrName>
                                            </p:attrNameLst>
                                          </p:cBhvr>
                                          <p:to>
                                            <p:strVal val="visible"/>
                                          </p:to>
                                        </p:set>
                                        <p:anim calcmode="lin" valueType="num">
                                          <p:cBhvr>
                                            <p:cTn id="42" dur="500" fill="hold"/>
                                            <p:tgtEl>
                                              <p:spTgt spid="2"/>
                                            </p:tgtEl>
                                            <p:attrNameLst>
                                              <p:attrName>ppt_w</p:attrName>
                                            </p:attrNameLst>
                                          </p:cBhvr>
                                          <p:tavLst>
                                            <p:tav tm="0">
                                              <p:val>
                                                <p:fltVal val="0"/>
                                              </p:val>
                                            </p:tav>
                                            <p:tav tm="100000">
                                              <p:val>
                                                <p:strVal val="#ppt_w"/>
                                              </p:val>
                                            </p:tav>
                                          </p:tavLst>
                                        </p:anim>
                                        <p:anim calcmode="lin" valueType="num">
                                          <p:cBhvr>
                                            <p:cTn id="43" dur="500" fill="hold"/>
                                            <p:tgtEl>
                                              <p:spTgt spid="2"/>
                                            </p:tgtEl>
                                            <p:attrNameLst>
                                              <p:attrName>ppt_h</p:attrName>
                                            </p:attrNameLst>
                                          </p:cBhvr>
                                          <p:tavLst>
                                            <p:tav tm="0">
                                              <p:val>
                                                <p:fltVal val="0"/>
                                              </p:val>
                                            </p:tav>
                                            <p:tav tm="100000">
                                              <p:val>
                                                <p:strVal val="#ppt_h"/>
                                              </p:val>
                                            </p:tav>
                                          </p:tavLst>
                                        </p:anim>
                                        <p:animEffect transition="in" filter="fade">
                                          <p:cBhvr>
                                            <p:cTn id="44" dur="500"/>
                                            <p:tgtEl>
                                              <p:spTgt spid="2"/>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37"/>
                                            </p:tgtEl>
                                            <p:attrNameLst>
                                              <p:attrName>style.visibility</p:attrName>
                                            </p:attrNameLst>
                                          </p:cBhvr>
                                          <p:to>
                                            <p:strVal val="visible"/>
                                          </p:to>
                                        </p:set>
                                        <p:animEffect transition="in" filter="wipe(left)">
                                          <p:cBhvr>
                                            <p:cTn id="49" dur="500"/>
                                            <p:tgtEl>
                                              <p:spTgt spid="3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nodeType="clickEffect">
                                      <p:stCondLst>
                                        <p:cond delay="0"/>
                                      </p:stCondLst>
                                      <p:childTnLst>
                                        <p:set>
                                          <p:cBhvr>
                                            <p:cTn id="53" dur="1" fill="hold">
                                              <p:stCondLst>
                                                <p:cond delay="0"/>
                                              </p:stCondLst>
                                            </p:cTn>
                                            <p:tgtEl>
                                              <p:spTgt spid="38"/>
                                            </p:tgtEl>
                                            <p:attrNameLst>
                                              <p:attrName>style.visibility</p:attrName>
                                            </p:attrNameLst>
                                          </p:cBhvr>
                                          <p:to>
                                            <p:strVal val="visible"/>
                                          </p:to>
                                        </p:set>
                                        <p:animEffect transition="in" filter="wipe(left)">
                                          <p:cBhvr>
                                            <p:cTn id="54" dur="500"/>
                                            <p:tgtEl>
                                              <p:spTgt spid="38"/>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nodeType="clickEffect">
                                      <p:stCondLst>
                                        <p:cond delay="0"/>
                                      </p:stCondLst>
                                      <p:childTnLst>
                                        <p:set>
                                          <p:cBhvr>
                                            <p:cTn id="58" dur="1" fill="hold">
                                              <p:stCondLst>
                                                <p:cond delay="0"/>
                                              </p:stCondLst>
                                            </p:cTn>
                                            <p:tgtEl>
                                              <p:spTgt spid="60"/>
                                            </p:tgtEl>
                                            <p:attrNameLst>
                                              <p:attrName>style.visibility</p:attrName>
                                            </p:attrNameLst>
                                          </p:cBhvr>
                                          <p:to>
                                            <p:strVal val="visible"/>
                                          </p:to>
                                        </p:set>
                                        <p:anim calcmode="lin" valueType="num">
                                          <p:cBhvr>
                                            <p:cTn id="59" dur="500" fill="hold"/>
                                            <p:tgtEl>
                                              <p:spTgt spid="60"/>
                                            </p:tgtEl>
                                            <p:attrNameLst>
                                              <p:attrName>ppt_w</p:attrName>
                                            </p:attrNameLst>
                                          </p:cBhvr>
                                          <p:tavLst>
                                            <p:tav tm="0">
                                              <p:val>
                                                <p:fltVal val="0"/>
                                              </p:val>
                                            </p:tav>
                                            <p:tav tm="100000">
                                              <p:val>
                                                <p:strVal val="#ppt_w"/>
                                              </p:val>
                                            </p:tav>
                                          </p:tavLst>
                                        </p:anim>
                                        <p:anim calcmode="lin" valueType="num">
                                          <p:cBhvr>
                                            <p:cTn id="60" dur="500" fill="hold"/>
                                            <p:tgtEl>
                                              <p:spTgt spid="60"/>
                                            </p:tgtEl>
                                            <p:attrNameLst>
                                              <p:attrName>ppt_h</p:attrName>
                                            </p:attrNameLst>
                                          </p:cBhvr>
                                          <p:tavLst>
                                            <p:tav tm="0">
                                              <p:val>
                                                <p:fltVal val="0"/>
                                              </p:val>
                                            </p:tav>
                                            <p:tav tm="100000">
                                              <p:val>
                                                <p:strVal val="#ppt_h"/>
                                              </p:val>
                                            </p:tav>
                                          </p:tavLst>
                                        </p:anim>
                                        <p:animEffect transition="in" filter="fade">
                                          <p:cBhvr>
                                            <p:cTn id="61" dur="500"/>
                                            <p:tgtEl>
                                              <p:spTgt spid="60"/>
                                            </p:tgtEl>
                                          </p:cBhvr>
                                        </p:animEffect>
                                      </p:childTnLst>
                                    </p:cTn>
                                  </p:par>
                                </p:childTnLst>
                              </p:cTn>
                            </p:par>
                          </p:childTnLst>
                        </p:cTn>
                      </p:par>
                      <p:par>
                        <p:cTn id="62" fill="hold">
                          <p:stCondLst>
                            <p:cond delay="indefinite"/>
                          </p:stCondLst>
                          <p:childTnLst>
                            <p:par>
                              <p:cTn id="63" fill="hold">
                                <p:stCondLst>
                                  <p:cond delay="0"/>
                                </p:stCondLst>
                                <p:childTnLst>
                                  <p:par>
                                    <p:cTn id="64" presetID="0" presetClass="path" presetSubtype="0" accel="50000" decel="50000" fill="hold" nodeType="clickEffect">
                                      <p:stCondLst>
                                        <p:cond delay="0"/>
                                      </p:stCondLst>
                                      <p:childTnLst>
                                        <p:animMotion origin="layout" path="M 0.00039 -0.05578 L 0.00039 -0.05555 C 0.00104 -0.05625 0.00339 -0.05763 0.0043 -0.05833 C 0.0043 -0.0581 0.00586 -0.06041 0.00612 -0.06111 C 0.00625 -0.06134 0.00638 -0.06203 0.00664 -0.0625 C 0.00677 -0.06296 0.0069 -0.06319 0.00716 -0.06365 C 0.00756 -0.06481 0.00847 -0.06921 0.00899 -0.0699 C 0.01185 -0.0743 0.00782 -0.06805 0.01016 -0.07199 C 0.01042 -0.07245 0.01055 -0.07268 0.01094 -0.07291 C 0.01133 -0.07384 0.01185 -0.075 0.01237 -0.07592 C 0.01276 -0.07662 0.01315 -0.07731 0.01328 -0.07801 C 0.01368 -0.07847 0.01381 -0.0787 0.01407 -0.07916 C 0.01433 -0.07939 0.01472 -0.07963 0.01485 -0.07986 C 0.01563 -0.08078 0.01615 -0.08171 0.01667 -0.08287 C 0.01693 -0.0831 0.01706 -0.08356 0.01706 -0.08379 C 0.01745 -0.08402 0.01784 -0.08402 0.01797 -0.08449 C 0.0181 -0.08495 0.01836 -0.08518 0.01849 -0.08564 C 0.01875 -0.08588 0.01888 -0.08588 0.01901 -0.08611 C 0.0194 -0.08634 0.01966 -0.08657 0.01993 -0.0868 C 0.02123 -0.09027 0.01993 -0.08773 0.02162 -0.08935 C 0.02175 -0.08981 0.02201 -0.09027 0.02227 -0.09074 C 0.02266 -0.09097 0.02292 -0.09097 0.02305 -0.09143 C 0.02344 -0.09189 0.02344 -0.09213 0.0237 -0.09259 C 0.02396 -0.09305 0.02435 -0.09305 0.02461 -0.09328 C 0.02552 -0.09421 0.02552 -0.09467 0.02604 -0.09583 C 0.02748 -0.09814 0.02696 -0.09699 0.02891 -0.09953 C 0.02969 -0.10046 0.0293 -0.1 0.03021 -0.10069 C 0.03073 -0.10138 0.03099 -0.10162 0.03138 -0.10231 C 0.03151 -0.10277 0.0319 -0.10301 0.03203 -0.10347 C 0.03256 -0.10416 0.03321 -0.10463 0.03373 -0.10486 C 0.03451 -0.10555 0.03503 -0.10578 0.03581 -0.10648 C 0.03633 -0.10671 0.03659 -0.1074 0.03685 -0.10763 C 0.03737 -0.1081 0.03789 -0.1081 0.03815 -0.10833 C 0.03894 -0.10879 0.03946 -0.10949 0.03998 -0.10995 C 0.03998 -0.11018 0.04024 -0.11064 0.0405 -0.11088 C 0.04076 -0.11088 0.04089 -0.11088 0.04115 -0.11111 C 0.04141 -0.11134 0.0418 -0.1118 0.04206 -0.11203 C 0.04232 -0.11226 0.04271 -0.11226 0.0431 -0.11226 C 0.04506 -0.11481 0.04414 -0.11412 0.04545 -0.11481 C 0.04558 -0.11527 0.04584 -0.11597 0.04597 -0.1162 C 0.04649 -0.11643 0.04688 -0.11666 0.04727 -0.11689 L 0.04779 -0.11736 L 0.04831 -0.11759 L 0.0487 -0.11805 C 0.04961 -0.11967 0.0487 -0.11828 0.05078 -0.11921 C 0.05105 -0.11921 0.05131 -0.1199 0.05144 -0.12013 C 0.05157 -0.12013 0.05196 -0.12037 0.05235 -0.12037 C 0.05365 -0.12083 0.05391 -0.12083 0.0556 -0.12106 L 0.05651 -0.12152 C 0.05756 -0.12176 0.05743 -0.12176 0.05847 -0.12222 C 0.06172 -0.12384 0.05743 -0.12176 0.0599 -0.12291 C 0.06029 -0.12314 0.06042 -0.12338 0.06068 -0.12338 C 0.06341 -0.1243 0.06368 -0.1243 0.06589 -0.12453 C 0.06628 -0.12476 0.06641 -0.12476 0.0668 -0.125 C 0.06719 -0.12523 0.06758 -0.12569 0.0681 -0.12569 C 0.06836 -0.12592 0.06927 -0.12615 0.06993 -0.12662 C 0.07071 -0.12708 0.07097 -0.12708 0.07188 -0.12731 C 0.0724 -0.12731 0.07279 -0.12754 0.07331 -0.12777 C 0.07383 -0.12801 0.07435 -0.12824 0.07487 -0.12824 C 0.07526 -0.12824 0.08164 -0.12801 0.08308 -0.12777 C 0.0836 -0.12754 0.08438 -0.12708 0.08464 -0.12708 C 0.08516 -0.12685 0.08555 -0.12662 0.08607 -0.12662 C 0.08672 -0.12615 0.08724 -0.12569 0.08815 -0.12546 C 0.0892 -0.125 0.08959 -0.125 0.0905 -0.12453 C 0.09349 -0.12314 0.0905 -0.12407 0.0948 -0.12338 C 0.09493 -0.12314 0.09558 -0.12314 0.09571 -0.12291 C 0.09727 -0.12245 0.09896 -0.12222 0.10052 -0.12176 C 0.10326 -0.12037 0.10052 -0.12152 0.10547 -0.1206 C 0.10586 -0.1206 0.10599 -0.12037 0.10612 -0.12037 C 0.10677 -0.12013 0.10703 -0.1199 0.10756 -0.11967 C 0.10782 -0.11921 0.10821 -0.11898 0.10847 -0.11898 C 0.10964 -0.11805 0.10964 -0.11782 0.11055 -0.11759 C 0.11068 -0.11759 0.11081 -0.11713 0.1112 -0.11689 C 0.11172 -0.11643 0.11211 -0.1162 0.11289 -0.1162 C 0.11315 -0.11597 0.11381 -0.11551 0.11407 -0.11527 C 0.11433 -0.11504 0.11446 -0.11504 0.11485 -0.11481 C 0.11849 -0.1125 0.11667 -0.11365 0.11862 -0.1125 C 0.11901 -0.11226 0.11953 -0.11203 0.11993 -0.11157 C 0.12032 -0.11088 0.12084 -0.11041 0.12123 -0.10995 C 0.1224 -0.10879 0.1237 -0.10856 0.12513 -0.1081 C 0.12552 -0.10763 0.12605 -0.10717 0.12644 -0.10671 C 0.12683 -0.10671 0.1293 -0.10601 0.1293 -0.10578 C 0.12982 -0.10578 0.13021 -0.10555 0.1306 -0.10532 C 0.13073 -0.10532 0.13112 -0.10509 0.13125 -0.10486 C 0.13151 -0.10463 0.13164 -0.10416 0.13177 -0.10416 C 0.13243 -0.10393 0.13347 -0.10347 0.13386 -0.10347 C 0.13438 -0.10301 0.1349 -0.10277 0.13529 -0.10277 C 0.13555 -0.10231 0.13581 -0.10162 0.1362 -0.10138 C 0.13633 -0.10138 0.13672 -0.10138 0.13685 -0.10115 C 0.13711 -0.10092 0.13724 -0.10092 0.13737 -0.10069 C 0.13907 -0.09838 0.13737 -0.10046 0.1392 -0.09884 C 0.1392 -0.09861 0.13946 -0.09814 0.13972 -0.09791 C 0.13998 -0.09768 0.14011 -0.09768 0.14037 -0.09745 C 0.14102 -0.09699 0.1418 -0.09606 0.14271 -0.09583 C 0.14297 -0.09537 0.14362 -0.09513 0.14388 -0.0949 C 0.14701 -0.09282 0.14336 -0.09513 0.14532 -0.09328 C 0.14597 -0.09305 0.1461 -0.09305 0.14662 -0.09259 C 0.14753 -0.09166 0.14701 -0.09189 0.14831 -0.09143 C 0.14844 -0.0912 0.14857 -0.09097 0.14896 -0.09074 C 0.15065 -0.08865 0.15091 -0.08773 0.15274 -0.08657 C 0.15313 -0.08611 0.15391 -0.08588 0.15443 -0.08564 C 0.15586 -0.08426 0.15743 -0.08333 0.15886 -0.08171 C 0.15964 -0.08101 0.16042 -0.07986 0.1612 -0.07963 C 0.16198 -0.07916 0.16276 -0.0787 0.16341 -0.07847 C 0.16433 -0.07777 0.16511 -0.07708 0.16602 -0.07638 C 0.16667 -0.07592 0.16719 -0.07592 0.16758 -0.07569 C 0.1681 -0.07546 0.16849 -0.075 0.16901 -0.07476 C 0.17045 -0.0743 0.1724 -0.0743 0.1737 -0.07407 C 0.17878 -0.07291 0.17032 -0.07476 0.1819 -0.07291 C 0.18282 -0.07291 0.18243 -0.07245 0.18308 -0.07199 C 0.18438 -0.07176 0.18542 -0.07129 0.18672 -0.07106 C 0.1875 -0.07037 0.18802 -0.06967 0.18868 -0.06944 C 0.18946 -0.06921 0.18998 -0.06921 0.19076 -0.06921 C 0.19167 -0.06875 0.19245 -0.06851 0.19362 -0.06782 C 0.19401 -0.06782 0.19453 -0.06736 0.1948 -0.06713 C 0.19545 -0.06689 0.19597 -0.06689 0.19662 -0.06666 L 0.19805 -0.06643 C 0.20039 -0.06458 0.19883 -0.06551 0.20157 -0.06481 C 0.20287 -0.06458 0.20404 -0.06388 0.20547 -0.06365 C 0.20599 -0.06365 0.20847 -0.06296 0.20912 -0.06296 C 0.20964 -0.0625 0.21055 -0.06203 0.21133 -0.0618 C 0.21185 -0.06157 0.21224 -0.06134 0.21276 -0.06134 L 0.23008 -0.06064 C 0.23203 -0.05972 0.23086 -0.06018 0.23412 -0.06018 L 0.23412 -0.05995 " pathEditMode="relative" rAng="0" ptsTypes="AAAAAAAAAAAAAAAAAAAAAAAAAAAAAAAAAAAAAAAAAAAAAAAAAAAAAAAAAAAAAAAAAAAAAAAAAAAAAAAAAAAAAAAAAAAAAAAAAAAAAAAAAAAAAAAAAAAAAAAAAAAAA">
                                          <p:cBhvr>
                                            <p:cTn id="65" dur="2250" fill="hold"/>
                                            <p:tgtEl>
                                              <p:spTgt spid="52"/>
                                            </p:tgtEl>
                                            <p:attrNameLst>
                                              <p:attrName>ppt_x</p:attrName>
                                              <p:attrName>ppt_y</p:attrName>
                                            </p:attrNameLst>
                                          </p:cBhvr>
                                          <p:rCtr x="11680" y="-3611"/>
                                        </p:animMotion>
                                      </p:childTnLst>
                                    </p:cTn>
                                  </p:par>
                                  <p:par>
                                    <p:cTn id="66" presetID="32" presetClass="emph" presetSubtype="0" repeatCount="1000000" fill="hold" nodeType="withEffect">
                                      <p:stCondLst>
                                        <p:cond delay="0"/>
                                      </p:stCondLst>
                                      <p:childTnLst>
                                        <p:animRot by="120000">
                                          <p:cBhvr>
                                            <p:cTn id="67" dur="50" fill="hold">
                                              <p:stCondLst>
                                                <p:cond delay="0"/>
                                              </p:stCondLst>
                                            </p:cTn>
                                            <p:tgtEl>
                                              <p:spTgt spid="52"/>
                                            </p:tgtEl>
                                            <p:attrNameLst>
                                              <p:attrName>r</p:attrName>
                                            </p:attrNameLst>
                                          </p:cBhvr>
                                        </p:animRot>
                                        <p:animRot by="-240000">
                                          <p:cBhvr>
                                            <p:cTn id="68" dur="100" fill="hold">
                                              <p:stCondLst>
                                                <p:cond delay="100"/>
                                              </p:stCondLst>
                                            </p:cTn>
                                            <p:tgtEl>
                                              <p:spTgt spid="52"/>
                                            </p:tgtEl>
                                            <p:attrNameLst>
                                              <p:attrName>r</p:attrName>
                                            </p:attrNameLst>
                                          </p:cBhvr>
                                        </p:animRot>
                                        <p:animRot by="240000">
                                          <p:cBhvr>
                                            <p:cTn id="69" dur="100" fill="hold">
                                              <p:stCondLst>
                                                <p:cond delay="200"/>
                                              </p:stCondLst>
                                            </p:cTn>
                                            <p:tgtEl>
                                              <p:spTgt spid="52"/>
                                            </p:tgtEl>
                                            <p:attrNameLst>
                                              <p:attrName>r</p:attrName>
                                            </p:attrNameLst>
                                          </p:cBhvr>
                                        </p:animRot>
                                        <p:animRot by="-240000">
                                          <p:cBhvr>
                                            <p:cTn id="70" dur="100" fill="hold">
                                              <p:stCondLst>
                                                <p:cond delay="300"/>
                                              </p:stCondLst>
                                            </p:cTn>
                                            <p:tgtEl>
                                              <p:spTgt spid="52"/>
                                            </p:tgtEl>
                                            <p:attrNameLst>
                                              <p:attrName>r</p:attrName>
                                            </p:attrNameLst>
                                          </p:cBhvr>
                                        </p:animRot>
                                        <p:animRot by="120000">
                                          <p:cBhvr>
                                            <p:cTn id="71"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E8B8"/>
        </a:solidFill>
        <a:effectLst/>
      </p:bgPr>
    </p:bg>
    <p:spTree>
      <p:nvGrpSpPr>
        <p:cNvPr id="1" name=""/>
        <p:cNvGrpSpPr/>
        <p:nvPr/>
      </p:nvGrpSpPr>
      <p:grpSpPr>
        <a:xfrm>
          <a:off x="0" y="0"/>
          <a:ext cx="0" cy="0"/>
          <a:chOff x="0" y="0"/>
          <a:chExt cx="0" cy="0"/>
        </a:xfrm>
      </p:grpSpPr>
      <p:sp>
        <p:nvSpPr>
          <p:cNvPr id="2" name="Freeform 2"/>
          <p:cNvSpPr/>
          <p:nvPr/>
        </p:nvSpPr>
        <p:spPr>
          <a:xfrm>
            <a:off x="0" y="4045095"/>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685800" y="4047975"/>
            <a:ext cx="2700849" cy="2494909"/>
          </a:xfrm>
          <a:custGeom>
            <a:avLst/>
            <a:gdLst/>
            <a:ahLst/>
            <a:cxnLst/>
            <a:rect l="l" t="t" r="r" b="b"/>
            <a:pathLst>
              <a:path w="4051274" h="3742364">
                <a:moveTo>
                  <a:pt x="0" y="0"/>
                </a:moveTo>
                <a:lnTo>
                  <a:pt x="4051274" y="0"/>
                </a:lnTo>
                <a:lnTo>
                  <a:pt x="4051274" y="3742365"/>
                </a:lnTo>
                <a:lnTo>
                  <a:pt x="0" y="374236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551741" y="4524029"/>
            <a:ext cx="2510184" cy="3019771"/>
          </a:xfrm>
          <a:custGeom>
            <a:avLst/>
            <a:gdLst/>
            <a:ahLst/>
            <a:cxnLst/>
            <a:rect l="l" t="t" r="r" b="b"/>
            <a:pathLst>
              <a:path w="3765276" h="4529656">
                <a:moveTo>
                  <a:pt x="0" y="0"/>
                </a:moveTo>
                <a:lnTo>
                  <a:pt x="3765276" y="0"/>
                </a:lnTo>
                <a:lnTo>
                  <a:pt x="3765276" y="4529656"/>
                </a:lnTo>
                <a:lnTo>
                  <a:pt x="0" y="452965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944828">
            <a:off x="8037743" y="4291627"/>
            <a:ext cx="2133474" cy="2289955"/>
          </a:xfrm>
          <a:custGeom>
            <a:avLst/>
            <a:gdLst/>
            <a:ahLst/>
            <a:cxnLst/>
            <a:rect l="l" t="t" r="r" b="b"/>
            <a:pathLst>
              <a:path w="3200211" h="3434932">
                <a:moveTo>
                  <a:pt x="0" y="0"/>
                </a:moveTo>
                <a:lnTo>
                  <a:pt x="3200211" y="0"/>
                </a:lnTo>
                <a:lnTo>
                  <a:pt x="3200211" y="3434932"/>
                </a:lnTo>
                <a:lnTo>
                  <a:pt x="0" y="343493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910712" y="454731"/>
            <a:ext cx="1190977" cy="1103639"/>
          </a:xfrm>
          <a:custGeom>
            <a:avLst/>
            <a:gdLst/>
            <a:ahLst/>
            <a:cxnLst/>
            <a:rect l="l" t="t" r="r" b="b"/>
            <a:pathLst>
              <a:path w="1786465" h="1655458">
                <a:moveTo>
                  <a:pt x="0" y="0"/>
                </a:moveTo>
                <a:lnTo>
                  <a:pt x="1786466" y="0"/>
                </a:lnTo>
                <a:lnTo>
                  <a:pt x="1786466" y="1655457"/>
                </a:lnTo>
                <a:lnTo>
                  <a:pt x="0" y="165545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519404" y="454731"/>
            <a:ext cx="2726055" cy="2743200"/>
          </a:xfrm>
          <a:custGeom>
            <a:avLst/>
            <a:gdLst/>
            <a:ahLst/>
            <a:cxnLst/>
            <a:rect l="l" t="t" r="r" b="b"/>
            <a:pathLst>
              <a:path w="4089083" h="4114800">
                <a:moveTo>
                  <a:pt x="0" y="0"/>
                </a:moveTo>
                <a:lnTo>
                  <a:pt x="4089082" y="0"/>
                </a:lnTo>
                <a:lnTo>
                  <a:pt x="408908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9307680" y="1780829"/>
            <a:ext cx="2726055" cy="2743200"/>
          </a:xfrm>
          <a:custGeom>
            <a:avLst/>
            <a:gdLst/>
            <a:ahLst/>
            <a:cxnLst/>
            <a:rect l="l" t="t" r="r" b="b"/>
            <a:pathLst>
              <a:path w="4089082" h="4114800">
                <a:moveTo>
                  <a:pt x="0" y="0"/>
                </a:moveTo>
                <a:lnTo>
                  <a:pt x="4089082" y="0"/>
                </a:lnTo>
                <a:lnTo>
                  <a:pt x="4089082"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230754" y="633854"/>
            <a:ext cx="517709" cy="745392"/>
          </a:xfrm>
          <a:custGeom>
            <a:avLst/>
            <a:gdLst/>
            <a:ahLst/>
            <a:cxnLst/>
            <a:rect l="l" t="t" r="r" b="b"/>
            <a:pathLst>
              <a:path w="776563" h="1118088">
                <a:moveTo>
                  <a:pt x="0" y="0"/>
                </a:moveTo>
                <a:lnTo>
                  <a:pt x="776563" y="0"/>
                </a:lnTo>
                <a:lnTo>
                  <a:pt x="776563" y="1118087"/>
                </a:lnTo>
                <a:lnTo>
                  <a:pt x="0" y="11180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432586" y="2407038"/>
            <a:ext cx="517709" cy="745392"/>
          </a:xfrm>
          <a:custGeom>
            <a:avLst/>
            <a:gdLst/>
            <a:ahLst/>
            <a:cxnLst/>
            <a:rect l="l" t="t" r="r" b="b"/>
            <a:pathLst>
              <a:path w="776563" h="1118088">
                <a:moveTo>
                  <a:pt x="0" y="0"/>
                </a:moveTo>
                <a:lnTo>
                  <a:pt x="776563" y="0"/>
                </a:lnTo>
                <a:lnTo>
                  <a:pt x="776563" y="1118087"/>
                </a:lnTo>
                <a:lnTo>
                  <a:pt x="0" y="1118087"/>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defTabSz="609630"/>
            <a:endParaRPr lang="en-US" sz="1200">
              <a:solidFill>
                <a:prstClr val="black"/>
              </a:solidFill>
              <a:latin typeface="Calibri"/>
            </a:endParaRPr>
          </a:p>
        </p:txBody>
      </p:sp>
      <p:pic>
        <p:nvPicPr>
          <p:cNvPr id="14" name="Picture 13" descr="A black background with orange letters&#10;&#10;AI-generated content may be incorrect.">
            <a:extLst>
              <a:ext uri="{FF2B5EF4-FFF2-40B4-BE49-F238E27FC236}">
                <a16:creationId xmlns:a16="http://schemas.microsoft.com/office/drawing/2014/main" id="{81D5B5D0-843A-8D9F-0E10-76170E000860}"/>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371600" y="912829"/>
            <a:ext cx="9518704" cy="4168734"/>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834390" y="2484137"/>
            <a:ext cx="9260255" cy="2647933"/>
            <a:chOff x="1599837" y="4331998"/>
            <a:chExt cx="8645675" cy="2298811"/>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2005044" y="4568706"/>
              <a:ext cx="7150828"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Trong ngày đầu đến bể bơi, bạn nhỏ cảm thấy rất sợ, không dám xuống nước nữa.</a:t>
              </a:r>
              <a:br>
                <a:rPr lang="vi-VN" sz="3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br>
              <a:endParaRPr kumimoji="0" lang="en-US" sz="32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91820" y="5010265"/>
            <a:ext cx="1738220" cy="1738220"/>
          </a:xfrm>
          <a:prstGeom prst="rect">
            <a:avLst/>
          </a:prstGeom>
        </p:spPr>
      </p:pic>
      <p:grpSp>
        <p:nvGrpSpPr>
          <p:cNvPr id="14" name="Group 13">
            <a:extLst>
              <a:ext uri="{FF2B5EF4-FFF2-40B4-BE49-F238E27FC236}">
                <a16:creationId xmlns:a16="http://schemas.microsoft.com/office/drawing/2014/main" id="{EB77A71C-4132-4C5C-8EFD-8E84D50E93DB}"/>
              </a:ext>
            </a:extLst>
          </p:cNvPr>
          <p:cNvGrpSpPr/>
          <p:nvPr/>
        </p:nvGrpSpPr>
        <p:grpSpPr>
          <a:xfrm>
            <a:off x="188300" y="756873"/>
            <a:ext cx="12130973" cy="786942"/>
            <a:chOff x="1563939" y="771353"/>
            <a:chExt cx="12130973" cy="786942"/>
          </a:xfrm>
        </p:grpSpPr>
        <p:sp>
          <p:nvSpPr>
            <p:cNvPr id="37" name="TextBox 36">
              <a:extLst>
                <a:ext uri="{FF2B5EF4-FFF2-40B4-BE49-F238E27FC236}">
                  <a16:creationId xmlns:a16="http://schemas.microsoft.com/office/drawing/2014/main" id="{C6569417-CB8D-4526-B81F-1135F177A89F}"/>
                </a:ext>
              </a:extLst>
            </p:cNvPr>
            <p:cNvSpPr txBox="1"/>
            <p:nvPr/>
          </p:nvSpPr>
          <p:spPr>
            <a:xfrm>
              <a:off x="2367955" y="973520"/>
              <a:ext cx="11326957" cy="584775"/>
            </a:xfrm>
            <a:prstGeom prst="rect">
              <a:avLst/>
            </a:prstGeom>
            <a:noFill/>
          </p:spPr>
          <p:txBody>
            <a:bodyPr wrap="square" rtlCol="0">
              <a:spAutoFit/>
            </a:bodyPr>
            <a:lstStyle/>
            <a:p>
              <a:pPr lvl="0">
                <a:defRPr/>
              </a:pPr>
              <a:r>
                <a:rPr lang="vi-VN" sz="3200" b="1" dirty="0">
                  <a:solidFill>
                    <a:schemeClr val="bg1"/>
                  </a:solidFill>
                  <a:latin typeface="Cambria" panose="02040503050406030204" pitchFamily="18" charset="0"/>
                  <a:ea typeface="Cambria" panose="02040503050406030204" pitchFamily="18" charset="0"/>
                  <a:cs typeface="Arial-Rounded" panose="020B0500000000000000" pitchFamily="34" charset="0"/>
                </a:rPr>
                <a:t>Bạn nhỏ cảm thấy thế nào trong ngày đầu đến bể bơi?</a:t>
              </a:r>
            </a:p>
          </p:txBody>
        </p:sp>
        <p:grpSp>
          <p:nvGrpSpPr>
            <p:cNvPr id="38" name="Group 37">
              <a:extLst>
                <a:ext uri="{FF2B5EF4-FFF2-40B4-BE49-F238E27FC236}">
                  <a16:creationId xmlns:a16="http://schemas.microsoft.com/office/drawing/2014/main" id="{C9FA1782-11A1-42CA-9423-0475DC441CE7}"/>
                </a:ext>
              </a:extLst>
            </p:cNvPr>
            <p:cNvGrpSpPr/>
            <p:nvPr/>
          </p:nvGrpSpPr>
          <p:grpSpPr>
            <a:xfrm>
              <a:off x="1563939" y="771353"/>
              <a:ext cx="828387" cy="737953"/>
              <a:chOff x="1833014" y="2061054"/>
              <a:chExt cx="828387" cy="737953"/>
            </a:xfrm>
          </p:grpSpPr>
          <p:pic>
            <p:nvPicPr>
              <p:cNvPr id="39" name="图片 12">
                <a:extLst>
                  <a:ext uri="{FF2B5EF4-FFF2-40B4-BE49-F238E27FC236}">
                    <a16:creationId xmlns:a16="http://schemas.microsoft.com/office/drawing/2014/main" id="{9B91C6A3-BC0A-49B7-B665-73E9300A871C}"/>
                  </a:ext>
                </a:extLst>
              </p:cNvPr>
              <p:cNvPicPr>
                <a:picLocks noChangeAspect="1"/>
              </p:cNvPicPr>
              <p:nvPr/>
            </p:nvPicPr>
            <p:blipFill>
              <a:blip r:embed="rId8"/>
              <a:stretch>
                <a:fillRect/>
              </a:stretch>
            </p:blipFill>
            <p:spPr>
              <a:xfrm>
                <a:off x="1994178" y="2061054"/>
                <a:ext cx="667223" cy="698995"/>
              </a:xfrm>
              <a:prstGeom prst="rect">
                <a:avLst/>
              </a:prstGeom>
            </p:spPr>
          </p:pic>
          <p:pic>
            <p:nvPicPr>
              <p:cNvPr id="40" name="Picture 39">
                <a:extLst>
                  <a:ext uri="{FF2B5EF4-FFF2-40B4-BE49-F238E27FC236}">
                    <a16:creationId xmlns:a16="http://schemas.microsoft.com/office/drawing/2014/main" id="{40ED37A8-34F0-4E01-B952-1BB080994500}"/>
                  </a:ext>
                </a:extLst>
              </p:cNvPr>
              <p:cNvPicPr>
                <a:picLocks noChangeAspect="1"/>
              </p:cNvPicPr>
              <p:nvPr/>
            </p:nvPicPr>
            <p:blipFill>
              <a:blip r:embed="rId9"/>
              <a:stretch>
                <a:fillRect/>
              </a:stretch>
            </p:blipFill>
            <p:spPr>
              <a:xfrm>
                <a:off x="1833014" y="2326856"/>
                <a:ext cx="394456" cy="472151"/>
              </a:xfrm>
              <a:prstGeom prst="rect">
                <a:avLst/>
              </a:prstGeom>
            </p:spPr>
          </p:pic>
        </p:grpSp>
      </p:grpSp>
    </p:spTree>
    <p:extLst>
      <p:ext uri="{BB962C8B-B14F-4D97-AF65-F5344CB8AC3E}">
        <p14:creationId xmlns:p14="http://schemas.microsoft.com/office/powerpoint/2010/main" val="73934005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80000">
                                          <p:cBhvr additive="base">
                                            <p:cTn id="11" dur="500" fill="hold"/>
                                            <p:tgtEl>
                                              <p:spTgt spid="14"/>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39" dur="2000" fill="hold"/>
                                            <p:tgtEl>
                                              <p:spTgt spid="52"/>
                                            </p:tgtEl>
                                            <p:attrNameLst>
                                              <p:attrName>ppt_x</p:attrName>
                                              <p:attrName>ppt_y</p:attrName>
                                            </p:attrNameLst>
                                          </p:cBhvr>
                                        </p:animMotion>
                                      </p:childTnLst>
                                    </p:cTn>
                                  </p:par>
                                  <p:par>
                                    <p:cTn id="40" presetID="32" presetClass="emph" presetSubtype="0" repeatCount="1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wipe(down)">
                                          <p:cBhvr>
                                            <p:cTn id="16" dur="500"/>
                                            <p:tgtEl>
                                              <p:spTgt spid="55"/>
                                            </p:tgtEl>
                                          </p:cBhvr>
                                        </p:animEffect>
                                      </p:childTnLst>
                                    </p:cTn>
                                  </p:par>
                                </p:childTnLst>
                              </p:cTn>
                            </p:par>
                            <p:par>
                              <p:cTn id="17" fill="hold">
                                <p:stCondLst>
                                  <p:cond delay="1000"/>
                                </p:stCondLst>
                                <p:childTnLst>
                                  <p:par>
                                    <p:cTn id="18" presetID="53" presetClass="entr" presetSubtype="16" fill="hold" nodeType="afterEffect">
                                      <p:stCondLst>
                                        <p:cond delay="0"/>
                                      </p:stCondLst>
                                      <p:childTnLst>
                                        <p:set>
                                          <p:cBhvr>
                                            <p:cTn id="19" dur="1" fill="hold">
                                              <p:stCondLst>
                                                <p:cond delay="0"/>
                                              </p:stCondLst>
                                            </p:cTn>
                                            <p:tgtEl>
                                              <p:spTgt spid="53"/>
                                            </p:tgtEl>
                                            <p:attrNameLst>
                                              <p:attrName>style.visibility</p:attrName>
                                            </p:attrNameLst>
                                          </p:cBhvr>
                                          <p:to>
                                            <p:strVal val="visible"/>
                                          </p:to>
                                        </p:set>
                                        <p:anim calcmode="lin" valueType="num">
                                          <p:cBhvr>
                                            <p:cTn id="20" dur="500" fill="hold"/>
                                            <p:tgtEl>
                                              <p:spTgt spid="53"/>
                                            </p:tgtEl>
                                            <p:attrNameLst>
                                              <p:attrName>ppt_w</p:attrName>
                                            </p:attrNameLst>
                                          </p:cBhvr>
                                          <p:tavLst>
                                            <p:tav tm="0">
                                              <p:val>
                                                <p:fltVal val="0"/>
                                              </p:val>
                                            </p:tav>
                                            <p:tav tm="100000">
                                              <p:val>
                                                <p:strVal val="#ppt_w"/>
                                              </p:val>
                                            </p:tav>
                                          </p:tavLst>
                                        </p:anim>
                                        <p:anim calcmode="lin" valueType="num">
                                          <p:cBhvr>
                                            <p:cTn id="21" dur="500" fill="hold"/>
                                            <p:tgtEl>
                                              <p:spTgt spid="53"/>
                                            </p:tgtEl>
                                            <p:attrNameLst>
                                              <p:attrName>ppt_h</p:attrName>
                                            </p:attrNameLst>
                                          </p:cBhvr>
                                          <p:tavLst>
                                            <p:tav tm="0">
                                              <p:val>
                                                <p:fltVal val="0"/>
                                              </p:val>
                                            </p:tav>
                                            <p:tav tm="100000">
                                              <p:val>
                                                <p:strVal val="#ppt_h"/>
                                              </p:val>
                                            </p:tav>
                                          </p:tavLst>
                                        </p:anim>
                                        <p:animEffect transition="in" filter="fade">
                                          <p:cBhvr>
                                            <p:cTn id="22" dur="500"/>
                                            <p:tgtEl>
                                              <p:spTgt spid="53"/>
                                            </p:tgtEl>
                                          </p:cBhvr>
                                        </p:animEffect>
                                      </p:childTnLst>
                                    </p:cTn>
                                  </p:par>
                                  <p:par>
                                    <p:cTn id="23" presetID="32" presetClass="emph" presetSubtype="0" repeatCount="1000000" fill="hold" nodeType="withEffect">
                                      <p:stCondLst>
                                        <p:cond delay="0"/>
                                      </p:stCondLst>
                                      <p:childTnLst>
                                        <p:animRot by="120000">
                                          <p:cBhvr>
                                            <p:cTn id="24" dur="50" fill="hold">
                                              <p:stCondLst>
                                                <p:cond delay="0"/>
                                              </p:stCondLst>
                                            </p:cTn>
                                            <p:tgtEl>
                                              <p:spTgt spid="52"/>
                                            </p:tgtEl>
                                            <p:attrNameLst>
                                              <p:attrName>r</p:attrName>
                                            </p:attrNameLst>
                                          </p:cBhvr>
                                        </p:animRot>
                                        <p:animRot by="-240000">
                                          <p:cBhvr>
                                            <p:cTn id="25" dur="100" fill="hold">
                                              <p:stCondLst>
                                                <p:cond delay="100"/>
                                              </p:stCondLst>
                                            </p:cTn>
                                            <p:tgtEl>
                                              <p:spTgt spid="52"/>
                                            </p:tgtEl>
                                            <p:attrNameLst>
                                              <p:attrName>r</p:attrName>
                                            </p:attrNameLst>
                                          </p:cBhvr>
                                        </p:animRot>
                                        <p:animRot by="240000">
                                          <p:cBhvr>
                                            <p:cTn id="26" dur="100" fill="hold">
                                              <p:stCondLst>
                                                <p:cond delay="200"/>
                                              </p:stCondLst>
                                            </p:cTn>
                                            <p:tgtEl>
                                              <p:spTgt spid="52"/>
                                            </p:tgtEl>
                                            <p:attrNameLst>
                                              <p:attrName>r</p:attrName>
                                            </p:attrNameLst>
                                          </p:cBhvr>
                                        </p:animRot>
                                        <p:animRot by="-240000">
                                          <p:cBhvr>
                                            <p:cTn id="27" dur="100" fill="hold">
                                              <p:stCondLst>
                                                <p:cond delay="300"/>
                                              </p:stCondLst>
                                            </p:cTn>
                                            <p:tgtEl>
                                              <p:spTgt spid="52"/>
                                            </p:tgtEl>
                                            <p:attrNameLst>
                                              <p:attrName>r</p:attrName>
                                            </p:attrNameLst>
                                          </p:cBhvr>
                                        </p:animRot>
                                        <p:animRot by="120000">
                                          <p:cBhvr>
                                            <p:cTn id="28" dur="100" fill="hold">
                                              <p:stCondLst>
                                                <p:cond delay="400"/>
                                              </p:stCondLst>
                                            </p:cTn>
                                            <p:tgtEl>
                                              <p:spTgt spid="52"/>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2" presetClass="entr" presetSubtype="8"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additive="base">
                                            <p:cTn id="33" dur="500" fill="hold"/>
                                            <p:tgtEl>
                                              <p:spTgt spid="3"/>
                                            </p:tgtEl>
                                            <p:attrNameLst>
                                              <p:attrName>ppt_x</p:attrName>
                                            </p:attrNameLst>
                                          </p:cBhvr>
                                          <p:tavLst>
                                            <p:tav tm="0">
                                              <p:val>
                                                <p:strVal val="0-#ppt_w/2"/>
                                              </p:val>
                                            </p:tav>
                                            <p:tav tm="100000">
                                              <p:val>
                                                <p:strVal val="#ppt_x"/>
                                              </p:val>
                                            </p:tav>
                                          </p:tavLst>
                                        </p:anim>
                                        <p:anim calcmode="lin" valueType="num">
                                          <p:cBhvr additive="base">
                                            <p:cTn id="3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4"/>
                                            </p:tgtEl>
                                            <p:attrNameLst>
                                              <p:attrName>style.visibility</p:attrName>
                                            </p:attrNameLst>
                                          </p:cBhvr>
                                          <p:to>
                                            <p:strVal val="visible"/>
                                          </p:to>
                                        </p:set>
                                        <p:animEffect transition="in" filter="wipe(left)">
                                          <p:cBhvr>
                                            <p:cTn id="39" dur="500"/>
                                            <p:tgtEl>
                                              <p:spTgt spid="74"/>
                                            </p:tgtEl>
                                          </p:cBhvr>
                                        </p:animEffect>
                                      </p:childTnLst>
                                    </p:cTn>
                                  </p:par>
                                </p:childTnLst>
                              </p:cTn>
                            </p:par>
                            <p:par>
                              <p:cTn id="40" fill="hold">
                                <p:stCondLst>
                                  <p:cond delay="500"/>
                                </p:stCondLst>
                                <p:childTnLst>
                                  <p:par>
                                    <p:cTn id="41" presetID="22" presetClass="entr" presetSubtype="4" fill="hold"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wipe(down)">
                                          <p:cBhvr>
                                            <p:cTn id="43" dur="500"/>
                                            <p:tgtEl>
                                              <p:spTgt spid="75"/>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16" fill="hold" nodeType="clickEffect">
                                      <p:stCondLst>
                                        <p:cond delay="0"/>
                                      </p:stCondLst>
                                      <p:childTnLst>
                                        <p:set>
                                          <p:cBhvr>
                                            <p:cTn id="47" dur="1" fill="hold">
                                              <p:stCondLst>
                                                <p:cond delay="0"/>
                                              </p:stCondLst>
                                            </p:cTn>
                                            <p:tgtEl>
                                              <p:spTgt spid="60"/>
                                            </p:tgtEl>
                                            <p:attrNameLst>
                                              <p:attrName>style.visibility</p:attrName>
                                            </p:attrNameLst>
                                          </p:cBhvr>
                                          <p:to>
                                            <p:strVal val="visible"/>
                                          </p:to>
                                        </p:set>
                                        <p:anim calcmode="lin" valueType="num">
                                          <p:cBhvr>
                                            <p:cTn id="48" dur="500" fill="hold"/>
                                            <p:tgtEl>
                                              <p:spTgt spid="60"/>
                                            </p:tgtEl>
                                            <p:attrNameLst>
                                              <p:attrName>ppt_w</p:attrName>
                                            </p:attrNameLst>
                                          </p:cBhvr>
                                          <p:tavLst>
                                            <p:tav tm="0">
                                              <p:val>
                                                <p:fltVal val="0"/>
                                              </p:val>
                                            </p:tav>
                                            <p:tav tm="100000">
                                              <p:val>
                                                <p:strVal val="#ppt_w"/>
                                              </p:val>
                                            </p:tav>
                                          </p:tavLst>
                                        </p:anim>
                                        <p:anim calcmode="lin" valueType="num">
                                          <p:cBhvr>
                                            <p:cTn id="49" dur="500" fill="hold"/>
                                            <p:tgtEl>
                                              <p:spTgt spid="60"/>
                                            </p:tgtEl>
                                            <p:attrNameLst>
                                              <p:attrName>ppt_h</p:attrName>
                                            </p:attrNameLst>
                                          </p:cBhvr>
                                          <p:tavLst>
                                            <p:tav tm="0">
                                              <p:val>
                                                <p:fltVal val="0"/>
                                              </p:val>
                                            </p:tav>
                                            <p:tav tm="100000">
                                              <p:val>
                                                <p:strVal val="#ppt_h"/>
                                              </p:val>
                                            </p:tav>
                                          </p:tavLst>
                                        </p:anim>
                                        <p:animEffect transition="in" filter="fade">
                                          <p:cBhvr>
                                            <p:cTn id="50" dur="500"/>
                                            <p:tgtEl>
                                              <p:spTgt spid="60"/>
                                            </p:tgtEl>
                                          </p:cBhvr>
                                        </p:animEffect>
                                      </p:childTnLst>
                                    </p:cTn>
                                  </p:par>
                                </p:childTnLst>
                              </p:cTn>
                            </p:par>
                          </p:childTnLst>
                        </p:cTn>
                      </p:par>
                      <p:par>
                        <p:cTn id="51" fill="hold">
                          <p:stCondLst>
                            <p:cond delay="indefinite"/>
                          </p:stCondLst>
                          <p:childTnLst>
                            <p:par>
                              <p:cTn id="52" fill="hold">
                                <p:stCondLst>
                                  <p:cond delay="0"/>
                                </p:stCondLst>
                                <p:childTnLst>
                                  <p:par>
                                    <p:cTn id="53" presetID="0" presetClass="path" presetSubtype="0" accel="50000" decel="50000" fill="hold" nodeType="clickEffect">
                                      <p:stCondLst>
                                        <p:cond delay="0"/>
                                      </p:stCondLst>
                                      <p:childTnLst>
                                        <p:animMotion origin="layout" path="M -0.00144 0.01435 L -0.00144 0.01435 C -0.00065 0.00995 3.33333E-6 0.00555 0.00117 0.00162 C 0.00221 -0.00162 0.00494 -0.0044 0.00651 -0.00649 C 0.00716 -0.00857 0.00742 -0.01112 0.00833 -0.01274 C 0.00898 -0.01389 0.01015 -0.01343 0.01093 -0.01436 C 0.02096 -0.02616 0.0026 -0.01112 0.01992 -0.02246 C 0.02929 -0.02848 0.01627 -0.02269 0.0289 -0.02871 C 0.03151 -0.02987 0.03424 -0.03079 0.03685 -0.03195 C 0.03984 -0.03311 0.04583 -0.03496 0.04583 -0.03496 C 0.06093 -0.03449 0.07617 -0.03519 0.09127 -0.03357 C 0.09557 -0.03311 0.09961 -0.02963 0.10377 -0.02871 L 0.11093 -0.02709 C 0.11276 -0.02616 0.11458 -0.025 0.11627 -0.02385 C 0.11784 -0.02292 0.11927 -0.02176 0.12083 -0.02084 C 0.12343 -0.01899 0.1263 -0.01829 0.12877 -0.01598 C 0.13346 -0.01181 0.13112 -0.01343 0.13593 -0.01112 C 0.13685 -0.01019 0.13763 -0.0088 0.13867 -0.00811 C 0.13971 -0.00718 0.14583 -0.0051 0.14661 -0.00487 C 0.14778 -0.00371 0.14896 -0.00232 0.15026 -0.00162 C 0.15781 0.00185 0.1638 0.00208 0.17161 0.00301 C 0.17278 0.0037 0.17409 0.00416 0.17526 0.00463 C 0.17617 0.00509 0.17695 0.00601 0.17786 0.00625 C 0.20273 0.01319 0.21093 0.00949 0.24401 0.00949 L 0.24401 0.00949 " pathEditMode="relative" ptsTypes="AAAAAAAAAAAAAAAAAAAAAAAAA">
                                          <p:cBhvr>
                                            <p:cTn id="54" dur="2000" fill="hold"/>
                                            <p:tgtEl>
                                              <p:spTgt spid="52"/>
                                            </p:tgtEl>
                                            <p:attrNameLst>
                                              <p:attrName>ppt_x</p:attrName>
                                              <p:attrName>ppt_y</p:attrName>
                                            </p:attrNameLst>
                                          </p:cBhvr>
                                        </p:animMotion>
                                      </p:childTnLst>
                                    </p:cTn>
                                  </p:par>
                                  <p:par>
                                    <p:cTn id="55" presetID="32" presetClass="emph" presetSubtype="0" repeatCount="100000" fill="hold" nodeType="withEffect">
                                      <p:stCondLst>
                                        <p:cond delay="0"/>
                                      </p:stCondLst>
                                      <p:childTnLst>
                                        <p:animRot by="120000">
                                          <p:cBhvr>
                                            <p:cTn id="56" dur="50" fill="hold">
                                              <p:stCondLst>
                                                <p:cond delay="0"/>
                                              </p:stCondLst>
                                            </p:cTn>
                                            <p:tgtEl>
                                              <p:spTgt spid="52"/>
                                            </p:tgtEl>
                                            <p:attrNameLst>
                                              <p:attrName>r</p:attrName>
                                            </p:attrNameLst>
                                          </p:cBhvr>
                                        </p:animRot>
                                        <p:animRot by="-240000">
                                          <p:cBhvr>
                                            <p:cTn id="57" dur="100" fill="hold">
                                              <p:stCondLst>
                                                <p:cond delay="100"/>
                                              </p:stCondLst>
                                            </p:cTn>
                                            <p:tgtEl>
                                              <p:spTgt spid="52"/>
                                            </p:tgtEl>
                                            <p:attrNameLst>
                                              <p:attrName>r</p:attrName>
                                            </p:attrNameLst>
                                          </p:cBhvr>
                                        </p:animRot>
                                        <p:animRot by="240000">
                                          <p:cBhvr>
                                            <p:cTn id="58" dur="100" fill="hold">
                                              <p:stCondLst>
                                                <p:cond delay="200"/>
                                              </p:stCondLst>
                                            </p:cTn>
                                            <p:tgtEl>
                                              <p:spTgt spid="52"/>
                                            </p:tgtEl>
                                            <p:attrNameLst>
                                              <p:attrName>r</p:attrName>
                                            </p:attrNameLst>
                                          </p:cBhvr>
                                        </p:animRot>
                                        <p:animRot by="-240000">
                                          <p:cBhvr>
                                            <p:cTn id="59" dur="100" fill="hold">
                                              <p:stCondLst>
                                                <p:cond delay="300"/>
                                              </p:stCondLst>
                                            </p:cTn>
                                            <p:tgtEl>
                                              <p:spTgt spid="52"/>
                                            </p:tgtEl>
                                            <p:attrNameLst>
                                              <p:attrName>r</p:attrName>
                                            </p:attrNameLst>
                                          </p:cBhvr>
                                        </p:animRot>
                                        <p:animRot by="120000">
                                          <p:cBhvr>
                                            <p:cTn id="60"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2"/>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3"/>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3"/>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4"/>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3"/>
          <a:stretch>
            <a:fillRect/>
          </a:stretch>
        </p:blipFill>
        <p:spPr>
          <a:xfrm>
            <a:off x="8390382" y="5945204"/>
            <a:ext cx="531028" cy="525213"/>
          </a:xfrm>
          <a:prstGeom prst="rect">
            <a:avLst/>
          </a:prstGeom>
        </p:spPr>
      </p:pic>
      <p:grpSp>
        <p:nvGrpSpPr>
          <p:cNvPr id="60" name="Group 59">
            <a:extLst>
              <a:ext uri="{FF2B5EF4-FFF2-40B4-BE49-F238E27FC236}">
                <a16:creationId xmlns:a16="http://schemas.microsoft.com/office/drawing/2014/main" id="{0ED8AEAF-88A7-4AE4-8045-2E347E649367}"/>
              </a:ext>
            </a:extLst>
          </p:cNvPr>
          <p:cNvGrpSpPr/>
          <p:nvPr/>
        </p:nvGrpSpPr>
        <p:grpSpPr>
          <a:xfrm>
            <a:off x="595533" y="2436383"/>
            <a:ext cx="10370431" cy="2835973"/>
            <a:chOff x="1599837" y="4331998"/>
            <a:chExt cx="8645675" cy="1392908"/>
          </a:xfrm>
        </p:grpSpPr>
        <p:grpSp>
          <p:nvGrpSpPr>
            <p:cNvPr id="43" name="Group 42">
              <a:extLst>
                <a:ext uri="{FF2B5EF4-FFF2-40B4-BE49-F238E27FC236}">
                  <a16:creationId xmlns:a16="http://schemas.microsoft.com/office/drawing/2014/main" id="{204092FF-8646-40D3-BBF5-254D550AB935}"/>
                </a:ext>
              </a:extLst>
            </p:cNvPr>
            <p:cNvGrpSpPr/>
            <p:nvPr/>
          </p:nvGrpSpPr>
          <p:grpSpPr>
            <a:xfrm rot="10800000">
              <a:off x="1599837" y="4331998"/>
              <a:ext cx="8645675" cy="1392908"/>
              <a:chOff x="2159706" y="4823879"/>
              <a:chExt cx="8645675" cy="1392908"/>
            </a:xfrm>
          </p:grpSpPr>
          <p:pic>
            <p:nvPicPr>
              <p:cNvPr id="42" name="Picture 12">
                <a:extLst>
                  <a:ext uri="{FF2B5EF4-FFF2-40B4-BE49-F238E27FC236}">
                    <a16:creationId xmlns:a16="http://schemas.microsoft.com/office/drawing/2014/main" id="{7F5E9055-4278-4C06-86D8-472590641228}"/>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0">
                <a:off x="2196919" y="4823879"/>
                <a:ext cx="8608462" cy="1392908"/>
              </a:xfrm>
              <a:prstGeom prst="rect">
                <a:avLst/>
              </a:prstGeom>
            </p:spPr>
          </p:pic>
          <p:pic>
            <p:nvPicPr>
              <p:cNvPr id="41" name="图片 3">
                <a:extLst>
                  <a:ext uri="{FF2B5EF4-FFF2-40B4-BE49-F238E27FC236}">
                    <a16:creationId xmlns:a16="http://schemas.microsoft.com/office/drawing/2014/main" id="{6ECF98B3-8CF9-49D2-83F2-C61B2848F38F}"/>
                  </a:ext>
                </a:extLst>
              </p:cNvPr>
              <p:cNvPicPr>
                <a:picLocks noChangeAspect="1"/>
              </p:cNvPicPr>
              <p:nvPr/>
            </p:nvPicPr>
            <p:blipFill>
              <a:blip r:embed="rId3"/>
              <a:stretch>
                <a:fillRect/>
              </a:stretch>
            </p:blipFill>
            <p:spPr>
              <a:xfrm>
                <a:off x="2159706" y="4947788"/>
                <a:ext cx="736118" cy="728058"/>
              </a:xfrm>
              <a:prstGeom prst="rect">
                <a:avLst/>
              </a:prstGeom>
            </p:spPr>
          </p:pic>
        </p:grpSp>
        <p:sp>
          <p:nvSpPr>
            <p:cNvPr id="46" name="TextBox 45">
              <a:extLst>
                <a:ext uri="{FF2B5EF4-FFF2-40B4-BE49-F238E27FC236}">
                  <a16:creationId xmlns:a16="http://schemas.microsoft.com/office/drawing/2014/main" id="{00345827-40C8-4714-8A30-0786E873527F}"/>
                </a:ext>
              </a:extLst>
            </p:cNvPr>
            <p:cNvSpPr txBox="1"/>
            <p:nvPr/>
          </p:nvSpPr>
          <p:spPr>
            <a:xfrm>
              <a:off x="1893453" y="4558005"/>
              <a:ext cx="6647545" cy="1043049"/>
            </a:xfrm>
            <a:prstGeom prst="rect">
              <a:avLst/>
            </a:prstGeom>
            <a:noFill/>
          </p:spPr>
          <p:txBody>
            <a:bodyPr wrap="square" rtlCol="0">
              <a:spAutoFit/>
            </a:bodyPr>
            <a:lstStyle/>
            <a:p>
              <a:pPr algn="just"/>
              <a:r>
                <a:rPr lang="en-US"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a:t>
              </a:r>
              <a:r>
                <a:rPr lang="vi-VN"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Ngày đầu tiên, bạn nhỏ được cô dạy tập thở. Nhưng khi thở dưới nước, bạn ấy toàn bị sặc. Vì thế mà bạn nhỏ rất sợ.</a:t>
              </a:r>
            </a:p>
            <a:p>
              <a:pPr algn="just"/>
              <a:r>
                <a:rPr lang="vi-VN"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Ngày thứ hai, bạn nhỏ đã có cảm giác thích bơi. Bạn không còn bị sặc nước nữa. Bạn được học động tác bơi ếch.</a:t>
              </a:r>
            </a:p>
            <a:p>
              <a:pPr algn="just"/>
              <a:r>
                <a:rPr lang="vi-VN"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 Ngày thứ ba, bạn nhỏ đã biết bơi. Bạn rất thích thú với việc được bơi dưới nước</a:t>
              </a:r>
              <a:r>
                <a:rPr lang="en-US"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a:t>
              </a:r>
              <a:endParaRPr lang="vi-VN" sz="22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endParaRPr>
            </a:p>
          </p:txBody>
        </p:sp>
      </p:grpSp>
      <p:pic>
        <p:nvPicPr>
          <p:cNvPr id="52" name="图片 1">
            <a:extLst>
              <a:ext uri="{FF2B5EF4-FFF2-40B4-BE49-F238E27FC236}">
                <a16:creationId xmlns:a16="http://schemas.microsoft.com/office/drawing/2014/main" id="{903FF0B2-2F23-42D8-83AF-30BEEE6C0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432992" y="4901874"/>
            <a:ext cx="1738220" cy="1738220"/>
          </a:xfrm>
          <a:prstGeom prst="rect">
            <a:avLst/>
          </a:prstGeom>
        </p:spPr>
      </p:pic>
      <p:grpSp>
        <p:nvGrpSpPr>
          <p:cNvPr id="2" name="Group 1">
            <a:extLst>
              <a:ext uri="{FF2B5EF4-FFF2-40B4-BE49-F238E27FC236}">
                <a16:creationId xmlns:a16="http://schemas.microsoft.com/office/drawing/2014/main" id="{FC3BC09C-C5C2-43BB-A5EB-1D55A0C86DAB}"/>
              </a:ext>
            </a:extLst>
          </p:cNvPr>
          <p:cNvGrpSpPr/>
          <p:nvPr/>
        </p:nvGrpSpPr>
        <p:grpSpPr>
          <a:xfrm>
            <a:off x="2666414" y="612356"/>
            <a:ext cx="11665536" cy="821357"/>
            <a:chOff x="1193023" y="2540038"/>
            <a:chExt cx="11665536" cy="821357"/>
          </a:xfrm>
        </p:grpSpPr>
        <p:sp>
          <p:nvSpPr>
            <p:cNvPr id="29" name="TextBox 28">
              <a:extLst>
                <a:ext uri="{FF2B5EF4-FFF2-40B4-BE49-F238E27FC236}">
                  <a16:creationId xmlns:a16="http://schemas.microsoft.com/office/drawing/2014/main" id="{CC51547F-B4AF-45F4-B667-0B226842AA0E}"/>
                </a:ext>
              </a:extLst>
            </p:cNvPr>
            <p:cNvSpPr txBox="1"/>
            <p:nvPr/>
          </p:nvSpPr>
          <p:spPr>
            <a:xfrm>
              <a:off x="1860082" y="2776620"/>
              <a:ext cx="10998477" cy="584775"/>
            </a:xfrm>
            <a:prstGeom prst="rect">
              <a:avLst/>
            </a:prstGeom>
            <a:noFill/>
          </p:spPr>
          <p:txBody>
            <a:bodyPr wrap="square" rtlCol="0">
              <a:spAutoFit/>
            </a:bodyPr>
            <a:lstStyle/>
            <a:p>
              <a:pPr lvl="0">
                <a:defRPr/>
              </a:pPr>
              <a:r>
                <a:rPr lang="vi-VN" sz="3200" b="1" dirty="0">
                  <a:solidFill>
                    <a:schemeClr val="bg1"/>
                  </a:solidFill>
                  <a:latin typeface="Cambria" panose="02040503050406030204" pitchFamily="18" charset="0"/>
                  <a:ea typeface="Cambria" panose="02040503050406030204" pitchFamily="18" charset="0"/>
                  <a:cs typeface="Arial-Rounded" panose="020B0500000000000000" pitchFamily="34" charset="0"/>
                </a:rPr>
                <a:t>Kể lại việc học bơi của bạn ấy.</a:t>
              </a:r>
            </a:p>
          </p:txBody>
        </p:sp>
        <p:grpSp>
          <p:nvGrpSpPr>
            <p:cNvPr id="30" name="Group 29">
              <a:extLst>
                <a:ext uri="{FF2B5EF4-FFF2-40B4-BE49-F238E27FC236}">
                  <a16:creationId xmlns:a16="http://schemas.microsoft.com/office/drawing/2014/main" id="{51C9C0AE-6628-4AA7-BD09-4A9297497367}"/>
                </a:ext>
              </a:extLst>
            </p:cNvPr>
            <p:cNvGrpSpPr/>
            <p:nvPr/>
          </p:nvGrpSpPr>
          <p:grpSpPr>
            <a:xfrm>
              <a:off x="1193023" y="2540038"/>
              <a:ext cx="667223" cy="746337"/>
              <a:chOff x="2403430" y="2614714"/>
              <a:chExt cx="667223" cy="746337"/>
            </a:xfrm>
          </p:grpSpPr>
          <p:pic>
            <p:nvPicPr>
              <p:cNvPr id="31" name="图片 12">
                <a:extLst>
                  <a:ext uri="{FF2B5EF4-FFF2-40B4-BE49-F238E27FC236}">
                    <a16:creationId xmlns:a16="http://schemas.microsoft.com/office/drawing/2014/main" id="{95D8A403-E909-498B-9F03-8356D461735D}"/>
                  </a:ext>
                </a:extLst>
              </p:cNvPr>
              <p:cNvPicPr>
                <a:picLocks noChangeAspect="1"/>
              </p:cNvPicPr>
              <p:nvPr/>
            </p:nvPicPr>
            <p:blipFill>
              <a:blip r:embed="rId8"/>
              <a:stretch>
                <a:fillRect/>
              </a:stretch>
            </p:blipFill>
            <p:spPr>
              <a:xfrm>
                <a:off x="2403430" y="2614714"/>
                <a:ext cx="667223" cy="698995"/>
              </a:xfrm>
              <a:prstGeom prst="rect">
                <a:avLst/>
              </a:prstGeom>
            </p:spPr>
          </p:pic>
          <p:pic>
            <p:nvPicPr>
              <p:cNvPr id="32" name="Picture 31">
                <a:extLst>
                  <a:ext uri="{FF2B5EF4-FFF2-40B4-BE49-F238E27FC236}">
                    <a16:creationId xmlns:a16="http://schemas.microsoft.com/office/drawing/2014/main" id="{AFBEAEAD-DF90-4E64-9D24-93EDD31A87A9}"/>
                  </a:ext>
                </a:extLst>
              </p:cNvPr>
              <p:cNvPicPr>
                <a:picLocks noChangeAspect="1"/>
              </p:cNvPicPr>
              <p:nvPr/>
            </p:nvPicPr>
            <p:blipFill>
              <a:blip r:embed="rId9"/>
              <a:stretch>
                <a:fillRect/>
              </a:stretch>
            </p:blipFill>
            <p:spPr>
              <a:xfrm>
                <a:off x="2463861" y="2837830"/>
                <a:ext cx="431081" cy="523221"/>
              </a:xfrm>
              <a:prstGeom prst="rect">
                <a:avLst/>
              </a:prstGeom>
            </p:spPr>
          </p:pic>
        </p:grpSp>
      </p:grpSp>
      <p:grpSp>
        <p:nvGrpSpPr>
          <p:cNvPr id="56" name="Group 55">
            <a:extLst>
              <a:ext uri="{FF2B5EF4-FFF2-40B4-BE49-F238E27FC236}">
                <a16:creationId xmlns:a16="http://schemas.microsoft.com/office/drawing/2014/main" id="{0523DC65-6373-4371-81EF-C88D282BD9E9}"/>
              </a:ext>
            </a:extLst>
          </p:cNvPr>
          <p:cNvGrpSpPr/>
          <p:nvPr/>
        </p:nvGrpSpPr>
        <p:grpSpPr>
          <a:xfrm>
            <a:off x="496810" y="1428763"/>
            <a:ext cx="10469155" cy="1177119"/>
            <a:chOff x="1279500" y="1442044"/>
            <a:chExt cx="10469155" cy="2117099"/>
          </a:xfrm>
        </p:grpSpPr>
        <p:sp>
          <p:nvSpPr>
            <p:cNvPr id="58" name="圆角矩形 2">
              <a:extLst>
                <a:ext uri="{FF2B5EF4-FFF2-40B4-BE49-F238E27FC236}">
                  <a16:creationId xmlns:a16="http://schemas.microsoft.com/office/drawing/2014/main" id="{261CDF54-5ECD-4097-AF14-2D7EBAD0F2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59" name="TextBox 58">
              <a:extLst>
                <a:ext uri="{FF2B5EF4-FFF2-40B4-BE49-F238E27FC236}">
                  <a16:creationId xmlns:a16="http://schemas.microsoft.com/office/drawing/2014/main" id="{97192C6D-BA31-49BB-B1D1-9C4F0E9DCABC}"/>
                </a:ext>
              </a:extLst>
            </p:cNvPr>
            <p:cNvSpPr txBox="1"/>
            <p:nvPr/>
          </p:nvSpPr>
          <p:spPr>
            <a:xfrm>
              <a:off x="1493403" y="1783978"/>
              <a:ext cx="10255252" cy="17160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Em dựa vào các bức tranh minh họa và nhớ lại nội dung bài đọc để kể lại việc học bơi của bạn nhỏ.</a:t>
              </a:r>
            </a:p>
          </p:txBody>
        </p:sp>
        <p:grpSp>
          <p:nvGrpSpPr>
            <p:cNvPr id="61" name="Group 60">
              <a:extLst>
                <a:ext uri="{FF2B5EF4-FFF2-40B4-BE49-F238E27FC236}">
                  <a16:creationId xmlns:a16="http://schemas.microsoft.com/office/drawing/2014/main" id="{A9D64877-0682-4F18-BDF5-18F72D583B68}"/>
                </a:ext>
              </a:extLst>
            </p:cNvPr>
            <p:cNvGrpSpPr/>
            <p:nvPr/>
          </p:nvGrpSpPr>
          <p:grpSpPr>
            <a:xfrm>
              <a:off x="1279500" y="1442044"/>
              <a:ext cx="10436573" cy="2093558"/>
              <a:chOff x="902855" y="932775"/>
              <a:chExt cx="10436573" cy="2093558"/>
            </a:xfrm>
          </p:grpSpPr>
          <p:sp>
            <p:nvSpPr>
              <p:cNvPr id="62" name="Rounded Rectangle 15">
                <a:extLst>
                  <a:ext uri="{FF2B5EF4-FFF2-40B4-BE49-F238E27FC236}">
                    <a16:creationId xmlns:a16="http://schemas.microsoft.com/office/drawing/2014/main" id="{6802042F-CA15-40E1-B7C2-970F50B3FB78}"/>
                  </a:ext>
                </a:extLst>
              </p:cNvPr>
              <p:cNvSpPr/>
              <p:nvPr/>
            </p:nvSpPr>
            <p:spPr>
              <a:xfrm>
                <a:off x="1001578" y="1120261"/>
                <a:ext cx="10337850" cy="1906072"/>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67" name="TextBox 66">
                <a:extLst>
                  <a:ext uri="{FF2B5EF4-FFF2-40B4-BE49-F238E27FC236}">
                    <a16:creationId xmlns:a16="http://schemas.microsoft.com/office/drawing/2014/main" id="{C6F3AB32-E5DB-454C-A265-83266E316F41}"/>
                  </a:ext>
                </a:extLst>
              </p:cNvPr>
              <p:cNvSpPr txBox="1"/>
              <p:nvPr/>
            </p:nvSpPr>
            <p:spPr>
              <a:xfrm>
                <a:off x="902855" y="932775"/>
                <a:ext cx="307264" cy="83032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grpSp>
    </p:spTree>
    <p:extLst>
      <p:ext uri="{BB962C8B-B14F-4D97-AF65-F5344CB8AC3E}">
        <p14:creationId xmlns:p14="http://schemas.microsoft.com/office/powerpoint/2010/main" val="87516855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14:presetBounceEnd="80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80000">
                                          <p:cBhvr additive="base">
                                            <p:cTn id="12" dur="500" fill="hold"/>
                                            <p:tgtEl>
                                              <p:spTgt spid="2"/>
                                            </p:tgtEl>
                                            <p:attrNameLst>
                                              <p:attrName>ppt_x</p:attrName>
                                            </p:attrNameLst>
                                          </p:cBhvr>
                                          <p:tavLst>
                                            <p:tav tm="0">
                                              <p:val>
                                                <p:strVal val="0-#ppt_w/2"/>
                                              </p:val>
                                            </p:tav>
                                            <p:tav tm="100000">
                                              <p:val>
                                                <p:strVal val="#ppt_x"/>
                                              </p:val>
                                            </p:tav>
                                          </p:tavLst>
                                        </p:anim>
                                        <p:anim calcmode="lin" valueType="num" p14:bounceEnd="80000">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14:presetBounceEnd="80000">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14:bounceEnd="80000">
                                          <p:cBhvr additive="base">
                                            <p:cTn id="18" dur="500" fill="hold"/>
                                            <p:tgtEl>
                                              <p:spTgt spid="56"/>
                                            </p:tgtEl>
                                            <p:attrNameLst>
                                              <p:attrName>ppt_x</p:attrName>
                                            </p:attrNameLst>
                                          </p:cBhvr>
                                          <p:tavLst>
                                            <p:tav tm="0">
                                              <p:val>
                                                <p:strVal val="0-#ppt_w/2"/>
                                              </p:val>
                                            </p:tav>
                                            <p:tav tm="100000">
                                              <p:val>
                                                <p:strVal val="#ppt_x"/>
                                              </p:val>
                                            </p:tav>
                                          </p:tavLst>
                                        </p:anim>
                                        <p:anim calcmode="lin" valueType="num" p14:bounceEnd="80000">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60"/>
                                            </p:tgtEl>
                                            <p:attrNameLst>
                                              <p:attrName>style.visibility</p:attrName>
                                            </p:attrNameLst>
                                          </p:cBhvr>
                                          <p:to>
                                            <p:strVal val="visible"/>
                                          </p:to>
                                        </p:set>
                                        <p:anim calcmode="lin" valueType="num">
                                          <p:cBhvr>
                                            <p:cTn id="24" dur="500" fill="hold"/>
                                            <p:tgtEl>
                                              <p:spTgt spid="60"/>
                                            </p:tgtEl>
                                            <p:attrNameLst>
                                              <p:attrName>ppt_w</p:attrName>
                                            </p:attrNameLst>
                                          </p:cBhvr>
                                          <p:tavLst>
                                            <p:tav tm="0">
                                              <p:val>
                                                <p:fltVal val="0"/>
                                              </p:val>
                                            </p:tav>
                                            <p:tav tm="100000">
                                              <p:val>
                                                <p:strVal val="#ppt_w"/>
                                              </p:val>
                                            </p:tav>
                                          </p:tavLst>
                                        </p:anim>
                                        <p:anim calcmode="lin" valueType="num">
                                          <p:cBhvr>
                                            <p:cTn id="25" dur="500" fill="hold"/>
                                            <p:tgtEl>
                                              <p:spTgt spid="60"/>
                                            </p:tgtEl>
                                            <p:attrNameLst>
                                              <p:attrName>ppt_h</p:attrName>
                                            </p:attrNameLst>
                                          </p:cBhvr>
                                          <p:tavLst>
                                            <p:tav tm="0">
                                              <p:val>
                                                <p:fltVal val="0"/>
                                              </p:val>
                                            </p:tav>
                                            <p:tav tm="100000">
                                              <p:val>
                                                <p:strVal val="#ppt_h"/>
                                              </p:val>
                                            </p:tav>
                                          </p:tavLst>
                                        </p:anim>
                                        <p:animEffect transition="in" filter="fade">
                                          <p:cBhvr>
                                            <p:cTn id="26" dur="500"/>
                                            <p:tgtEl>
                                              <p:spTgt spid="60"/>
                                            </p:tgtEl>
                                          </p:cBhvr>
                                        </p:animEffect>
                                      </p:childTnLst>
                                    </p:cTn>
                                  </p:par>
                                </p:childTnLst>
                              </p:cTn>
                            </p:par>
                          </p:childTnLst>
                        </p:cTn>
                      </p:par>
                      <p:par>
                        <p:cTn id="27" fill="hold">
                          <p:stCondLst>
                            <p:cond delay="indefinite"/>
                          </p:stCondLst>
                          <p:childTnLst>
                            <p:par>
                              <p:cTn id="28" fill="hold">
                                <p:stCondLst>
                                  <p:cond delay="0"/>
                                </p:stCondLst>
                                <p:childTnLst>
                                  <p:par>
                                    <p:cTn id="29"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0" dur="2000" fill="hold"/>
                                            <p:tgtEl>
                                              <p:spTgt spid="52"/>
                                            </p:tgtEl>
                                            <p:attrNameLst>
                                              <p:attrName>ppt_x</p:attrName>
                                              <p:attrName>ppt_y</p:attrName>
                                            </p:attrNameLst>
                                          </p:cBhvr>
                                        </p:animMotion>
                                      </p:childTnLst>
                                    </p:cTn>
                                  </p:par>
                                  <p:par>
                                    <p:cTn id="31" presetID="32" presetClass="emph" presetSubtype="0" repeatCount="1000000" fill="hold" nodeType="withEffect">
                                      <p:stCondLst>
                                        <p:cond delay="0"/>
                                      </p:stCondLst>
                                      <p:childTnLst>
                                        <p:animRot by="120000">
                                          <p:cBhvr>
                                            <p:cTn id="32" dur="50" fill="hold">
                                              <p:stCondLst>
                                                <p:cond delay="0"/>
                                              </p:stCondLst>
                                            </p:cTn>
                                            <p:tgtEl>
                                              <p:spTgt spid="52"/>
                                            </p:tgtEl>
                                            <p:attrNameLst>
                                              <p:attrName>r</p:attrName>
                                            </p:attrNameLst>
                                          </p:cBhvr>
                                        </p:animRot>
                                        <p:animRot by="-240000">
                                          <p:cBhvr>
                                            <p:cTn id="33" dur="100" fill="hold">
                                              <p:stCondLst>
                                                <p:cond delay="100"/>
                                              </p:stCondLst>
                                            </p:cTn>
                                            <p:tgtEl>
                                              <p:spTgt spid="52"/>
                                            </p:tgtEl>
                                            <p:attrNameLst>
                                              <p:attrName>r</p:attrName>
                                            </p:attrNameLst>
                                          </p:cBhvr>
                                        </p:animRot>
                                        <p:animRot by="240000">
                                          <p:cBhvr>
                                            <p:cTn id="34" dur="100" fill="hold">
                                              <p:stCondLst>
                                                <p:cond delay="200"/>
                                              </p:stCondLst>
                                            </p:cTn>
                                            <p:tgtEl>
                                              <p:spTgt spid="52"/>
                                            </p:tgtEl>
                                            <p:attrNameLst>
                                              <p:attrName>r</p:attrName>
                                            </p:attrNameLst>
                                          </p:cBhvr>
                                        </p:animRot>
                                        <p:animRot by="-240000">
                                          <p:cBhvr>
                                            <p:cTn id="35" dur="100" fill="hold">
                                              <p:stCondLst>
                                                <p:cond delay="300"/>
                                              </p:stCondLst>
                                            </p:cTn>
                                            <p:tgtEl>
                                              <p:spTgt spid="52"/>
                                            </p:tgtEl>
                                            <p:attrNameLst>
                                              <p:attrName>r</p:attrName>
                                            </p:attrNameLst>
                                          </p:cBhvr>
                                        </p:animRot>
                                        <p:animRot by="120000">
                                          <p:cBhvr>
                                            <p:cTn id="36"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0-#ppt_w/2"/>
                                              </p:val>
                                            </p:tav>
                                            <p:tav tm="100000">
                                              <p:val>
                                                <p:strVal val="#ppt_x"/>
                                              </p:val>
                                            </p:tav>
                                          </p:tavLst>
                                        </p:anim>
                                        <p:anim calcmode="lin" valueType="num">
                                          <p:cBhvr additive="base">
                                            <p:cTn id="13"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8" fill="hold" nodeType="clickEffect">
                                      <p:stCondLst>
                                        <p:cond delay="0"/>
                                      </p:stCondLst>
                                      <p:childTnLst>
                                        <p:set>
                                          <p:cBhvr>
                                            <p:cTn id="17" dur="1" fill="hold">
                                              <p:stCondLst>
                                                <p:cond delay="0"/>
                                              </p:stCondLst>
                                            </p:cTn>
                                            <p:tgtEl>
                                              <p:spTgt spid="56"/>
                                            </p:tgtEl>
                                            <p:attrNameLst>
                                              <p:attrName>style.visibility</p:attrName>
                                            </p:attrNameLst>
                                          </p:cBhvr>
                                          <p:to>
                                            <p:strVal val="visible"/>
                                          </p:to>
                                        </p:set>
                                        <p:anim calcmode="lin" valueType="num">
                                          <p:cBhvr additive="base">
                                            <p:cTn id="18" dur="500" fill="hold"/>
                                            <p:tgtEl>
                                              <p:spTgt spid="56"/>
                                            </p:tgtEl>
                                            <p:attrNameLst>
                                              <p:attrName>ppt_x</p:attrName>
                                            </p:attrNameLst>
                                          </p:cBhvr>
                                          <p:tavLst>
                                            <p:tav tm="0">
                                              <p:val>
                                                <p:strVal val="0-#ppt_w/2"/>
                                              </p:val>
                                            </p:tav>
                                            <p:tav tm="100000">
                                              <p:val>
                                                <p:strVal val="#ppt_x"/>
                                              </p:val>
                                            </p:tav>
                                          </p:tavLst>
                                        </p:anim>
                                        <p:anim calcmode="lin" valueType="num">
                                          <p:cBhvr additive="base">
                                            <p:cTn id="19" dur="500" fill="hold"/>
                                            <p:tgtEl>
                                              <p:spTgt spid="5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75"/>
                                            </p:tgtEl>
                                            <p:attrNameLst>
                                              <p:attrName>style.visibility</p:attrName>
                                            </p:attrNameLst>
                                          </p:cBhvr>
                                          <p:to>
                                            <p:strVal val="visible"/>
                                          </p:to>
                                        </p:set>
                                        <p:animEffect transition="in" filter="wipe(left)">
                                          <p:cBhvr>
                                            <p:cTn id="24" dur="500"/>
                                            <p:tgtEl>
                                              <p:spTgt spid="75"/>
                                            </p:tgtEl>
                                          </p:cBhvr>
                                        </p:animEffect>
                                      </p:childTnLst>
                                    </p:cTn>
                                  </p:par>
                                </p:childTnLst>
                              </p:cTn>
                            </p:par>
                            <p:par>
                              <p:cTn id="25" fill="hold">
                                <p:stCondLst>
                                  <p:cond delay="500"/>
                                </p:stCondLst>
                                <p:childTnLst>
                                  <p:par>
                                    <p:cTn id="26" presetID="22" presetClass="entr" presetSubtype="8" fill="hold" nodeType="afterEffect">
                                      <p:stCondLst>
                                        <p:cond delay="0"/>
                                      </p:stCondLst>
                                      <p:childTnLst>
                                        <p:set>
                                          <p:cBhvr>
                                            <p:cTn id="27" dur="1" fill="hold">
                                              <p:stCondLst>
                                                <p:cond delay="0"/>
                                              </p:stCondLst>
                                            </p:cTn>
                                            <p:tgtEl>
                                              <p:spTgt spid="74"/>
                                            </p:tgtEl>
                                            <p:attrNameLst>
                                              <p:attrName>style.visibility</p:attrName>
                                            </p:attrNameLst>
                                          </p:cBhvr>
                                          <p:to>
                                            <p:strVal val="visible"/>
                                          </p:to>
                                        </p:set>
                                        <p:animEffect transition="in" filter="wipe(left)">
                                          <p:cBhvr>
                                            <p:cTn id="28" dur="500"/>
                                            <p:tgtEl>
                                              <p:spTgt spid="7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anim calcmode="lin" valueType="num">
                                          <p:cBhvr>
                                            <p:cTn id="33" dur="500" fill="hold"/>
                                            <p:tgtEl>
                                              <p:spTgt spid="60"/>
                                            </p:tgtEl>
                                            <p:attrNameLst>
                                              <p:attrName>ppt_w</p:attrName>
                                            </p:attrNameLst>
                                          </p:cBhvr>
                                          <p:tavLst>
                                            <p:tav tm="0">
                                              <p:val>
                                                <p:fltVal val="0"/>
                                              </p:val>
                                            </p:tav>
                                            <p:tav tm="100000">
                                              <p:val>
                                                <p:strVal val="#ppt_w"/>
                                              </p:val>
                                            </p:tav>
                                          </p:tavLst>
                                        </p:anim>
                                        <p:anim calcmode="lin" valueType="num">
                                          <p:cBhvr>
                                            <p:cTn id="34" dur="500" fill="hold"/>
                                            <p:tgtEl>
                                              <p:spTgt spid="60"/>
                                            </p:tgtEl>
                                            <p:attrNameLst>
                                              <p:attrName>ppt_h</p:attrName>
                                            </p:attrNameLst>
                                          </p:cBhvr>
                                          <p:tavLst>
                                            <p:tav tm="0">
                                              <p:val>
                                                <p:fltVal val="0"/>
                                              </p:val>
                                            </p:tav>
                                            <p:tav tm="100000">
                                              <p:val>
                                                <p:strVal val="#ppt_h"/>
                                              </p:val>
                                            </p:tav>
                                          </p:tavLst>
                                        </p:anim>
                                        <p:animEffect transition="in" filter="fade">
                                          <p:cBhvr>
                                            <p:cTn id="35" dur="500"/>
                                            <p:tgtEl>
                                              <p:spTgt spid="60"/>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48 C 0.01093 0.02916 0.01393 0.02731 0.01692 0.025 C 0.01809 0.02407 0.01914 0.02222 0.02057 0.02199 C 0.02461 0.02083 0.0289 0.02083 0.03307 0.02037 C 0.10755 0.02175 0.10976 0.02314 0.175 0.02037 C 0.18398 0.0199 0.19856 0.01828 0.20807 0.01712 C 0.21692 0.01087 0.2108 0.01412 0.22682 0.01412 L 0.22682 0.01412 " pathEditMode="relative" ptsTypes="AAAAAAAAA">
                                          <p:cBhvr>
                                            <p:cTn id="39" dur="2000" fill="hold"/>
                                            <p:tgtEl>
                                              <p:spTgt spid="52"/>
                                            </p:tgtEl>
                                            <p:attrNameLst>
                                              <p:attrName>ppt_x</p:attrName>
                                              <p:attrName>ppt_y</p:attrName>
                                            </p:attrNameLst>
                                          </p:cBhvr>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52"/>
                                            </p:tgtEl>
                                            <p:attrNameLst>
                                              <p:attrName>r</p:attrName>
                                            </p:attrNameLst>
                                          </p:cBhvr>
                                        </p:animRot>
                                        <p:animRot by="-240000">
                                          <p:cBhvr>
                                            <p:cTn id="42" dur="100" fill="hold">
                                              <p:stCondLst>
                                                <p:cond delay="100"/>
                                              </p:stCondLst>
                                            </p:cTn>
                                            <p:tgtEl>
                                              <p:spTgt spid="52"/>
                                            </p:tgtEl>
                                            <p:attrNameLst>
                                              <p:attrName>r</p:attrName>
                                            </p:attrNameLst>
                                          </p:cBhvr>
                                        </p:animRot>
                                        <p:animRot by="240000">
                                          <p:cBhvr>
                                            <p:cTn id="43" dur="100" fill="hold">
                                              <p:stCondLst>
                                                <p:cond delay="200"/>
                                              </p:stCondLst>
                                            </p:cTn>
                                            <p:tgtEl>
                                              <p:spTgt spid="52"/>
                                            </p:tgtEl>
                                            <p:attrNameLst>
                                              <p:attrName>r</p:attrName>
                                            </p:attrNameLst>
                                          </p:cBhvr>
                                        </p:animRot>
                                        <p:animRot by="-240000">
                                          <p:cBhvr>
                                            <p:cTn id="44" dur="100" fill="hold">
                                              <p:stCondLst>
                                                <p:cond delay="300"/>
                                              </p:stCondLst>
                                            </p:cTn>
                                            <p:tgtEl>
                                              <p:spTgt spid="52"/>
                                            </p:tgtEl>
                                            <p:attrNameLst>
                                              <p:attrName>r</p:attrName>
                                            </p:attrNameLst>
                                          </p:cBhvr>
                                        </p:animRot>
                                        <p:animRot by="120000">
                                          <p:cBhvr>
                                            <p:cTn id="45" dur="100" fill="hold">
                                              <p:stCondLst>
                                                <p:cond delay="400"/>
                                              </p:stCondLst>
                                            </p:cTn>
                                            <p:tgtEl>
                                              <p:spTgt spid="5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4A0FDAB-01ED-45E6-964A-5EC0D95B8604}"/>
              </a:ext>
            </a:extLst>
          </p:cNvPr>
          <p:cNvPicPr>
            <a:picLocks noChangeAspect="1"/>
          </p:cNvPicPr>
          <p:nvPr/>
        </p:nvPicPr>
        <p:blipFill>
          <a:blip r:embed="rId3"/>
          <a:stretch>
            <a:fillRect/>
          </a:stretch>
        </p:blipFill>
        <p:spPr>
          <a:xfrm>
            <a:off x="97043" y="76220"/>
            <a:ext cx="3005588" cy="798645"/>
          </a:xfrm>
          <a:prstGeom prst="rect">
            <a:avLst/>
          </a:prstGeom>
        </p:spPr>
      </p:pic>
      <p:sp>
        <p:nvSpPr>
          <p:cNvPr id="51" name="Freeform: Shape 50">
            <a:extLst>
              <a:ext uri="{FF2B5EF4-FFF2-40B4-BE49-F238E27FC236}">
                <a16:creationId xmlns:a16="http://schemas.microsoft.com/office/drawing/2014/main" id="{316CBE9C-102C-4483-AE4C-1A795397C4EE}"/>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pic>
        <p:nvPicPr>
          <p:cNvPr id="53" name="图片 3">
            <a:extLst>
              <a:ext uri="{FF2B5EF4-FFF2-40B4-BE49-F238E27FC236}">
                <a16:creationId xmlns:a16="http://schemas.microsoft.com/office/drawing/2014/main" id="{C6B8AB36-82AB-413B-96F0-4F9CB3159577}"/>
              </a:ext>
            </a:extLst>
          </p:cNvPr>
          <p:cNvPicPr>
            <a:picLocks noChangeAspect="1"/>
          </p:cNvPicPr>
          <p:nvPr/>
        </p:nvPicPr>
        <p:blipFill>
          <a:blip r:embed="rId4"/>
          <a:stretch>
            <a:fillRect/>
          </a:stretch>
        </p:blipFill>
        <p:spPr>
          <a:xfrm>
            <a:off x="2587288" y="6114881"/>
            <a:ext cx="531028" cy="525213"/>
          </a:xfrm>
          <a:prstGeom prst="rect">
            <a:avLst/>
          </a:prstGeom>
        </p:spPr>
      </p:pic>
      <p:pic>
        <p:nvPicPr>
          <p:cNvPr id="54" name="图片 3">
            <a:extLst>
              <a:ext uri="{FF2B5EF4-FFF2-40B4-BE49-F238E27FC236}">
                <a16:creationId xmlns:a16="http://schemas.microsoft.com/office/drawing/2014/main" id="{197F9D10-399B-488A-BDD8-9946BE7B88D8}"/>
              </a:ext>
            </a:extLst>
          </p:cNvPr>
          <p:cNvPicPr>
            <a:picLocks noChangeAspect="1"/>
          </p:cNvPicPr>
          <p:nvPr/>
        </p:nvPicPr>
        <p:blipFill>
          <a:blip r:embed="rId4"/>
          <a:stretch>
            <a:fillRect/>
          </a:stretch>
        </p:blipFill>
        <p:spPr>
          <a:xfrm>
            <a:off x="5628220" y="6168189"/>
            <a:ext cx="531028" cy="525213"/>
          </a:xfrm>
          <a:prstGeom prst="rect">
            <a:avLst/>
          </a:prstGeom>
        </p:spPr>
      </p:pic>
      <p:pic>
        <p:nvPicPr>
          <p:cNvPr id="55" name="图片 3">
            <a:extLst>
              <a:ext uri="{FF2B5EF4-FFF2-40B4-BE49-F238E27FC236}">
                <a16:creationId xmlns:a16="http://schemas.microsoft.com/office/drawing/2014/main" id="{55044ED7-519E-4623-AD10-BE2E1CE10743}"/>
              </a:ext>
            </a:extLst>
          </p:cNvPr>
          <p:cNvPicPr>
            <a:picLocks noChangeAspect="1"/>
          </p:cNvPicPr>
          <p:nvPr/>
        </p:nvPicPr>
        <p:blipFill>
          <a:blip r:embed="rId5"/>
          <a:stretch>
            <a:fillRect/>
          </a:stretch>
        </p:blipFill>
        <p:spPr>
          <a:xfrm>
            <a:off x="10366148" y="3015681"/>
            <a:ext cx="1808763" cy="3313533"/>
          </a:xfrm>
          <a:prstGeom prst="rect">
            <a:avLst/>
          </a:prstGeom>
        </p:spPr>
      </p:pic>
      <p:pic>
        <p:nvPicPr>
          <p:cNvPr id="57" name="图片 3">
            <a:extLst>
              <a:ext uri="{FF2B5EF4-FFF2-40B4-BE49-F238E27FC236}">
                <a16:creationId xmlns:a16="http://schemas.microsoft.com/office/drawing/2014/main" id="{BA70332E-62CD-440A-9200-CE49F75CAF4E}"/>
              </a:ext>
            </a:extLst>
          </p:cNvPr>
          <p:cNvPicPr>
            <a:picLocks noChangeAspect="1"/>
          </p:cNvPicPr>
          <p:nvPr/>
        </p:nvPicPr>
        <p:blipFill>
          <a:blip r:embed="rId4"/>
          <a:stretch>
            <a:fillRect/>
          </a:stretch>
        </p:blipFill>
        <p:spPr>
          <a:xfrm>
            <a:off x="8390382" y="5945204"/>
            <a:ext cx="531028" cy="525213"/>
          </a:xfrm>
          <a:prstGeom prst="rect">
            <a:avLst/>
          </a:prstGeom>
        </p:spPr>
      </p:pic>
      <p:grpSp>
        <p:nvGrpSpPr>
          <p:cNvPr id="3" name="Group 2">
            <a:extLst>
              <a:ext uri="{FF2B5EF4-FFF2-40B4-BE49-F238E27FC236}">
                <a16:creationId xmlns:a16="http://schemas.microsoft.com/office/drawing/2014/main" id="{6169D2AA-CB26-4FB1-A4F3-1BB98E3566F7}"/>
              </a:ext>
            </a:extLst>
          </p:cNvPr>
          <p:cNvGrpSpPr/>
          <p:nvPr/>
        </p:nvGrpSpPr>
        <p:grpSpPr>
          <a:xfrm>
            <a:off x="1412201" y="702460"/>
            <a:ext cx="10532603" cy="772156"/>
            <a:chOff x="564250" y="3667836"/>
            <a:chExt cx="9163631" cy="772156"/>
          </a:xfrm>
        </p:grpSpPr>
        <p:sp>
          <p:nvSpPr>
            <p:cNvPr id="33" name="TextBox 32">
              <a:extLst>
                <a:ext uri="{FF2B5EF4-FFF2-40B4-BE49-F238E27FC236}">
                  <a16:creationId xmlns:a16="http://schemas.microsoft.com/office/drawing/2014/main" id="{CC812287-5498-4A13-804A-09BB2238DF04}"/>
                </a:ext>
              </a:extLst>
            </p:cNvPr>
            <p:cNvSpPr txBox="1"/>
            <p:nvPr/>
          </p:nvSpPr>
          <p:spPr>
            <a:xfrm>
              <a:off x="1367742" y="3761723"/>
              <a:ext cx="8360139" cy="646331"/>
            </a:xfrm>
            <a:prstGeom prst="rect">
              <a:avLst/>
            </a:prstGeom>
            <a:noFill/>
          </p:spPr>
          <p:txBody>
            <a:bodyPr wrap="square" rtlCol="0">
              <a:spAutoFit/>
            </a:bodyPr>
            <a:lstStyle/>
            <a:p>
              <a:pPr lvl="0">
                <a:defRPr/>
              </a:pPr>
              <a:r>
                <a:rPr lang="vi-VN" sz="3600" b="1" dirty="0">
                  <a:solidFill>
                    <a:schemeClr val="bg1"/>
                  </a:solidFill>
                  <a:latin typeface="Cambria" panose="02040503050406030204" pitchFamily="18" charset="0"/>
                  <a:ea typeface="Cambria" panose="02040503050406030204" pitchFamily="18" charset="0"/>
                  <a:cs typeface="Arial-Rounded" panose="020B0500000000000000" pitchFamily="34" charset="0"/>
                </a:rPr>
                <a:t>Bạn nhỏ nhận ra điều gì thú vị khi biết bơi?</a:t>
              </a:r>
            </a:p>
          </p:txBody>
        </p:sp>
        <p:grpSp>
          <p:nvGrpSpPr>
            <p:cNvPr id="34" name="Group 33">
              <a:extLst>
                <a:ext uri="{FF2B5EF4-FFF2-40B4-BE49-F238E27FC236}">
                  <a16:creationId xmlns:a16="http://schemas.microsoft.com/office/drawing/2014/main" id="{1D65935F-CD9F-4C02-8343-08BFDA1E5AB5}"/>
                </a:ext>
              </a:extLst>
            </p:cNvPr>
            <p:cNvGrpSpPr/>
            <p:nvPr/>
          </p:nvGrpSpPr>
          <p:grpSpPr>
            <a:xfrm>
              <a:off x="564250" y="3667836"/>
              <a:ext cx="803492" cy="772156"/>
              <a:chOff x="2254348" y="2498439"/>
              <a:chExt cx="803492" cy="772156"/>
            </a:xfrm>
          </p:grpSpPr>
          <p:pic>
            <p:nvPicPr>
              <p:cNvPr id="35" name="图片 12">
                <a:extLst>
                  <a:ext uri="{FF2B5EF4-FFF2-40B4-BE49-F238E27FC236}">
                    <a16:creationId xmlns:a16="http://schemas.microsoft.com/office/drawing/2014/main" id="{47F1B379-A1A4-4A8F-A580-D4034AE71889}"/>
                  </a:ext>
                </a:extLst>
              </p:cNvPr>
              <p:cNvPicPr>
                <a:picLocks noChangeAspect="1"/>
              </p:cNvPicPr>
              <p:nvPr/>
            </p:nvPicPr>
            <p:blipFill>
              <a:blip r:embed="rId6"/>
              <a:stretch>
                <a:fillRect/>
              </a:stretch>
            </p:blipFill>
            <p:spPr>
              <a:xfrm>
                <a:off x="2390617" y="2498439"/>
                <a:ext cx="667223" cy="698995"/>
              </a:xfrm>
              <a:prstGeom prst="rect">
                <a:avLst/>
              </a:prstGeom>
            </p:spPr>
          </p:pic>
          <p:pic>
            <p:nvPicPr>
              <p:cNvPr id="36" name="Picture 35">
                <a:extLst>
                  <a:ext uri="{FF2B5EF4-FFF2-40B4-BE49-F238E27FC236}">
                    <a16:creationId xmlns:a16="http://schemas.microsoft.com/office/drawing/2014/main" id="{491DDD8B-9A9C-4DFA-9E1B-D5989CE3E233}"/>
                  </a:ext>
                </a:extLst>
              </p:cNvPr>
              <p:cNvPicPr>
                <a:picLocks noChangeAspect="1"/>
              </p:cNvPicPr>
              <p:nvPr/>
            </p:nvPicPr>
            <p:blipFill>
              <a:blip r:embed="rId7"/>
              <a:stretch>
                <a:fillRect/>
              </a:stretch>
            </p:blipFill>
            <p:spPr>
              <a:xfrm>
                <a:off x="2254348" y="2747374"/>
                <a:ext cx="437122" cy="523221"/>
              </a:xfrm>
              <a:prstGeom prst="rect">
                <a:avLst/>
              </a:prstGeom>
            </p:spPr>
          </p:pic>
        </p:grpSp>
      </p:grpSp>
      <p:grpSp>
        <p:nvGrpSpPr>
          <p:cNvPr id="23" name="Group 22">
            <a:extLst>
              <a:ext uri="{FF2B5EF4-FFF2-40B4-BE49-F238E27FC236}">
                <a16:creationId xmlns:a16="http://schemas.microsoft.com/office/drawing/2014/main" id="{A8689C1B-C525-421B-9119-ACFFCD291AF4}"/>
              </a:ext>
            </a:extLst>
          </p:cNvPr>
          <p:cNvGrpSpPr/>
          <p:nvPr/>
        </p:nvGrpSpPr>
        <p:grpSpPr>
          <a:xfrm>
            <a:off x="982034" y="4075715"/>
            <a:ext cx="9310978" cy="1852112"/>
            <a:chOff x="934534" y="4590883"/>
            <a:chExt cx="9310978" cy="1852112"/>
          </a:xfrm>
        </p:grpSpPr>
        <p:grpSp>
          <p:nvGrpSpPr>
            <p:cNvPr id="24" name="Group 23">
              <a:extLst>
                <a:ext uri="{FF2B5EF4-FFF2-40B4-BE49-F238E27FC236}">
                  <a16:creationId xmlns:a16="http://schemas.microsoft.com/office/drawing/2014/main" id="{1496472A-1C74-411A-A2E4-7E63C9798391}"/>
                </a:ext>
              </a:extLst>
            </p:cNvPr>
            <p:cNvGrpSpPr/>
            <p:nvPr/>
          </p:nvGrpSpPr>
          <p:grpSpPr>
            <a:xfrm rot="10800000">
              <a:off x="934534" y="4590883"/>
              <a:ext cx="9310978" cy="1852112"/>
              <a:chOff x="2159706" y="4105790"/>
              <a:chExt cx="9310978" cy="1852112"/>
            </a:xfrm>
          </p:grpSpPr>
          <p:pic>
            <p:nvPicPr>
              <p:cNvPr id="26" name="Picture 12">
                <a:extLst>
                  <a:ext uri="{FF2B5EF4-FFF2-40B4-BE49-F238E27FC236}">
                    <a16:creationId xmlns:a16="http://schemas.microsoft.com/office/drawing/2014/main" id="{A15C4A3A-E7E1-4AB0-978C-0F6B6C4A3EA3}"/>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rot="10800000">
                <a:off x="2178313" y="4105790"/>
                <a:ext cx="9292371" cy="1852112"/>
              </a:xfrm>
              <a:prstGeom prst="rect">
                <a:avLst/>
              </a:prstGeom>
            </p:spPr>
          </p:pic>
          <p:pic>
            <p:nvPicPr>
              <p:cNvPr id="27" name="图片 3">
                <a:extLst>
                  <a:ext uri="{FF2B5EF4-FFF2-40B4-BE49-F238E27FC236}">
                    <a16:creationId xmlns:a16="http://schemas.microsoft.com/office/drawing/2014/main" id="{A41B1715-1ACB-4594-A35B-B6FE29DB14D4}"/>
                  </a:ext>
                </a:extLst>
              </p:cNvPr>
              <p:cNvPicPr>
                <a:picLocks noChangeAspect="1"/>
              </p:cNvPicPr>
              <p:nvPr/>
            </p:nvPicPr>
            <p:blipFill>
              <a:blip r:embed="rId4"/>
              <a:stretch>
                <a:fillRect/>
              </a:stretch>
            </p:blipFill>
            <p:spPr>
              <a:xfrm>
                <a:off x="2159706" y="4947788"/>
                <a:ext cx="736118" cy="728058"/>
              </a:xfrm>
              <a:prstGeom prst="rect">
                <a:avLst/>
              </a:prstGeom>
            </p:spPr>
          </p:pic>
        </p:grpSp>
        <p:sp>
          <p:nvSpPr>
            <p:cNvPr id="25" name="TextBox 24">
              <a:extLst>
                <a:ext uri="{FF2B5EF4-FFF2-40B4-BE49-F238E27FC236}">
                  <a16:creationId xmlns:a16="http://schemas.microsoft.com/office/drawing/2014/main" id="{23EC23CF-14BE-4FA1-A0FB-5885A133B8B7}"/>
                </a:ext>
              </a:extLst>
            </p:cNvPr>
            <p:cNvSpPr txBox="1"/>
            <p:nvPr/>
          </p:nvSpPr>
          <p:spPr>
            <a:xfrm>
              <a:off x="1475421" y="4743278"/>
              <a:ext cx="7493087"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3000" b="0" i="0" dirty="0">
                  <a:solidFill>
                    <a:srgbClr val="000000"/>
                  </a:solidFill>
                  <a:effectLst/>
                  <a:latin typeface="Cambria" panose="02040503050406030204" pitchFamily="18" charset="0"/>
                  <a:ea typeface="Cambria" panose="02040503050406030204" pitchFamily="18" charset="0"/>
                  <a:cs typeface="Arial-Rounded" panose="020B0500000000000000" pitchFamily="34" charset="0"/>
                </a:rPr>
                <a:t>Bạn nhỏ nhận ra rằng mỗi buổi mình lại giống một con vật khác nhau. Buổi trước thì giống ếch, buổi hôm nay thì lại giống cá.</a:t>
              </a:r>
              <a:endParaRPr kumimoji="0" lang="en-US" sz="30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pic>
        <p:nvPicPr>
          <p:cNvPr id="28" name="图片 1">
            <a:extLst>
              <a:ext uri="{FF2B5EF4-FFF2-40B4-BE49-F238E27FC236}">
                <a16:creationId xmlns:a16="http://schemas.microsoft.com/office/drawing/2014/main" id="{C4D46875-18F3-4060-84DA-407172D265D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650101" y="4901874"/>
            <a:ext cx="1738220" cy="1738220"/>
          </a:xfrm>
          <a:prstGeom prst="rect">
            <a:avLst/>
          </a:prstGeom>
        </p:spPr>
      </p:pic>
      <p:grpSp>
        <p:nvGrpSpPr>
          <p:cNvPr id="21" name="Group 20">
            <a:extLst>
              <a:ext uri="{FF2B5EF4-FFF2-40B4-BE49-F238E27FC236}">
                <a16:creationId xmlns:a16="http://schemas.microsoft.com/office/drawing/2014/main" id="{2957CCFD-2950-47F6-98F5-F9676B3E5013}"/>
              </a:ext>
            </a:extLst>
          </p:cNvPr>
          <p:cNvGrpSpPr/>
          <p:nvPr/>
        </p:nvGrpSpPr>
        <p:grpSpPr>
          <a:xfrm>
            <a:off x="478821" y="1236712"/>
            <a:ext cx="10781058" cy="2730939"/>
            <a:chOff x="1223411" y="1442044"/>
            <a:chExt cx="10492662" cy="2162720"/>
          </a:xfrm>
        </p:grpSpPr>
        <p:sp>
          <p:nvSpPr>
            <p:cNvPr id="22" name="圆角矩形 2">
              <a:extLst>
                <a:ext uri="{FF2B5EF4-FFF2-40B4-BE49-F238E27FC236}">
                  <a16:creationId xmlns:a16="http://schemas.microsoft.com/office/drawing/2014/main" id="{29119EA0-5828-42F9-AD3A-030BF39B7BA2}"/>
                </a:ext>
              </a:extLst>
            </p:cNvPr>
            <p:cNvSpPr/>
            <p:nvPr/>
          </p:nvSpPr>
          <p:spPr>
            <a:xfrm>
              <a:off x="1368525" y="1606086"/>
              <a:ext cx="10337850" cy="1953057"/>
            </a:xfrm>
            <a:prstGeom prst="roundRect">
              <a:avLst>
                <a:gd name="adj" fmla="val 16797"/>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D83A8F9A-FA77-4B1B-865F-053B4D97A80B}"/>
                </a:ext>
              </a:extLst>
            </p:cNvPr>
            <p:cNvSpPr txBox="1"/>
            <p:nvPr/>
          </p:nvSpPr>
          <p:spPr>
            <a:xfrm>
              <a:off x="1460821" y="1684777"/>
              <a:ext cx="10255252" cy="1779290"/>
            </a:xfrm>
            <a:prstGeom prst="rect">
              <a:avLst/>
            </a:prstGeom>
            <a:noFill/>
          </p:spPr>
          <p:txBody>
            <a:bodyPr wrap="square" rtlCol="0">
              <a:spAutoFit/>
            </a:bodyPr>
            <a:lstStyle/>
            <a:p>
              <a:pPr lvl="0" algn="just"/>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Ngày….tháng…..</a:t>
              </a:r>
            </a:p>
            <a:p>
              <a:pPr lvl="0" algn="just"/>
              <a:r>
                <a:rPr lang="vi-VN" sz="2800" dirty="0">
                  <a:solidFill>
                    <a:prstClr val="black"/>
                  </a:solidFill>
                  <a:latin typeface="Cambria" panose="02040503050406030204" pitchFamily="18" charset="0"/>
                  <a:ea typeface="Cambria" panose="02040503050406030204" pitchFamily="18"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0" name="Group 29">
              <a:extLst>
                <a:ext uri="{FF2B5EF4-FFF2-40B4-BE49-F238E27FC236}">
                  <a16:creationId xmlns:a16="http://schemas.microsoft.com/office/drawing/2014/main" id="{C8A9EFB8-A2C7-4FF9-9474-133BB71C1F5A}"/>
                </a:ext>
              </a:extLst>
            </p:cNvPr>
            <p:cNvGrpSpPr/>
            <p:nvPr/>
          </p:nvGrpSpPr>
          <p:grpSpPr>
            <a:xfrm>
              <a:off x="1223411" y="1442044"/>
              <a:ext cx="10492662" cy="2162720"/>
              <a:chOff x="846766" y="932775"/>
              <a:chExt cx="10492662" cy="2162720"/>
            </a:xfrm>
          </p:grpSpPr>
          <p:sp>
            <p:nvSpPr>
              <p:cNvPr id="31" name="Rounded Rectangle 15">
                <a:extLst>
                  <a:ext uri="{FF2B5EF4-FFF2-40B4-BE49-F238E27FC236}">
                    <a16:creationId xmlns:a16="http://schemas.microsoft.com/office/drawing/2014/main" id="{19C8CF8E-8DE3-43BA-8F2B-2DB1A922BCA3}"/>
                  </a:ext>
                </a:extLst>
              </p:cNvPr>
              <p:cNvSpPr/>
              <p:nvPr/>
            </p:nvSpPr>
            <p:spPr>
              <a:xfrm>
                <a:off x="1001578" y="1120260"/>
                <a:ext cx="10337850" cy="1975235"/>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grpSp>
            <p:nvGrpSpPr>
              <p:cNvPr id="32" name="Group 31">
                <a:extLst>
                  <a:ext uri="{FF2B5EF4-FFF2-40B4-BE49-F238E27FC236}">
                    <a16:creationId xmlns:a16="http://schemas.microsoft.com/office/drawing/2014/main" id="{24D11FAF-3A63-42CA-B6FB-876AC75E5A42}"/>
                  </a:ext>
                </a:extLst>
              </p:cNvPr>
              <p:cNvGrpSpPr/>
              <p:nvPr/>
            </p:nvGrpSpPr>
            <p:grpSpPr>
              <a:xfrm>
                <a:off x="846766" y="932775"/>
                <a:ext cx="404249" cy="415845"/>
                <a:chOff x="942302" y="782647"/>
                <a:chExt cx="404249" cy="415845"/>
              </a:xfrm>
            </p:grpSpPr>
            <p:sp>
              <p:nvSpPr>
                <p:cNvPr id="37" name="MH_SubTitle_1">
                  <a:extLst>
                    <a:ext uri="{FF2B5EF4-FFF2-40B4-BE49-F238E27FC236}">
                      <a16:creationId xmlns:a16="http://schemas.microsoft.com/office/drawing/2014/main" id="{DBA90F4D-4AB3-4F5C-876B-03F8FC6261AD}"/>
                    </a:ext>
                  </a:extLst>
                </p:cNvPr>
                <p:cNvSpPr>
                  <a:spLocks/>
                </p:cNvSpPr>
                <p:nvPr>
                  <p:custDataLst>
                    <p:tags r:id="rId1"/>
                  </p:custDataLst>
                </p:nvPr>
              </p:nvSpPr>
              <p:spPr bwMode="auto">
                <a:xfrm>
                  <a:off x="942302" y="828468"/>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F5950982-E56A-4264-B933-A622DAF3589A}"/>
                    </a:ext>
                  </a:extLst>
                </p:cNvPr>
                <p:cNvSpPr txBox="1"/>
                <p:nvPr/>
              </p:nvSpPr>
              <p:spPr>
                <a:xfrm>
                  <a:off x="998391" y="782647"/>
                  <a:ext cx="307264" cy="36560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Cambria" panose="02040503050406030204" pitchFamily="18" charset="0"/>
                      <a:ea typeface="Cambria" panose="02040503050406030204" pitchFamily="18" charset="0"/>
                      <a:cs typeface="Arial-Rounded" panose="020B0500000000000000" pitchFamily="34" charset="0"/>
                    </a:rPr>
                    <a:t>3</a:t>
                  </a:r>
                </a:p>
              </p:txBody>
            </p:sp>
          </p:grpSp>
        </p:grpSp>
      </p:grpSp>
      <p:cxnSp>
        <p:nvCxnSpPr>
          <p:cNvPr id="39" name="Straight Connector 38">
            <a:extLst>
              <a:ext uri="{FF2B5EF4-FFF2-40B4-BE49-F238E27FC236}">
                <a16:creationId xmlns:a16="http://schemas.microsoft.com/office/drawing/2014/main" id="{BAAF246C-4005-4344-95AA-7C197596CF26}"/>
              </a:ext>
            </a:extLst>
          </p:cNvPr>
          <p:cNvCxnSpPr>
            <a:cxnSpLocks/>
          </p:cNvCxnSpPr>
          <p:nvPr/>
        </p:nvCxnSpPr>
        <p:spPr>
          <a:xfrm flipV="1">
            <a:off x="9558442" y="2841455"/>
            <a:ext cx="1445331" cy="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62C7942C-AC64-40A8-8810-ABB7EF67F8C9}"/>
              </a:ext>
            </a:extLst>
          </p:cNvPr>
          <p:cNvCxnSpPr>
            <a:cxnSpLocks/>
          </p:cNvCxnSpPr>
          <p:nvPr/>
        </p:nvCxnSpPr>
        <p:spPr>
          <a:xfrm>
            <a:off x="789011" y="3289986"/>
            <a:ext cx="6606376" cy="2880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4995323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8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80000">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14:bounceEnd="80000">
                                          <p:cBhvr additive="base">
                                            <p:cTn id="11" dur="500" fill="hold"/>
                                            <p:tgtEl>
                                              <p:spTgt spid="3"/>
                                            </p:tgtEl>
                                            <p:attrNameLst>
                                              <p:attrName>ppt_x</p:attrName>
                                            </p:attrNameLst>
                                          </p:cBhvr>
                                          <p:tavLst>
                                            <p:tav tm="0">
                                              <p:val>
                                                <p:strVal val="0-#ppt_w/2"/>
                                              </p:val>
                                            </p:tav>
                                            <p:tav tm="100000">
                                              <p:val>
                                                <p:strVal val="#ppt_x"/>
                                              </p:val>
                                            </p:tav>
                                          </p:tavLst>
                                        </p:anim>
                                        <p:anim calcmode="lin" valueType="num" p14:bounceEnd="80000">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14:presetBounceEnd="80000">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14:bounceEnd="80000">
                                          <p:cBhvr additive="base">
                                            <p:cTn id="17" dur="500" fill="hold"/>
                                            <p:tgtEl>
                                              <p:spTgt spid="21"/>
                                            </p:tgtEl>
                                            <p:attrNameLst>
                                              <p:attrName>ppt_x</p:attrName>
                                            </p:attrNameLst>
                                          </p:cBhvr>
                                          <p:tavLst>
                                            <p:tav tm="0">
                                              <p:val>
                                                <p:strVal val="0-#ppt_w/2"/>
                                              </p:val>
                                            </p:tav>
                                            <p:tav tm="100000">
                                              <p:val>
                                                <p:strVal val="#ppt_x"/>
                                              </p:val>
                                            </p:tav>
                                          </p:tavLst>
                                        </p:anim>
                                        <p:anim calcmode="lin" valueType="num" p14:bounceEnd="80000">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0-#ppt_w/2"/>
                                              </p:val>
                                            </p:tav>
                                            <p:tav tm="100000">
                                              <p:val>
                                                <p:strVal val="#ppt_x"/>
                                              </p:val>
                                            </p:tav>
                                          </p:tavLst>
                                        </p:anim>
                                        <p:anim calcmode="lin" valueType="num">
                                          <p:cBhvr additive="base">
                                            <p:cTn id="18"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9"/>
                                            </p:tgtEl>
                                            <p:attrNameLst>
                                              <p:attrName>style.visibility</p:attrName>
                                            </p:attrNameLst>
                                          </p:cBhvr>
                                          <p:to>
                                            <p:strVal val="visible"/>
                                          </p:to>
                                        </p:set>
                                        <p:animEffect transition="in" filter="wipe(down)">
                                          <p:cBhvr>
                                            <p:cTn id="23" dur="500"/>
                                            <p:tgtEl>
                                              <p:spTgt spid="3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wipe(down)">
                                          <p:cBhvr>
                                            <p:cTn id="28" dur="500"/>
                                            <p:tgtEl>
                                              <p:spTgt spid="40"/>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anim calcmode="lin" valueType="num">
                                          <p:cBhvr>
                                            <p:cTn id="33" dur="500" fill="hold"/>
                                            <p:tgtEl>
                                              <p:spTgt spid="23"/>
                                            </p:tgtEl>
                                            <p:attrNameLst>
                                              <p:attrName>ppt_w</p:attrName>
                                            </p:attrNameLst>
                                          </p:cBhvr>
                                          <p:tavLst>
                                            <p:tav tm="0">
                                              <p:val>
                                                <p:fltVal val="0"/>
                                              </p:val>
                                            </p:tav>
                                            <p:tav tm="100000">
                                              <p:val>
                                                <p:strVal val="#ppt_w"/>
                                              </p:val>
                                            </p:tav>
                                          </p:tavLst>
                                        </p:anim>
                                        <p:anim calcmode="lin" valueType="num">
                                          <p:cBhvr>
                                            <p:cTn id="34" dur="500" fill="hold"/>
                                            <p:tgtEl>
                                              <p:spTgt spid="23"/>
                                            </p:tgtEl>
                                            <p:attrNameLst>
                                              <p:attrName>ppt_h</p:attrName>
                                            </p:attrNameLst>
                                          </p:cBhvr>
                                          <p:tavLst>
                                            <p:tav tm="0">
                                              <p:val>
                                                <p:fltVal val="0"/>
                                              </p:val>
                                            </p:tav>
                                            <p:tav tm="100000">
                                              <p:val>
                                                <p:strVal val="#ppt_h"/>
                                              </p:val>
                                            </p:tav>
                                          </p:tavLst>
                                        </p:anim>
                                        <p:animEffect transition="in" filter="fade">
                                          <p:cBhvr>
                                            <p:cTn id="35" dur="500"/>
                                            <p:tgtEl>
                                              <p:spTgt spid="23"/>
                                            </p:tgtEl>
                                          </p:cBhvr>
                                        </p:animEffect>
                                      </p:childTnLst>
                                    </p:cTn>
                                  </p:par>
                                </p:childTnLst>
                              </p:cTn>
                            </p:par>
                          </p:childTnLst>
                        </p:cTn>
                      </p:par>
                      <p:par>
                        <p:cTn id="36" fill="hold">
                          <p:stCondLst>
                            <p:cond delay="indefinite"/>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0.00807 0.03148 L 0.00807 0.03171 C 0.01094 0.02916 0.01393 0.02731 0.01693 0.025 C 0.0181 0.02407 0.01914 0.02222 0.02057 0.02199 C 0.02461 0.02083 0.0289 0.02083 0.03307 0.02037 C 0.10755 0.02175 0.10976 0.02314 0.175 0.02037 C 0.18398 0.0199 0.19857 0.01828 0.20807 0.01712 C 0.21693 0.01087 0.21081 0.01412 0.22682 0.01412 L 0.22682 0.01435 " pathEditMode="relative" rAng="0" ptsTypes="AAAAAAAAA">
                                          <p:cBhvr>
                                            <p:cTn id="39" dur="2000" fill="hold"/>
                                            <p:tgtEl>
                                              <p:spTgt spid="28"/>
                                            </p:tgtEl>
                                            <p:attrNameLst>
                                              <p:attrName>ppt_x</p:attrName>
                                              <p:attrName>ppt_y</p:attrName>
                                            </p:attrNameLst>
                                          </p:cBhvr>
                                          <p:rCtr x="10938" y="-903"/>
                                        </p:animMotion>
                                      </p:childTnLst>
                                    </p:cTn>
                                  </p:par>
                                  <p:par>
                                    <p:cTn id="40" presetID="32" presetClass="emph" presetSubtype="0" repeatCount="1000000" fill="hold" nodeType="withEffect">
                                      <p:stCondLst>
                                        <p:cond delay="0"/>
                                      </p:stCondLst>
                                      <p:childTnLst>
                                        <p:animRot by="120000">
                                          <p:cBhvr>
                                            <p:cTn id="41" dur="50" fill="hold">
                                              <p:stCondLst>
                                                <p:cond delay="0"/>
                                              </p:stCondLst>
                                            </p:cTn>
                                            <p:tgtEl>
                                              <p:spTgt spid="28"/>
                                            </p:tgtEl>
                                            <p:attrNameLst>
                                              <p:attrName>r</p:attrName>
                                            </p:attrNameLst>
                                          </p:cBhvr>
                                        </p:animRot>
                                        <p:animRot by="-240000">
                                          <p:cBhvr>
                                            <p:cTn id="42" dur="100" fill="hold">
                                              <p:stCondLst>
                                                <p:cond delay="100"/>
                                              </p:stCondLst>
                                            </p:cTn>
                                            <p:tgtEl>
                                              <p:spTgt spid="28"/>
                                            </p:tgtEl>
                                            <p:attrNameLst>
                                              <p:attrName>r</p:attrName>
                                            </p:attrNameLst>
                                          </p:cBhvr>
                                        </p:animRot>
                                        <p:animRot by="240000">
                                          <p:cBhvr>
                                            <p:cTn id="43" dur="100" fill="hold">
                                              <p:stCondLst>
                                                <p:cond delay="200"/>
                                              </p:stCondLst>
                                            </p:cTn>
                                            <p:tgtEl>
                                              <p:spTgt spid="28"/>
                                            </p:tgtEl>
                                            <p:attrNameLst>
                                              <p:attrName>r</p:attrName>
                                            </p:attrNameLst>
                                          </p:cBhvr>
                                        </p:animRot>
                                        <p:animRot by="-240000">
                                          <p:cBhvr>
                                            <p:cTn id="44" dur="100" fill="hold">
                                              <p:stCondLst>
                                                <p:cond delay="300"/>
                                              </p:stCondLst>
                                            </p:cTn>
                                            <p:tgtEl>
                                              <p:spTgt spid="28"/>
                                            </p:tgtEl>
                                            <p:attrNameLst>
                                              <p:attrName>r</p:attrName>
                                            </p:attrNameLst>
                                          </p:cBhvr>
                                        </p:animRot>
                                        <p:animRot by="120000">
                                          <p:cBhvr>
                                            <p:cTn id="45" dur="100" fill="hold">
                                              <p:stCondLst>
                                                <p:cond delay="4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9" name="Group 411"/>
          <p:cNvGrpSpPr>
            <a:grpSpLocks noChangeAspect="1"/>
          </p:cNvGrpSpPr>
          <p:nvPr/>
        </p:nvGrpSpPr>
        <p:grpSpPr bwMode="auto">
          <a:xfrm>
            <a:off x="304742" y="688499"/>
            <a:ext cx="11582518" cy="4055732"/>
            <a:chOff x="7454" y="2601"/>
            <a:chExt cx="7191" cy="2518"/>
          </a:xfrm>
        </p:grpSpPr>
        <p:sp>
          <p:nvSpPr>
            <p:cNvPr id="431" name="Freeform 412"/>
            <p:cNvSpPr/>
            <p:nvPr/>
          </p:nvSpPr>
          <p:spPr bwMode="auto">
            <a:xfrm>
              <a:off x="13760" y="4771"/>
              <a:ext cx="123" cy="348"/>
            </a:xfrm>
            <a:custGeom>
              <a:avLst/>
              <a:gdLst>
                <a:gd name="T0" fmla="*/ 1 w 106"/>
                <a:gd name="T1" fmla="*/ 300 h 300"/>
                <a:gd name="T2" fmla="*/ 1 w 106"/>
                <a:gd name="T3" fmla="*/ 299 h 300"/>
                <a:gd name="T4" fmla="*/ 0 w 106"/>
                <a:gd name="T5" fmla="*/ 297 h 300"/>
                <a:gd name="T6" fmla="*/ 17 w 106"/>
                <a:gd name="T7" fmla="*/ 264 h 300"/>
                <a:gd name="T8" fmla="*/ 102 w 106"/>
                <a:gd name="T9" fmla="*/ 2 h 300"/>
                <a:gd name="T10" fmla="*/ 104 w 106"/>
                <a:gd name="T11" fmla="*/ 0 h 300"/>
                <a:gd name="T12" fmla="*/ 104 w 106"/>
                <a:gd name="T13" fmla="*/ 0 h 300"/>
                <a:gd name="T14" fmla="*/ 106 w 106"/>
                <a:gd name="T15" fmla="*/ 2 h 300"/>
                <a:gd name="T16" fmla="*/ 20 w 106"/>
                <a:gd name="T17" fmla="*/ 266 h 300"/>
                <a:gd name="T18" fmla="*/ 3 w 106"/>
                <a:gd name="T19" fmla="*/ 299 h 300"/>
                <a:gd name="T20" fmla="*/ 1 w 106"/>
                <a:gd name="T21" fmla="*/ 300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6" h="300">
                  <a:moveTo>
                    <a:pt x="1" y="300"/>
                  </a:moveTo>
                  <a:cubicBezTo>
                    <a:pt x="1" y="299"/>
                    <a:pt x="1" y="299"/>
                    <a:pt x="1" y="299"/>
                  </a:cubicBezTo>
                  <a:cubicBezTo>
                    <a:pt x="0" y="297"/>
                    <a:pt x="0" y="297"/>
                    <a:pt x="0" y="297"/>
                  </a:cubicBezTo>
                  <a:cubicBezTo>
                    <a:pt x="5" y="286"/>
                    <a:pt x="11" y="275"/>
                    <a:pt x="17" y="264"/>
                  </a:cubicBezTo>
                  <a:cubicBezTo>
                    <a:pt x="84" y="134"/>
                    <a:pt x="102" y="3"/>
                    <a:pt x="102" y="2"/>
                  </a:cubicBezTo>
                  <a:cubicBezTo>
                    <a:pt x="104" y="0"/>
                    <a:pt x="104" y="0"/>
                    <a:pt x="104" y="0"/>
                  </a:cubicBezTo>
                  <a:cubicBezTo>
                    <a:pt x="104" y="0"/>
                    <a:pt x="104" y="0"/>
                    <a:pt x="104" y="0"/>
                  </a:cubicBezTo>
                  <a:cubicBezTo>
                    <a:pt x="106" y="2"/>
                    <a:pt x="106" y="2"/>
                    <a:pt x="106" y="2"/>
                  </a:cubicBezTo>
                  <a:cubicBezTo>
                    <a:pt x="105" y="3"/>
                    <a:pt x="88" y="134"/>
                    <a:pt x="20" y="266"/>
                  </a:cubicBezTo>
                  <a:cubicBezTo>
                    <a:pt x="14" y="277"/>
                    <a:pt x="8" y="288"/>
                    <a:pt x="3" y="299"/>
                  </a:cubicBezTo>
                  <a:lnTo>
                    <a:pt x="1" y="300"/>
                  </a:lnTo>
                  <a:close/>
                </a:path>
              </a:pathLst>
            </a:custGeom>
            <a:solidFill>
              <a:srgbClr val="F7E8C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2" name="Freeform 413"/>
            <p:cNvSpPr/>
            <p:nvPr/>
          </p:nvSpPr>
          <p:spPr bwMode="auto">
            <a:xfrm>
              <a:off x="13823" y="4614"/>
              <a:ext cx="136" cy="164"/>
            </a:xfrm>
            <a:custGeom>
              <a:avLst/>
              <a:gdLst>
                <a:gd name="T0" fmla="*/ 114 w 117"/>
                <a:gd name="T1" fmla="*/ 64 h 141"/>
                <a:gd name="T2" fmla="*/ 50 w 117"/>
                <a:gd name="T3" fmla="*/ 139 h 141"/>
                <a:gd name="T4" fmla="*/ 3 w 117"/>
                <a:gd name="T5" fmla="*/ 52 h 141"/>
                <a:gd name="T6" fmla="*/ 64 w 117"/>
                <a:gd name="T7" fmla="*/ 3 h 141"/>
                <a:gd name="T8" fmla="*/ 114 w 117"/>
                <a:gd name="T9" fmla="*/ 64 h 141"/>
              </a:gdLst>
              <a:ahLst/>
              <a:cxnLst>
                <a:cxn ang="0">
                  <a:pos x="T0" y="T1"/>
                </a:cxn>
                <a:cxn ang="0">
                  <a:pos x="T2" y="T3"/>
                </a:cxn>
                <a:cxn ang="0">
                  <a:pos x="T4" y="T5"/>
                </a:cxn>
                <a:cxn ang="0">
                  <a:pos x="T6" y="T7"/>
                </a:cxn>
                <a:cxn ang="0">
                  <a:pos x="T8" y="T9"/>
                </a:cxn>
              </a:cxnLst>
              <a:rect l="0" t="0" r="r" b="b"/>
              <a:pathLst>
                <a:path w="117" h="141">
                  <a:moveTo>
                    <a:pt x="114" y="64"/>
                  </a:moveTo>
                  <a:cubicBezTo>
                    <a:pt x="110" y="95"/>
                    <a:pt x="70" y="141"/>
                    <a:pt x="50" y="139"/>
                  </a:cubicBezTo>
                  <a:cubicBezTo>
                    <a:pt x="27" y="136"/>
                    <a:pt x="0" y="83"/>
                    <a:pt x="3" y="52"/>
                  </a:cubicBezTo>
                  <a:cubicBezTo>
                    <a:pt x="6" y="22"/>
                    <a:pt x="34" y="0"/>
                    <a:pt x="64" y="3"/>
                  </a:cubicBezTo>
                  <a:cubicBezTo>
                    <a:pt x="95" y="6"/>
                    <a:pt x="117" y="34"/>
                    <a:pt x="114" y="6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3" name="Freeform 414"/>
            <p:cNvSpPr/>
            <p:nvPr/>
          </p:nvSpPr>
          <p:spPr bwMode="auto">
            <a:xfrm>
              <a:off x="13833" y="4622"/>
              <a:ext cx="95" cy="72"/>
            </a:xfrm>
            <a:custGeom>
              <a:avLst/>
              <a:gdLst>
                <a:gd name="T0" fmla="*/ 82 w 82"/>
                <a:gd name="T1" fmla="*/ 15 h 62"/>
                <a:gd name="T2" fmla="*/ 55 w 82"/>
                <a:gd name="T3" fmla="*/ 3 h 62"/>
                <a:gd name="T4" fmla="*/ 1 w 82"/>
                <a:gd name="T5" fmla="*/ 47 h 62"/>
                <a:gd name="T6" fmla="*/ 1 w 82"/>
                <a:gd name="T7" fmla="*/ 59 h 62"/>
                <a:gd name="T8" fmla="*/ 22 w 82"/>
                <a:gd name="T9" fmla="*/ 62 h 62"/>
                <a:gd name="T10" fmla="*/ 82 w 82"/>
                <a:gd name="T11" fmla="*/ 15 h 62"/>
              </a:gdLst>
              <a:ahLst/>
              <a:cxnLst>
                <a:cxn ang="0">
                  <a:pos x="T0" y="T1"/>
                </a:cxn>
                <a:cxn ang="0">
                  <a:pos x="T2" y="T3"/>
                </a:cxn>
                <a:cxn ang="0">
                  <a:pos x="T4" y="T5"/>
                </a:cxn>
                <a:cxn ang="0">
                  <a:pos x="T6" y="T7"/>
                </a:cxn>
                <a:cxn ang="0">
                  <a:pos x="T8" y="T9"/>
                </a:cxn>
                <a:cxn ang="0">
                  <a:pos x="T10" y="T11"/>
                </a:cxn>
              </a:cxnLst>
              <a:rect l="0" t="0" r="r" b="b"/>
              <a:pathLst>
                <a:path w="82" h="62">
                  <a:moveTo>
                    <a:pt x="82" y="15"/>
                  </a:moveTo>
                  <a:cubicBezTo>
                    <a:pt x="75" y="8"/>
                    <a:pt x="66" y="4"/>
                    <a:pt x="55" y="3"/>
                  </a:cubicBezTo>
                  <a:cubicBezTo>
                    <a:pt x="28" y="0"/>
                    <a:pt x="4" y="20"/>
                    <a:pt x="1" y="47"/>
                  </a:cubicBezTo>
                  <a:cubicBezTo>
                    <a:pt x="0" y="51"/>
                    <a:pt x="0" y="55"/>
                    <a:pt x="1" y="59"/>
                  </a:cubicBezTo>
                  <a:cubicBezTo>
                    <a:pt x="7" y="61"/>
                    <a:pt x="14" y="62"/>
                    <a:pt x="22" y="62"/>
                  </a:cubicBezTo>
                  <a:cubicBezTo>
                    <a:pt x="51" y="62"/>
                    <a:pt x="75" y="42"/>
                    <a:pt x="82" y="15"/>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4" name="Freeform 415"/>
            <p:cNvSpPr/>
            <p:nvPr/>
          </p:nvSpPr>
          <p:spPr bwMode="auto">
            <a:xfrm>
              <a:off x="13855" y="4636"/>
              <a:ext cx="32" cy="27"/>
            </a:xfrm>
            <a:custGeom>
              <a:avLst/>
              <a:gdLst>
                <a:gd name="T0" fmla="*/ 26 w 28"/>
                <a:gd name="T1" fmla="*/ 4 h 23"/>
                <a:gd name="T2" fmla="*/ 18 w 28"/>
                <a:gd name="T3" fmla="*/ 18 h 23"/>
                <a:gd name="T4" fmla="*/ 2 w 28"/>
                <a:gd name="T5" fmla="*/ 19 h 23"/>
                <a:gd name="T6" fmla="*/ 10 w 28"/>
                <a:gd name="T7" fmla="*/ 5 h 23"/>
                <a:gd name="T8" fmla="*/ 26 w 28"/>
                <a:gd name="T9" fmla="*/ 4 h 23"/>
              </a:gdLst>
              <a:ahLst/>
              <a:cxnLst>
                <a:cxn ang="0">
                  <a:pos x="T0" y="T1"/>
                </a:cxn>
                <a:cxn ang="0">
                  <a:pos x="T2" y="T3"/>
                </a:cxn>
                <a:cxn ang="0">
                  <a:pos x="T4" y="T5"/>
                </a:cxn>
                <a:cxn ang="0">
                  <a:pos x="T6" y="T7"/>
                </a:cxn>
                <a:cxn ang="0">
                  <a:pos x="T8" y="T9"/>
                </a:cxn>
              </a:cxnLst>
              <a:rect l="0" t="0" r="r" b="b"/>
              <a:pathLst>
                <a:path w="28" h="23">
                  <a:moveTo>
                    <a:pt x="26" y="4"/>
                  </a:moveTo>
                  <a:cubicBezTo>
                    <a:pt x="28" y="7"/>
                    <a:pt x="24" y="13"/>
                    <a:pt x="18" y="18"/>
                  </a:cubicBezTo>
                  <a:cubicBezTo>
                    <a:pt x="11" y="22"/>
                    <a:pt x="4" y="23"/>
                    <a:pt x="2" y="19"/>
                  </a:cubicBezTo>
                  <a:cubicBezTo>
                    <a:pt x="0" y="15"/>
                    <a:pt x="3" y="9"/>
                    <a:pt x="10" y="5"/>
                  </a:cubicBezTo>
                  <a:cubicBezTo>
                    <a:pt x="16" y="1"/>
                    <a:pt x="23" y="0"/>
                    <a:pt x="26" y="4"/>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5" name="Freeform 416"/>
            <p:cNvSpPr/>
            <p:nvPr/>
          </p:nvSpPr>
          <p:spPr bwMode="auto">
            <a:xfrm>
              <a:off x="13843" y="4672"/>
              <a:ext cx="113" cy="106"/>
            </a:xfrm>
            <a:custGeom>
              <a:avLst/>
              <a:gdLst>
                <a:gd name="T0" fmla="*/ 25 w 97"/>
                <a:gd name="T1" fmla="*/ 70 h 91"/>
                <a:gd name="T2" fmla="*/ 0 w 97"/>
                <a:gd name="T3" fmla="*/ 57 h 91"/>
                <a:gd name="T4" fmla="*/ 33 w 97"/>
                <a:gd name="T5" fmla="*/ 89 h 91"/>
                <a:gd name="T6" fmla="*/ 97 w 97"/>
                <a:gd name="T7" fmla="*/ 14 h 91"/>
                <a:gd name="T8" fmla="*/ 96 w 97"/>
                <a:gd name="T9" fmla="*/ 0 h 91"/>
                <a:gd name="T10" fmla="*/ 25 w 97"/>
                <a:gd name="T11" fmla="*/ 70 h 91"/>
              </a:gdLst>
              <a:ahLst/>
              <a:cxnLst>
                <a:cxn ang="0">
                  <a:pos x="T0" y="T1"/>
                </a:cxn>
                <a:cxn ang="0">
                  <a:pos x="T2" y="T3"/>
                </a:cxn>
                <a:cxn ang="0">
                  <a:pos x="T4" y="T5"/>
                </a:cxn>
                <a:cxn ang="0">
                  <a:pos x="T6" y="T7"/>
                </a:cxn>
                <a:cxn ang="0">
                  <a:pos x="T8" y="T9"/>
                </a:cxn>
                <a:cxn ang="0">
                  <a:pos x="T10" y="T11"/>
                </a:cxn>
              </a:cxnLst>
              <a:rect l="0" t="0" r="r" b="b"/>
              <a:pathLst>
                <a:path w="97" h="91">
                  <a:moveTo>
                    <a:pt x="25" y="70"/>
                  </a:moveTo>
                  <a:cubicBezTo>
                    <a:pt x="18" y="70"/>
                    <a:pt x="7" y="65"/>
                    <a:pt x="0" y="57"/>
                  </a:cubicBezTo>
                  <a:cubicBezTo>
                    <a:pt x="14" y="81"/>
                    <a:pt x="24" y="88"/>
                    <a:pt x="33" y="89"/>
                  </a:cubicBezTo>
                  <a:cubicBezTo>
                    <a:pt x="53" y="91"/>
                    <a:pt x="93" y="45"/>
                    <a:pt x="97" y="14"/>
                  </a:cubicBezTo>
                  <a:cubicBezTo>
                    <a:pt x="97" y="9"/>
                    <a:pt x="97" y="4"/>
                    <a:pt x="96" y="0"/>
                  </a:cubicBezTo>
                  <a:cubicBezTo>
                    <a:pt x="91" y="39"/>
                    <a:pt x="61" y="69"/>
                    <a:pt x="25" y="70"/>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6" name="Freeform 417"/>
            <p:cNvSpPr/>
            <p:nvPr/>
          </p:nvSpPr>
          <p:spPr bwMode="auto">
            <a:xfrm>
              <a:off x="13868" y="4772"/>
              <a:ext cx="20" cy="18"/>
            </a:xfrm>
            <a:custGeom>
              <a:avLst/>
              <a:gdLst>
                <a:gd name="T0" fmla="*/ 1 w 18"/>
                <a:gd name="T1" fmla="*/ 13 h 16"/>
                <a:gd name="T2" fmla="*/ 11 w 18"/>
                <a:gd name="T3" fmla="*/ 1 h 16"/>
                <a:gd name="T4" fmla="*/ 17 w 18"/>
                <a:gd name="T5" fmla="*/ 16 h 16"/>
                <a:gd name="T6" fmla="*/ 1 w 18"/>
                <a:gd name="T7" fmla="*/ 13 h 16"/>
              </a:gdLst>
              <a:ahLst/>
              <a:cxnLst>
                <a:cxn ang="0">
                  <a:pos x="T0" y="T1"/>
                </a:cxn>
                <a:cxn ang="0">
                  <a:pos x="T2" y="T3"/>
                </a:cxn>
                <a:cxn ang="0">
                  <a:pos x="T4" y="T5"/>
                </a:cxn>
                <a:cxn ang="0">
                  <a:pos x="T6" y="T7"/>
                </a:cxn>
              </a:cxnLst>
              <a:rect l="0" t="0" r="r" b="b"/>
              <a:pathLst>
                <a:path w="18" h="16">
                  <a:moveTo>
                    <a:pt x="1" y="13"/>
                  </a:moveTo>
                  <a:cubicBezTo>
                    <a:pt x="0" y="12"/>
                    <a:pt x="7" y="0"/>
                    <a:pt x="11" y="1"/>
                  </a:cubicBezTo>
                  <a:cubicBezTo>
                    <a:pt x="15" y="2"/>
                    <a:pt x="18" y="15"/>
                    <a:pt x="17" y="16"/>
                  </a:cubicBezTo>
                  <a:lnTo>
                    <a:pt x="1" y="13"/>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7" name="Freeform 418"/>
            <p:cNvSpPr/>
            <p:nvPr/>
          </p:nvSpPr>
          <p:spPr bwMode="auto">
            <a:xfrm>
              <a:off x="14276" y="3261"/>
              <a:ext cx="114" cy="514"/>
            </a:xfrm>
            <a:custGeom>
              <a:avLst/>
              <a:gdLst>
                <a:gd name="T0" fmla="*/ 2 w 98"/>
                <a:gd name="T1" fmla="*/ 442 h 442"/>
                <a:gd name="T2" fmla="*/ 1 w 98"/>
                <a:gd name="T3" fmla="*/ 442 h 442"/>
                <a:gd name="T4" fmla="*/ 0 w 98"/>
                <a:gd name="T5" fmla="*/ 441 h 442"/>
                <a:gd name="T6" fmla="*/ 63 w 98"/>
                <a:gd name="T7" fmla="*/ 207 h 442"/>
                <a:gd name="T8" fmla="*/ 92 w 98"/>
                <a:gd name="T9" fmla="*/ 2 h 442"/>
                <a:gd name="T10" fmla="*/ 93 w 98"/>
                <a:gd name="T11" fmla="*/ 0 h 442"/>
                <a:gd name="T12" fmla="*/ 93 w 98"/>
                <a:gd name="T13" fmla="*/ 0 h 442"/>
                <a:gd name="T14" fmla="*/ 95 w 98"/>
                <a:gd name="T15" fmla="*/ 1 h 442"/>
                <a:gd name="T16" fmla="*/ 65 w 98"/>
                <a:gd name="T17" fmla="*/ 208 h 442"/>
                <a:gd name="T18" fmla="*/ 3 w 98"/>
                <a:gd name="T19" fmla="*/ 441 h 442"/>
                <a:gd name="T20" fmla="*/ 2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2" y="442"/>
                  </a:moveTo>
                  <a:cubicBezTo>
                    <a:pt x="1" y="442"/>
                    <a:pt x="1" y="442"/>
                    <a:pt x="1" y="442"/>
                  </a:cubicBezTo>
                  <a:cubicBezTo>
                    <a:pt x="0" y="441"/>
                    <a:pt x="0" y="441"/>
                    <a:pt x="0" y="441"/>
                  </a:cubicBezTo>
                  <a:cubicBezTo>
                    <a:pt x="1" y="439"/>
                    <a:pt x="30" y="310"/>
                    <a:pt x="63" y="207"/>
                  </a:cubicBezTo>
                  <a:cubicBezTo>
                    <a:pt x="96" y="102"/>
                    <a:pt x="92" y="3"/>
                    <a:pt x="92" y="2"/>
                  </a:cubicBezTo>
                  <a:cubicBezTo>
                    <a:pt x="93" y="0"/>
                    <a:pt x="93" y="0"/>
                    <a:pt x="93" y="0"/>
                  </a:cubicBezTo>
                  <a:cubicBezTo>
                    <a:pt x="93" y="0"/>
                    <a:pt x="93" y="0"/>
                    <a:pt x="93" y="0"/>
                  </a:cubicBezTo>
                  <a:cubicBezTo>
                    <a:pt x="95" y="1"/>
                    <a:pt x="95" y="1"/>
                    <a:pt x="95" y="1"/>
                  </a:cubicBezTo>
                  <a:cubicBezTo>
                    <a:pt x="95" y="2"/>
                    <a:pt x="98" y="102"/>
                    <a:pt x="65" y="208"/>
                  </a:cubicBezTo>
                  <a:cubicBezTo>
                    <a:pt x="33" y="310"/>
                    <a:pt x="3" y="440"/>
                    <a:pt x="3" y="441"/>
                  </a:cubicBezTo>
                  <a:lnTo>
                    <a:pt x="2"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8" name="Freeform 419"/>
            <p:cNvSpPr/>
            <p:nvPr/>
          </p:nvSpPr>
          <p:spPr bwMode="auto">
            <a:xfrm>
              <a:off x="14331" y="3144"/>
              <a:ext cx="99" cy="122"/>
            </a:xfrm>
            <a:custGeom>
              <a:avLst/>
              <a:gdLst>
                <a:gd name="T0" fmla="*/ 85 w 86"/>
                <a:gd name="T1" fmla="*/ 40 h 105"/>
                <a:gd name="T2" fmla="*/ 47 w 86"/>
                <a:gd name="T3" fmla="*/ 104 h 105"/>
                <a:gd name="T4" fmla="*/ 1 w 86"/>
                <a:gd name="T5" fmla="*/ 46 h 105"/>
                <a:gd name="T6" fmla="*/ 40 w 86"/>
                <a:gd name="T7" fmla="*/ 1 h 105"/>
                <a:gd name="T8" fmla="*/ 85 w 86"/>
                <a:gd name="T9" fmla="*/ 40 h 105"/>
              </a:gdLst>
              <a:ahLst/>
              <a:cxnLst>
                <a:cxn ang="0">
                  <a:pos x="T0" y="T1"/>
                </a:cxn>
                <a:cxn ang="0">
                  <a:pos x="T2" y="T3"/>
                </a:cxn>
                <a:cxn ang="0">
                  <a:pos x="T4" y="T5"/>
                </a:cxn>
                <a:cxn ang="0">
                  <a:pos x="T6" y="T7"/>
                </a:cxn>
                <a:cxn ang="0">
                  <a:pos x="T8" y="T9"/>
                </a:cxn>
              </a:cxnLst>
              <a:rect l="0" t="0" r="r" b="b"/>
              <a:pathLst>
                <a:path w="86" h="105">
                  <a:moveTo>
                    <a:pt x="85" y="40"/>
                  </a:moveTo>
                  <a:cubicBezTo>
                    <a:pt x="86" y="63"/>
                    <a:pt x="62" y="103"/>
                    <a:pt x="47" y="104"/>
                  </a:cubicBezTo>
                  <a:cubicBezTo>
                    <a:pt x="30" y="105"/>
                    <a:pt x="3" y="69"/>
                    <a:pt x="1" y="46"/>
                  </a:cubicBezTo>
                  <a:cubicBezTo>
                    <a:pt x="0" y="23"/>
                    <a:pt x="17" y="3"/>
                    <a:pt x="40" y="1"/>
                  </a:cubicBezTo>
                  <a:cubicBezTo>
                    <a:pt x="63" y="0"/>
                    <a:pt x="83" y="17"/>
                    <a:pt x="85" y="40"/>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39" name="Freeform 420"/>
            <p:cNvSpPr/>
            <p:nvPr/>
          </p:nvSpPr>
          <p:spPr bwMode="auto">
            <a:xfrm>
              <a:off x="14335" y="3151"/>
              <a:ext cx="68" cy="58"/>
            </a:xfrm>
            <a:custGeom>
              <a:avLst/>
              <a:gdLst>
                <a:gd name="T0" fmla="*/ 58 w 58"/>
                <a:gd name="T1" fmla="*/ 6 h 50"/>
                <a:gd name="T2" fmla="*/ 37 w 58"/>
                <a:gd name="T3" fmla="*/ 1 h 50"/>
                <a:gd name="T4" fmla="*/ 2 w 58"/>
                <a:gd name="T5" fmla="*/ 40 h 50"/>
                <a:gd name="T6" fmla="*/ 3 w 58"/>
                <a:gd name="T7" fmla="*/ 49 h 50"/>
                <a:gd name="T8" fmla="*/ 19 w 58"/>
                <a:gd name="T9" fmla="*/ 49 h 50"/>
                <a:gd name="T10" fmla="*/ 58 w 58"/>
                <a:gd name="T11" fmla="*/ 6 h 50"/>
              </a:gdLst>
              <a:ahLst/>
              <a:cxnLst>
                <a:cxn ang="0">
                  <a:pos x="T0" y="T1"/>
                </a:cxn>
                <a:cxn ang="0">
                  <a:pos x="T2" y="T3"/>
                </a:cxn>
                <a:cxn ang="0">
                  <a:pos x="T4" y="T5"/>
                </a:cxn>
                <a:cxn ang="0">
                  <a:pos x="T6" y="T7"/>
                </a:cxn>
                <a:cxn ang="0">
                  <a:pos x="T8" y="T9"/>
                </a:cxn>
                <a:cxn ang="0">
                  <a:pos x="T10" y="T11"/>
                </a:cxn>
              </a:cxnLst>
              <a:rect l="0" t="0" r="r" b="b"/>
              <a:pathLst>
                <a:path w="58" h="50">
                  <a:moveTo>
                    <a:pt x="58" y="6"/>
                  </a:moveTo>
                  <a:cubicBezTo>
                    <a:pt x="52" y="2"/>
                    <a:pt x="44" y="0"/>
                    <a:pt x="37" y="1"/>
                  </a:cubicBezTo>
                  <a:cubicBezTo>
                    <a:pt x="16" y="2"/>
                    <a:pt x="0" y="20"/>
                    <a:pt x="2" y="40"/>
                  </a:cubicBezTo>
                  <a:cubicBezTo>
                    <a:pt x="2" y="43"/>
                    <a:pt x="2" y="46"/>
                    <a:pt x="3" y="49"/>
                  </a:cubicBezTo>
                  <a:cubicBezTo>
                    <a:pt x="9" y="50"/>
                    <a:pt x="14" y="50"/>
                    <a:pt x="19" y="49"/>
                  </a:cubicBezTo>
                  <a:cubicBezTo>
                    <a:pt x="41" y="45"/>
                    <a:pt x="56" y="27"/>
                    <a:pt x="58"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0" name="Freeform 421"/>
            <p:cNvSpPr/>
            <p:nvPr/>
          </p:nvSpPr>
          <p:spPr bwMode="auto">
            <a:xfrm>
              <a:off x="14350" y="3161"/>
              <a:ext cx="22" cy="23"/>
            </a:xfrm>
            <a:custGeom>
              <a:avLst/>
              <a:gdLst>
                <a:gd name="T0" fmla="*/ 17 w 19"/>
                <a:gd name="T1" fmla="*/ 2 h 19"/>
                <a:gd name="T2" fmla="*/ 13 w 19"/>
                <a:gd name="T3" fmla="*/ 14 h 19"/>
                <a:gd name="T4" fmla="*/ 2 w 19"/>
                <a:gd name="T5" fmla="*/ 17 h 19"/>
                <a:gd name="T6" fmla="*/ 6 w 19"/>
                <a:gd name="T7" fmla="*/ 5 h 19"/>
                <a:gd name="T8" fmla="*/ 17 w 19"/>
                <a:gd name="T9" fmla="*/ 2 h 19"/>
              </a:gdLst>
              <a:ahLst/>
              <a:cxnLst>
                <a:cxn ang="0">
                  <a:pos x="T0" y="T1"/>
                </a:cxn>
                <a:cxn ang="0">
                  <a:pos x="T2" y="T3"/>
                </a:cxn>
                <a:cxn ang="0">
                  <a:pos x="T4" y="T5"/>
                </a:cxn>
                <a:cxn ang="0">
                  <a:pos x="T6" y="T7"/>
                </a:cxn>
                <a:cxn ang="0">
                  <a:pos x="T8" y="T9"/>
                </a:cxn>
              </a:cxnLst>
              <a:rect l="0" t="0" r="r" b="b"/>
              <a:pathLst>
                <a:path w="19" h="19">
                  <a:moveTo>
                    <a:pt x="17" y="2"/>
                  </a:moveTo>
                  <a:cubicBezTo>
                    <a:pt x="19" y="5"/>
                    <a:pt x="18" y="10"/>
                    <a:pt x="13" y="14"/>
                  </a:cubicBezTo>
                  <a:cubicBezTo>
                    <a:pt x="9" y="18"/>
                    <a:pt x="4" y="19"/>
                    <a:pt x="2" y="17"/>
                  </a:cubicBezTo>
                  <a:cubicBezTo>
                    <a:pt x="0" y="14"/>
                    <a:pt x="1" y="9"/>
                    <a:pt x="6" y="5"/>
                  </a:cubicBezTo>
                  <a:cubicBezTo>
                    <a:pt x="10" y="1"/>
                    <a:pt x="15" y="0"/>
                    <a:pt x="17"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1" name="Freeform 422"/>
            <p:cNvSpPr/>
            <p:nvPr/>
          </p:nvSpPr>
          <p:spPr bwMode="auto">
            <a:xfrm>
              <a:off x="14353" y="3179"/>
              <a:ext cx="77" cy="86"/>
            </a:xfrm>
            <a:custGeom>
              <a:avLst/>
              <a:gdLst>
                <a:gd name="T0" fmla="*/ 20 w 67"/>
                <a:gd name="T1" fmla="*/ 61 h 74"/>
                <a:gd name="T2" fmla="*/ 0 w 67"/>
                <a:gd name="T3" fmla="*/ 54 h 74"/>
                <a:gd name="T4" fmla="*/ 28 w 67"/>
                <a:gd name="T5" fmla="*/ 74 h 74"/>
                <a:gd name="T6" fmla="*/ 66 w 67"/>
                <a:gd name="T7" fmla="*/ 10 h 74"/>
                <a:gd name="T8" fmla="*/ 64 w 67"/>
                <a:gd name="T9" fmla="*/ 0 h 74"/>
                <a:gd name="T10" fmla="*/ 20 w 67"/>
                <a:gd name="T11" fmla="*/ 61 h 74"/>
              </a:gdLst>
              <a:ahLst/>
              <a:cxnLst>
                <a:cxn ang="0">
                  <a:pos x="T0" y="T1"/>
                </a:cxn>
                <a:cxn ang="0">
                  <a:pos x="T2" y="T3"/>
                </a:cxn>
                <a:cxn ang="0">
                  <a:pos x="T4" y="T5"/>
                </a:cxn>
                <a:cxn ang="0">
                  <a:pos x="T6" y="T7"/>
                </a:cxn>
                <a:cxn ang="0">
                  <a:pos x="T8" y="T9"/>
                </a:cxn>
                <a:cxn ang="0">
                  <a:pos x="T10" y="T11"/>
                </a:cxn>
              </a:cxnLst>
              <a:rect l="0" t="0" r="r" b="b"/>
              <a:pathLst>
                <a:path w="67" h="74">
                  <a:moveTo>
                    <a:pt x="20" y="61"/>
                  </a:moveTo>
                  <a:cubicBezTo>
                    <a:pt x="15" y="62"/>
                    <a:pt x="6" y="60"/>
                    <a:pt x="0" y="54"/>
                  </a:cubicBezTo>
                  <a:cubicBezTo>
                    <a:pt x="13" y="70"/>
                    <a:pt x="21" y="74"/>
                    <a:pt x="28" y="74"/>
                  </a:cubicBezTo>
                  <a:cubicBezTo>
                    <a:pt x="43" y="73"/>
                    <a:pt x="67" y="33"/>
                    <a:pt x="66" y="10"/>
                  </a:cubicBezTo>
                  <a:cubicBezTo>
                    <a:pt x="66" y="6"/>
                    <a:pt x="65" y="3"/>
                    <a:pt x="64" y="0"/>
                  </a:cubicBezTo>
                  <a:cubicBezTo>
                    <a:pt x="65" y="29"/>
                    <a:pt x="47" y="55"/>
                    <a:pt x="20" y="61"/>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2" name="Freeform 423"/>
            <p:cNvSpPr/>
            <p:nvPr/>
          </p:nvSpPr>
          <p:spPr bwMode="auto">
            <a:xfrm>
              <a:off x="14377" y="3263"/>
              <a:ext cx="15" cy="12"/>
            </a:xfrm>
            <a:custGeom>
              <a:avLst/>
              <a:gdLst>
                <a:gd name="T0" fmla="*/ 1 w 13"/>
                <a:gd name="T1" fmla="*/ 11 h 11"/>
                <a:gd name="T2" fmla="*/ 6 w 13"/>
                <a:gd name="T3" fmla="*/ 1 h 11"/>
                <a:gd name="T4" fmla="*/ 13 w 13"/>
                <a:gd name="T5" fmla="*/ 11 h 11"/>
                <a:gd name="T6" fmla="*/ 1 w 13"/>
                <a:gd name="T7" fmla="*/ 11 h 11"/>
              </a:gdLst>
              <a:ahLst/>
              <a:cxnLst>
                <a:cxn ang="0">
                  <a:pos x="T0" y="T1"/>
                </a:cxn>
                <a:cxn ang="0">
                  <a:pos x="T2" y="T3"/>
                </a:cxn>
                <a:cxn ang="0">
                  <a:pos x="T4" y="T5"/>
                </a:cxn>
                <a:cxn ang="0">
                  <a:pos x="T6" y="T7"/>
                </a:cxn>
              </a:cxnLst>
              <a:rect l="0" t="0" r="r" b="b"/>
              <a:pathLst>
                <a:path w="13" h="11">
                  <a:moveTo>
                    <a:pt x="1" y="11"/>
                  </a:moveTo>
                  <a:cubicBezTo>
                    <a:pt x="0" y="10"/>
                    <a:pt x="3" y="1"/>
                    <a:pt x="6" y="1"/>
                  </a:cubicBezTo>
                  <a:cubicBezTo>
                    <a:pt x="9" y="0"/>
                    <a:pt x="13" y="10"/>
                    <a:pt x="13" y="11"/>
                  </a:cubicBezTo>
                  <a:lnTo>
                    <a:pt x="1"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3" name="Freeform 424"/>
            <p:cNvSpPr/>
            <p:nvPr/>
          </p:nvSpPr>
          <p:spPr bwMode="auto">
            <a:xfrm>
              <a:off x="14375" y="3131"/>
              <a:ext cx="113" cy="514"/>
            </a:xfrm>
            <a:custGeom>
              <a:avLst/>
              <a:gdLst>
                <a:gd name="T0" fmla="*/ 1 w 98"/>
                <a:gd name="T1" fmla="*/ 442 h 442"/>
                <a:gd name="T2" fmla="*/ 1 w 98"/>
                <a:gd name="T3" fmla="*/ 442 h 442"/>
                <a:gd name="T4" fmla="*/ 0 w 98"/>
                <a:gd name="T5" fmla="*/ 440 h 442"/>
                <a:gd name="T6" fmla="*/ 62 w 98"/>
                <a:gd name="T7" fmla="*/ 207 h 442"/>
                <a:gd name="T8" fmla="*/ 92 w 98"/>
                <a:gd name="T9" fmla="*/ 1 h 442"/>
                <a:gd name="T10" fmla="*/ 93 w 98"/>
                <a:gd name="T11" fmla="*/ 0 h 442"/>
                <a:gd name="T12" fmla="*/ 93 w 98"/>
                <a:gd name="T13" fmla="*/ 0 h 442"/>
                <a:gd name="T14" fmla="*/ 94 w 98"/>
                <a:gd name="T15" fmla="*/ 1 h 442"/>
                <a:gd name="T16" fmla="*/ 64 w 98"/>
                <a:gd name="T17" fmla="*/ 208 h 442"/>
                <a:gd name="T18" fmla="*/ 2 w 98"/>
                <a:gd name="T19" fmla="*/ 441 h 442"/>
                <a:gd name="T20" fmla="*/ 1 w 98"/>
                <a:gd name="T21" fmla="*/ 442 h 4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8" h="442">
                  <a:moveTo>
                    <a:pt x="1" y="442"/>
                  </a:moveTo>
                  <a:cubicBezTo>
                    <a:pt x="1" y="442"/>
                    <a:pt x="1" y="442"/>
                    <a:pt x="1" y="442"/>
                  </a:cubicBezTo>
                  <a:cubicBezTo>
                    <a:pt x="0" y="440"/>
                    <a:pt x="0" y="440"/>
                    <a:pt x="0" y="440"/>
                  </a:cubicBezTo>
                  <a:cubicBezTo>
                    <a:pt x="0" y="439"/>
                    <a:pt x="30" y="309"/>
                    <a:pt x="62" y="207"/>
                  </a:cubicBezTo>
                  <a:cubicBezTo>
                    <a:pt x="95" y="101"/>
                    <a:pt x="92" y="2"/>
                    <a:pt x="92" y="1"/>
                  </a:cubicBezTo>
                  <a:cubicBezTo>
                    <a:pt x="93" y="0"/>
                    <a:pt x="93" y="0"/>
                    <a:pt x="93" y="0"/>
                  </a:cubicBezTo>
                  <a:cubicBezTo>
                    <a:pt x="93" y="0"/>
                    <a:pt x="93" y="0"/>
                    <a:pt x="93" y="0"/>
                  </a:cubicBezTo>
                  <a:cubicBezTo>
                    <a:pt x="94" y="1"/>
                    <a:pt x="94" y="1"/>
                    <a:pt x="94" y="1"/>
                  </a:cubicBezTo>
                  <a:cubicBezTo>
                    <a:pt x="94" y="2"/>
                    <a:pt x="98" y="101"/>
                    <a:pt x="64" y="208"/>
                  </a:cubicBezTo>
                  <a:cubicBezTo>
                    <a:pt x="32" y="310"/>
                    <a:pt x="3" y="439"/>
                    <a:pt x="2" y="441"/>
                  </a:cubicBezTo>
                  <a:lnTo>
                    <a:pt x="1" y="44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4" name="Freeform 425"/>
            <p:cNvSpPr/>
            <p:nvPr/>
          </p:nvSpPr>
          <p:spPr bwMode="auto">
            <a:xfrm>
              <a:off x="14428" y="3013"/>
              <a:ext cx="101" cy="122"/>
            </a:xfrm>
            <a:custGeom>
              <a:avLst/>
              <a:gdLst>
                <a:gd name="T0" fmla="*/ 85 w 87"/>
                <a:gd name="T1" fmla="*/ 41 h 105"/>
                <a:gd name="T2" fmla="*/ 47 w 87"/>
                <a:gd name="T3" fmla="*/ 104 h 105"/>
                <a:gd name="T4" fmla="*/ 2 w 87"/>
                <a:gd name="T5" fmla="*/ 46 h 105"/>
                <a:gd name="T6" fmla="*/ 41 w 87"/>
                <a:gd name="T7" fmla="*/ 2 h 105"/>
                <a:gd name="T8" fmla="*/ 85 w 87"/>
                <a:gd name="T9" fmla="*/ 41 h 105"/>
              </a:gdLst>
              <a:ahLst/>
              <a:cxnLst>
                <a:cxn ang="0">
                  <a:pos x="T0" y="T1"/>
                </a:cxn>
                <a:cxn ang="0">
                  <a:pos x="T2" y="T3"/>
                </a:cxn>
                <a:cxn ang="0">
                  <a:pos x="T4" y="T5"/>
                </a:cxn>
                <a:cxn ang="0">
                  <a:pos x="T6" y="T7"/>
                </a:cxn>
                <a:cxn ang="0">
                  <a:pos x="T8" y="T9"/>
                </a:cxn>
              </a:cxnLst>
              <a:rect l="0" t="0" r="r" b="b"/>
              <a:pathLst>
                <a:path w="87" h="105">
                  <a:moveTo>
                    <a:pt x="85" y="41"/>
                  </a:moveTo>
                  <a:cubicBezTo>
                    <a:pt x="87" y="64"/>
                    <a:pt x="63" y="103"/>
                    <a:pt x="47" y="104"/>
                  </a:cubicBezTo>
                  <a:cubicBezTo>
                    <a:pt x="30" y="105"/>
                    <a:pt x="3" y="69"/>
                    <a:pt x="2" y="46"/>
                  </a:cubicBezTo>
                  <a:cubicBezTo>
                    <a:pt x="0" y="23"/>
                    <a:pt x="17" y="3"/>
                    <a:pt x="41" y="2"/>
                  </a:cubicBezTo>
                  <a:cubicBezTo>
                    <a:pt x="64" y="0"/>
                    <a:pt x="84" y="17"/>
                    <a:pt x="85" y="41"/>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5" name="Freeform 426"/>
            <p:cNvSpPr/>
            <p:nvPr/>
          </p:nvSpPr>
          <p:spPr bwMode="auto">
            <a:xfrm>
              <a:off x="14434" y="3021"/>
              <a:ext cx="66" cy="57"/>
            </a:xfrm>
            <a:custGeom>
              <a:avLst/>
              <a:gdLst>
                <a:gd name="T0" fmla="*/ 57 w 57"/>
                <a:gd name="T1" fmla="*/ 5 h 49"/>
                <a:gd name="T2" fmla="*/ 36 w 57"/>
                <a:gd name="T3" fmla="*/ 0 h 49"/>
                <a:gd name="T4" fmla="*/ 1 w 57"/>
                <a:gd name="T5" fmla="*/ 40 h 49"/>
                <a:gd name="T6" fmla="*/ 3 w 57"/>
                <a:gd name="T7" fmla="*/ 49 h 49"/>
                <a:gd name="T8" fmla="*/ 19 w 57"/>
                <a:gd name="T9" fmla="*/ 48 h 49"/>
                <a:gd name="T10" fmla="*/ 57 w 57"/>
                <a:gd name="T11" fmla="*/ 5 h 49"/>
              </a:gdLst>
              <a:ahLst/>
              <a:cxnLst>
                <a:cxn ang="0">
                  <a:pos x="T0" y="T1"/>
                </a:cxn>
                <a:cxn ang="0">
                  <a:pos x="T2" y="T3"/>
                </a:cxn>
                <a:cxn ang="0">
                  <a:pos x="T4" y="T5"/>
                </a:cxn>
                <a:cxn ang="0">
                  <a:pos x="T6" y="T7"/>
                </a:cxn>
                <a:cxn ang="0">
                  <a:pos x="T8" y="T9"/>
                </a:cxn>
                <a:cxn ang="0">
                  <a:pos x="T10" y="T11"/>
                </a:cxn>
              </a:cxnLst>
              <a:rect l="0" t="0" r="r" b="b"/>
              <a:pathLst>
                <a:path w="57" h="49">
                  <a:moveTo>
                    <a:pt x="57" y="5"/>
                  </a:moveTo>
                  <a:cubicBezTo>
                    <a:pt x="51" y="1"/>
                    <a:pt x="44" y="0"/>
                    <a:pt x="36" y="0"/>
                  </a:cubicBezTo>
                  <a:cubicBezTo>
                    <a:pt x="15" y="1"/>
                    <a:pt x="0" y="19"/>
                    <a:pt x="1" y="40"/>
                  </a:cubicBezTo>
                  <a:cubicBezTo>
                    <a:pt x="1" y="43"/>
                    <a:pt x="2" y="46"/>
                    <a:pt x="3" y="49"/>
                  </a:cubicBezTo>
                  <a:cubicBezTo>
                    <a:pt x="8" y="49"/>
                    <a:pt x="13" y="49"/>
                    <a:pt x="19" y="48"/>
                  </a:cubicBezTo>
                  <a:cubicBezTo>
                    <a:pt x="40" y="44"/>
                    <a:pt x="56" y="26"/>
                    <a:pt x="57" y="5"/>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6" name="Freeform 427"/>
            <p:cNvSpPr/>
            <p:nvPr/>
          </p:nvSpPr>
          <p:spPr bwMode="auto">
            <a:xfrm>
              <a:off x="14448" y="3030"/>
              <a:ext cx="23" cy="22"/>
            </a:xfrm>
            <a:custGeom>
              <a:avLst/>
              <a:gdLst>
                <a:gd name="T0" fmla="*/ 18 w 20"/>
                <a:gd name="T1" fmla="*/ 3 h 19"/>
                <a:gd name="T2" fmla="*/ 14 w 20"/>
                <a:gd name="T3" fmla="*/ 14 h 19"/>
                <a:gd name="T4" fmla="*/ 2 w 20"/>
                <a:gd name="T5" fmla="*/ 17 h 19"/>
                <a:gd name="T6" fmla="*/ 6 w 20"/>
                <a:gd name="T7" fmla="*/ 6 h 19"/>
                <a:gd name="T8" fmla="*/ 18 w 20"/>
                <a:gd name="T9" fmla="*/ 3 h 19"/>
              </a:gdLst>
              <a:ahLst/>
              <a:cxnLst>
                <a:cxn ang="0">
                  <a:pos x="T0" y="T1"/>
                </a:cxn>
                <a:cxn ang="0">
                  <a:pos x="T2" y="T3"/>
                </a:cxn>
                <a:cxn ang="0">
                  <a:pos x="T4" y="T5"/>
                </a:cxn>
                <a:cxn ang="0">
                  <a:pos x="T6" y="T7"/>
                </a:cxn>
                <a:cxn ang="0">
                  <a:pos x="T8" y="T9"/>
                </a:cxn>
              </a:cxnLst>
              <a:rect l="0" t="0" r="r" b="b"/>
              <a:pathLst>
                <a:path w="20" h="19">
                  <a:moveTo>
                    <a:pt x="18" y="3"/>
                  </a:moveTo>
                  <a:cubicBezTo>
                    <a:pt x="20" y="5"/>
                    <a:pt x="18" y="10"/>
                    <a:pt x="14" y="14"/>
                  </a:cubicBezTo>
                  <a:cubicBezTo>
                    <a:pt x="9" y="18"/>
                    <a:pt x="4" y="19"/>
                    <a:pt x="2" y="17"/>
                  </a:cubicBezTo>
                  <a:cubicBezTo>
                    <a:pt x="0" y="15"/>
                    <a:pt x="2" y="10"/>
                    <a:pt x="6" y="6"/>
                  </a:cubicBezTo>
                  <a:cubicBezTo>
                    <a:pt x="10" y="2"/>
                    <a:pt x="15" y="0"/>
                    <a:pt x="18"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7" name="Freeform 428"/>
            <p:cNvSpPr/>
            <p:nvPr/>
          </p:nvSpPr>
          <p:spPr bwMode="auto">
            <a:xfrm>
              <a:off x="14450" y="3048"/>
              <a:ext cx="79" cy="87"/>
            </a:xfrm>
            <a:custGeom>
              <a:avLst/>
              <a:gdLst>
                <a:gd name="T0" fmla="*/ 20 w 68"/>
                <a:gd name="T1" fmla="*/ 61 h 75"/>
                <a:gd name="T2" fmla="*/ 0 w 68"/>
                <a:gd name="T3" fmla="*/ 55 h 75"/>
                <a:gd name="T4" fmla="*/ 28 w 68"/>
                <a:gd name="T5" fmla="*/ 74 h 75"/>
                <a:gd name="T6" fmla="*/ 66 w 68"/>
                <a:gd name="T7" fmla="*/ 11 h 75"/>
                <a:gd name="T8" fmla="*/ 64 w 68"/>
                <a:gd name="T9" fmla="*/ 0 h 75"/>
                <a:gd name="T10" fmla="*/ 20 w 68"/>
                <a:gd name="T11" fmla="*/ 61 h 75"/>
              </a:gdLst>
              <a:ahLst/>
              <a:cxnLst>
                <a:cxn ang="0">
                  <a:pos x="T0" y="T1"/>
                </a:cxn>
                <a:cxn ang="0">
                  <a:pos x="T2" y="T3"/>
                </a:cxn>
                <a:cxn ang="0">
                  <a:pos x="T4" y="T5"/>
                </a:cxn>
                <a:cxn ang="0">
                  <a:pos x="T6" y="T7"/>
                </a:cxn>
                <a:cxn ang="0">
                  <a:pos x="T8" y="T9"/>
                </a:cxn>
                <a:cxn ang="0">
                  <a:pos x="T10" y="T11"/>
                </a:cxn>
              </a:cxnLst>
              <a:rect l="0" t="0" r="r" b="b"/>
              <a:pathLst>
                <a:path w="68" h="75">
                  <a:moveTo>
                    <a:pt x="20" y="61"/>
                  </a:moveTo>
                  <a:cubicBezTo>
                    <a:pt x="15" y="62"/>
                    <a:pt x="6" y="60"/>
                    <a:pt x="0" y="55"/>
                  </a:cubicBezTo>
                  <a:cubicBezTo>
                    <a:pt x="13" y="71"/>
                    <a:pt x="22" y="75"/>
                    <a:pt x="28" y="74"/>
                  </a:cubicBezTo>
                  <a:cubicBezTo>
                    <a:pt x="44" y="73"/>
                    <a:pt x="68" y="34"/>
                    <a:pt x="66" y="11"/>
                  </a:cubicBezTo>
                  <a:cubicBezTo>
                    <a:pt x="66" y="7"/>
                    <a:pt x="65" y="3"/>
                    <a:pt x="64" y="0"/>
                  </a:cubicBezTo>
                  <a:cubicBezTo>
                    <a:pt x="65" y="30"/>
                    <a:pt x="47" y="56"/>
                    <a:pt x="20" y="61"/>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8" name="Freeform 429"/>
            <p:cNvSpPr/>
            <p:nvPr/>
          </p:nvSpPr>
          <p:spPr bwMode="auto">
            <a:xfrm>
              <a:off x="14475" y="3132"/>
              <a:ext cx="16" cy="12"/>
            </a:xfrm>
            <a:custGeom>
              <a:avLst/>
              <a:gdLst>
                <a:gd name="T0" fmla="*/ 1 w 14"/>
                <a:gd name="T1" fmla="*/ 10 h 10"/>
                <a:gd name="T2" fmla="*/ 7 w 14"/>
                <a:gd name="T3" fmla="*/ 0 h 10"/>
                <a:gd name="T4" fmla="*/ 13 w 14"/>
                <a:gd name="T5" fmla="*/ 10 h 10"/>
                <a:gd name="T6" fmla="*/ 1 w 14"/>
                <a:gd name="T7" fmla="*/ 10 h 10"/>
              </a:gdLst>
              <a:ahLst/>
              <a:cxnLst>
                <a:cxn ang="0">
                  <a:pos x="T0" y="T1"/>
                </a:cxn>
                <a:cxn ang="0">
                  <a:pos x="T2" y="T3"/>
                </a:cxn>
                <a:cxn ang="0">
                  <a:pos x="T4" y="T5"/>
                </a:cxn>
                <a:cxn ang="0">
                  <a:pos x="T6" y="T7"/>
                </a:cxn>
              </a:cxnLst>
              <a:rect l="0" t="0" r="r" b="b"/>
              <a:pathLst>
                <a:path w="14" h="10">
                  <a:moveTo>
                    <a:pt x="1" y="10"/>
                  </a:moveTo>
                  <a:cubicBezTo>
                    <a:pt x="0" y="10"/>
                    <a:pt x="4" y="0"/>
                    <a:pt x="7" y="0"/>
                  </a:cubicBezTo>
                  <a:cubicBezTo>
                    <a:pt x="10" y="0"/>
                    <a:pt x="14" y="9"/>
                    <a:pt x="13" y="10"/>
                  </a:cubicBezTo>
                  <a:lnTo>
                    <a:pt x="1" y="10"/>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49" name="Freeform 430"/>
            <p:cNvSpPr/>
            <p:nvPr/>
          </p:nvSpPr>
          <p:spPr bwMode="auto">
            <a:xfrm>
              <a:off x="14448" y="3550"/>
              <a:ext cx="145" cy="655"/>
            </a:xfrm>
            <a:custGeom>
              <a:avLst/>
              <a:gdLst>
                <a:gd name="T0" fmla="*/ 2 w 125"/>
                <a:gd name="T1" fmla="*/ 564 h 564"/>
                <a:gd name="T2" fmla="*/ 2 w 125"/>
                <a:gd name="T3" fmla="*/ 564 h 564"/>
                <a:gd name="T4" fmla="*/ 0 w 125"/>
                <a:gd name="T5" fmla="*/ 563 h 564"/>
                <a:gd name="T6" fmla="*/ 80 w 125"/>
                <a:gd name="T7" fmla="*/ 265 h 564"/>
                <a:gd name="T8" fmla="*/ 117 w 125"/>
                <a:gd name="T9" fmla="*/ 2 h 564"/>
                <a:gd name="T10" fmla="*/ 119 w 125"/>
                <a:gd name="T11" fmla="*/ 0 h 564"/>
                <a:gd name="T12" fmla="*/ 119 w 125"/>
                <a:gd name="T13" fmla="*/ 0 h 564"/>
                <a:gd name="T14" fmla="*/ 121 w 125"/>
                <a:gd name="T15" fmla="*/ 2 h 564"/>
                <a:gd name="T16" fmla="*/ 83 w 125"/>
                <a:gd name="T17" fmla="*/ 266 h 564"/>
                <a:gd name="T18" fmla="*/ 3 w 125"/>
                <a:gd name="T19" fmla="*/ 563 h 564"/>
                <a:gd name="T20" fmla="*/ 2 w 125"/>
                <a:gd name="T21" fmla="*/ 564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5" h="564">
                  <a:moveTo>
                    <a:pt x="2" y="564"/>
                  </a:moveTo>
                  <a:cubicBezTo>
                    <a:pt x="2" y="564"/>
                    <a:pt x="2" y="564"/>
                    <a:pt x="2" y="564"/>
                  </a:cubicBezTo>
                  <a:cubicBezTo>
                    <a:pt x="0" y="563"/>
                    <a:pt x="0" y="563"/>
                    <a:pt x="0" y="563"/>
                  </a:cubicBezTo>
                  <a:cubicBezTo>
                    <a:pt x="1" y="561"/>
                    <a:pt x="38" y="395"/>
                    <a:pt x="80" y="265"/>
                  </a:cubicBezTo>
                  <a:cubicBezTo>
                    <a:pt x="122" y="130"/>
                    <a:pt x="117" y="3"/>
                    <a:pt x="117" y="2"/>
                  </a:cubicBezTo>
                  <a:cubicBezTo>
                    <a:pt x="119" y="0"/>
                    <a:pt x="119" y="0"/>
                    <a:pt x="119" y="0"/>
                  </a:cubicBezTo>
                  <a:cubicBezTo>
                    <a:pt x="119" y="0"/>
                    <a:pt x="119" y="0"/>
                    <a:pt x="119" y="0"/>
                  </a:cubicBezTo>
                  <a:cubicBezTo>
                    <a:pt x="121" y="2"/>
                    <a:pt x="121" y="2"/>
                    <a:pt x="121" y="2"/>
                  </a:cubicBezTo>
                  <a:cubicBezTo>
                    <a:pt x="121" y="3"/>
                    <a:pt x="125" y="130"/>
                    <a:pt x="83" y="266"/>
                  </a:cubicBezTo>
                  <a:cubicBezTo>
                    <a:pt x="42" y="396"/>
                    <a:pt x="4" y="562"/>
                    <a:pt x="3" y="563"/>
                  </a:cubicBezTo>
                  <a:lnTo>
                    <a:pt x="2" y="564"/>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0" name="Freeform 431"/>
            <p:cNvSpPr/>
            <p:nvPr/>
          </p:nvSpPr>
          <p:spPr bwMode="auto">
            <a:xfrm>
              <a:off x="14516" y="3398"/>
              <a:ext cx="129" cy="157"/>
            </a:xfrm>
            <a:custGeom>
              <a:avLst/>
              <a:gdLst>
                <a:gd name="T0" fmla="*/ 109 w 111"/>
                <a:gd name="T1" fmla="*/ 52 h 135"/>
                <a:gd name="T2" fmla="*/ 61 w 111"/>
                <a:gd name="T3" fmla="*/ 133 h 135"/>
                <a:gd name="T4" fmla="*/ 2 w 111"/>
                <a:gd name="T5" fmla="*/ 59 h 135"/>
                <a:gd name="T6" fmla="*/ 52 w 111"/>
                <a:gd name="T7" fmla="*/ 2 h 135"/>
                <a:gd name="T8" fmla="*/ 109 w 111"/>
                <a:gd name="T9" fmla="*/ 52 h 135"/>
              </a:gdLst>
              <a:ahLst/>
              <a:cxnLst>
                <a:cxn ang="0">
                  <a:pos x="T0" y="T1"/>
                </a:cxn>
                <a:cxn ang="0">
                  <a:pos x="T2" y="T3"/>
                </a:cxn>
                <a:cxn ang="0">
                  <a:pos x="T4" y="T5"/>
                </a:cxn>
                <a:cxn ang="0">
                  <a:pos x="T6" y="T7"/>
                </a:cxn>
                <a:cxn ang="0">
                  <a:pos x="T8" y="T9"/>
                </a:cxn>
              </a:cxnLst>
              <a:rect l="0" t="0" r="r" b="b"/>
              <a:pathLst>
                <a:path w="111" h="135">
                  <a:moveTo>
                    <a:pt x="109" y="52"/>
                  </a:moveTo>
                  <a:cubicBezTo>
                    <a:pt x="111" y="82"/>
                    <a:pt x="80" y="132"/>
                    <a:pt x="61" y="133"/>
                  </a:cubicBezTo>
                  <a:cubicBezTo>
                    <a:pt x="39" y="135"/>
                    <a:pt x="4" y="89"/>
                    <a:pt x="2" y="59"/>
                  </a:cubicBezTo>
                  <a:cubicBezTo>
                    <a:pt x="0" y="30"/>
                    <a:pt x="23" y="4"/>
                    <a:pt x="52" y="2"/>
                  </a:cubicBezTo>
                  <a:cubicBezTo>
                    <a:pt x="82" y="0"/>
                    <a:pt x="107" y="23"/>
                    <a:pt x="109" y="52"/>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1" name="Freeform 432"/>
            <p:cNvSpPr/>
            <p:nvPr/>
          </p:nvSpPr>
          <p:spPr bwMode="auto">
            <a:xfrm>
              <a:off x="14523" y="3409"/>
              <a:ext cx="86" cy="73"/>
            </a:xfrm>
            <a:custGeom>
              <a:avLst/>
              <a:gdLst>
                <a:gd name="T0" fmla="*/ 74 w 74"/>
                <a:gd name="T1" fmla="*/ 7 h 63"/>
                <a:gd name="T2" fmla="*/ 47 w 74"/>
                <a:gd name="T3" fmla="*/ 0 h 63"/>
                <a:gd name="T4" fmla="*/ 2 w 74"/>
                <a:gd name="T5" fmla="*/ 51 h 63"/>
                <a:gd name="T6" fmla="*/ 4 w 74"/>
                <a:gd name="T7" fmla="*/ 62 h 63"/>
                <a:gd name="T8" fmla="*/ 25 w 74"/>
                <a:gd name="T9" fmla="*/ 62 h 63"/>
                <a:gd name="T10" fmla="*/ 74 w 74"/>
                <a:gd name="T11" fmla="*/ 7 h 63"/>
              </a:gdLst>
              <a:ahLst/>
              <a:cxnLst>
                <a:cxn ang="0">
                  <a:pos x="T0" y="T1"/>
                </a:cxn>
                <a:cxn ang="0">
                  <a:pos x="T2" y="T3"/>
                </a:cxn>
                <a:cxn ang="0">
                  <a:pos x="T4" y="T5"/>
                </a:cxn>
                <a:cxn ang="0">
                  <a:pos x="T6" y="T7"/>
                </a:cxn>
                <a:cxn ang="0">
                  <a:pos x="T8" y="T9"/>
                </a:cxn>
                <a:cxn ang="0">
                  <a:pos x="T10" y="T11"/>
                </a:cxn>
              </a:cxnLst>
              <a:rect l="0" t="0" r="r" b="b"/>
              <a:pathLst>
                <a:path w="74" h="63">
                  <a:moveTo>
                    <a:pt x="74" y="7"/>
                  </a:moveTo>
                  <a:cubicBezTo>
                    <a:pt x="66" y="2"/>
                    <a:pt x="57" y="0"/>
                    <a:pt x="47" y="0"/>
                  </a:cubicBezTo>
                  <a:cubicBezTo>
                    <a:pt x="20" y="2"/>
                    <a:pt x="0" y="25"/>
                    <a:pt x="2" y="51"/>
                  </a:cubicBezTo>
                  <a:cubicBezTo>
                    <a:pt x="2" y="55"/>
                    <a:pt x="3" y="58"/>
                    <a:pt x="4" y="62"/>
                  </a:cubicBezTo>
                  <a:cubicBezTo>
                    <a:pt x="11" y="63"/>
                    <a:pt x="18" y="63"/>
                    <a:pt x="25" y="62"/>
                  </a:cubicBezTo>
                  <a:cubicBezTo>
                    <a:pt x="52" y="57"/>
                    <a:pt x="72" y="34"/>
                    <a:pt x="74" y="7"/>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2" name="Freeform 433"/>
            <p:cNvSpPr/>
            <p:nvPr/>
          </p:nvSpPr>
          <p:spPr bwMode="auto">
            <a:xfrm>
              <a:off x="14542" y="3422"/>
              <a:ext cx="29" cy="28"/>
            </a:xfrm>
            <a:custGeom>
              <a:avLst/>
              <a:gdLst>
                <a:gd name="T0" fmla="*/ 22 w 25"/>
                <a:gd name="T1" fmla="*/ 3 h 24"/>
                <a:gd name="T2" fmla="*/ 18 w 25"/>
                <a:gd name="T3" fmla="*/ 18 h 24"/>
                <a:gd name="T4" fmla="*/ 3 w 25"/>
                <a:gd name="T5" fmla="*/ 21 h 24"/>
                <a:gd name="T6" fmla="*/ 8 w 25"/>
                <a:gd name="T7" fmla="*/ 7 h 24"/>
                <a:gd name="T8" fmla="*/ 22 w 25"/>
                <a:gd name="T9" fmla="*/ 3 h 24"/>
              </a:gdLst>
              <a:ahLst/>
              <a:cxnLst>
                <a:cxn ang="0">
                  <a:pos x="T0" y="T1"/>
                </a:cxn>
                <a:cxn ang="0">
                  <a:pos x="T2" y="T3"/>
                </a:cxn>
                <a:cxn ang="0">
                  <a:pos x="T4" y="T5"/>
                </a:cxn>
                <a:cxn ang="0">
                  <a:pos x="T6" y="T7"/>
                </a:cxn>
                <a:cxn ang="0">
                  <a:pos x="T8" y="T9"/>
                </a:cxn>
              </a:cxnLst>
              <a:rect l="0" t="0" r="r" b="b"/>
              <a:pathLst>
                <a:path w="25" h="24">
                  <a:moveTo>
                    <a:pt x="22" y="3"/>
                  </a:moveTo>
                  <a:cubicBezTo>
                    <a:pt x="25" y="6"/>
                    <a:pt x="23" y="12"/>
                    <a:pt x="18" y="18"/>
                  </a:cubicBezTo>
                  <a:cubicBezTo>
                    <a:pt x="12" y="23"/>
                    <a:pt x="5" y="24"/>
                    <a:pt x="3" y="21"/>
                  </a:cubicBezTo>
                  <a:cubicBezTo>
                    <a:pt x="0" y="18"/>
                    <a:pt x="2" y="12"/>
                    <a:pt x="8" y="7"/>
                  </a:cubicBezTo>
                  <a:cubicBezTo>
                    <a:pt x="13" y="2"/>
                    <a:pt x="20" y="0"/>
                    <a:pt x="22"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3" name="Freeform 434"/>
            <p:cNvSpPr/>
            <p:nvPr/>
          </p:nvSpPr>
          <p:spPr bwMode="auto">
            <a:xfrm>
              <a:off x="14545" y="3444"/>
              <a:ext cx="100" cy="110"/>
            </a:xfrm>
            <a:custGeom>
              <a:avLst/>
              <a:gdLst>
                <a:gd name="T0" fmla="*/ 26 w 86"/>
                <a:gd name="T1" fmla="*/ 78 h 95"/>
                <a:gd name="T2" fmla="*/ 0 w 86"/>
                <a:gd name="T3" fmla="*/ 70 h 95"/>
                <a:gd name="T4" fmla="*/ 36 w 86"/>
                <a:gd name="T5" fmla="*/ 94 h 95"/>
                <a:gd name="T6" fmla="*/ 84 w 86"/>
                <a:gd name="T7" fmla="*/ 13 h 95"/>
                <a:gd name="T8" fmla="*/ 81 w 86"/>
                <a:gd name="T9" fmla="*/ 0 h 95"/>
                <a:gd name="T10" fmla="*/ 26 w 86"/>
                <a:gd name="T11" fmla="*/ 78 h 95"/>
              </a:gdLst>
              <a:ahLst/>
              <a:cxnLst>
                <a:cxn ang="0">
                  <a:pos x="T0" y="T1"/>
                </a:cxn>
                <a:cxn ang="0">
                  <a:pos x="T2" y="T3"/>
                </a:cxn>
                <a:cxn ang="0">
                  <a:pos x="T4" y="T5"/>
                </a:cxn>
                <a:cxn ang="0">
                  <a:pos x="T6" y="T7"/>
                </a:cxn>
                <a:cxn ang="0">
                  <a:pos x="T8" y="T9"/>
                </a:cxn>
                <a:cxn ang="0">
                  <a:pos x="T10" y="T11"/>
                </a:cxn>
              </a:cxnLst>
              <a:rect l="0" t="0" r="r" b="b"/>
              <a:pathLst>
                <a:path w="86" h="95">
                  <a:moveTo>
                    <a:pt x="26" y="78"/>
                  </a:moveTo>
                  <a:cubicBezTo>
                    <a:pt x="19" y="79"/>
                    <a:pt x="7" y="76"/>
                    <a:pt x="0" y="70"/>
                  </a:cubicBezTo>
                  <a:cubicBezTo>
                    <a:pt x="16" y="90"/>
                    <a:pt x="27" y="95"/>
                    <a:pt x="36" y="94"/>
                  </a:cubicBezTo>
                  <a:cubicBezTo>
                    <a:pt x="55" y="93"/>
                    <a:pt x="86" y="43"/>
                    <a:pt x="84" y="13"/>
                  </a:cubicBezTo>
                  <a:cubicBezTo>
                    <a:pt x="84" y="8"/>
                    <a:pt x="83" y="4"/>
                    <a:pt x="81" y="0"/>
                  </a:cubicBezTo>
                  <a:cubicBezTo>
                    <a:pt x="83" y="38"/>
                    <a:pt x="60" y="71"/>
                    <a:pt x="26" y="78"/>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4" name="Freeform 435"/>
            <p:cNvSpPr/>
            <p:nvPr/>
          </p:nvSpPr>
          <p:spPr bwMode="auto">
            <a:xfrm>
              <a:off x="14577" y="3552"/>
              <a:ext cx="19" cy="15"/>
            </a:xfrm>
            <a:custGeom>
              <a:avLst/>
              <a:gdLst>
                <a:gd name="T0" fmla="*/ 1 w 17"/>
                <a:gd name="T1" fmla="*/ 13 h 13"/>
                <a:gd name="T2" fmla="*/ 8 w 17"/>
                <a:gd name="T3" fmla="*/ 0 h 13"/>
                <a:gd name="T4" fmla="*/ 16 w 17"/>
                <a:gd name="T5" fmla="*/ 13 h 13"/>
                <a:gd name="T6" fmla="*/ 1 w 17"/>
                <a:gd name="T7" fmla="*/ 13 h 13"/>
              </a:gdLst>
              <a:ahLst/>
              <a:cxnLst>
                <a:cxn ang="0">
                  <a:pos x="T0" y="T1"/>
                </a:cxn>
                <a:cxn ang="0">
                  <a:pos x="T2" y="T3"/>
                </a:cxn>
                <a:cxn ang="0">
                  <a:pos x="T4" y="T5"/>
                </a:cxn>
                <a:cxn ang="0">
                  <a:pos x="T6" y="T7"/>
                </a:cxn>
              </a:cxnLst>
              <a:rect l="0" t="0" r="r" b="b"/>
              <a:pathLst>
                <a:path w="17" h="13">
                  <a:moveTo>
                    <a:pt x="1" y="13"/>
                  </a:moveTo>
                  <a:cubicBezTo>
                    <a:pt x="0" y="12"/>
                    <a:pt x="4" y="0"/>
                    <a:pt x="8" y="0"/>
                  </a:cubicBezTo>
                  <a:cubicBezTo>
                    <a:pt x="12" y="0"/>
                    <a:pt x="17" y="12"/>
                    <a:pt x="16" y="13"/>
                  </a:cubicBezTo>
                  <a:lnTo>
                    <a:pt x="1" y="13"/>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5" name="Freeform 436"/>
            <p:cNvSpPr/>
            <p:nvPr/>
          </p:nvSpPr>
          <p:spPr bwMode="auto">
            <a:xfrm>
              <a:off x="10214" y="2730"/>
              <a:ext cx="124" cy="562"/>
            </a:xfrm>
            <a:custGeom>
              <a:avLst/>
              <a:gdLst>
                <a:gd name="T0" fmla="*/ 1 w 107"/>
                <a:gd name="T1" fmla="*/ 483 h 483"/>
                <a:gd name="T2" fmla="*/ 1 w 107"/>
                <a:gd name="T3" fmla="*/ 483 h 483"/>
                <a:gd name="T4" fmla="*/ 0 w 107"/>
                <a:gd name="T5" fmla="*/ 481 h 483"/>
                <a:gd name="T6" fmla="*/ 68 w 107"/>
                <a:gd name="T7" fmla="*/ 227 h 483"/>
                <a:gd name="T8" fmla="*/ 100 w 107"/>
                <a:gd name="T9" fmla="*/ 2 h 483"/>
                <a:gd name="T10" fmla="*/ 101 w 107"/>
                <a:gd name="T11" fmla="*/ 0 h 483"/>
                <a:gd name="T12" fmla="*/ 101 w 107"/>
                <a:gd name="T13" fmla="*/ 0 h 483"/>
                <a:gd name="T14" fmla="*/ 103 w 107"/>
                <a:gd name="T15" fmla="*/ 2 h 483"/>
                <a:gd name="T16" fmla="*/ 70 w 107"/>
                <a:gd name="T17" fmla="*/ 227 h 483"/>
                <a:gd name="T18" fmla="*/ 2 w 107"/>
                <a:gd name="T19" fmla="*/ 482 h 483"/>
                <a:gd name="T20" fmla="*/ 1 w 107"/>
                <a:gd name="T21" fmla="*/ 483 h 4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7" h="483">
                  <a:moveTo>
                    <a:pt x="1" y="483"/>
                  </a:moveTo>
                  <a:cubicBezTo>
                    <a:pt x="1" y="483"/>
                    <a:pt x="1" y="483"/>
                    <a:pt x="1" y="483"/>
                  </a:cubicBezTo>
                  <a:cubicBezTo>
                    <a:pt x="0" y="481"/>
                    <a:pt x="0" y="481"/>
                    <a:pt x="0" y="481"/>
                  </a:cubicBezTo>
                  <a:cubicBezTo>
                    <a:pt x="0" y="480"/>
                    <a:pt x="32" y="338"/>
                    <a:pt x="68" y="227"/>
                  </a:cubicBezTo>
                  <a:cubicBezTo>
                    <a:pt x="104" y="111"/>
                    <a:pt x="100" y="3"/>
                    <a:pt x="100" y="2"/>
                  </a:cubicBezTo>
                  <a:cubicBezTo>
                    <a:pt x="101" y="0"/>
                    <a:pt x="101" y="0"/>
                    <a:pt x="101" y="0"/>
                  </a:cubicBezTo>
                  <a:cubicBezTo>
                    <a:pt x="101" y="0"/>
                    <a:pt x="101" y="0"/>
                    <a:pt x="101" y="0"/>
                  </a:cubicBezTo>
                  <a:cubicBezTo>
                    <a:pt x="103" y="2"/>
                    <a:pt x="103" y="2"/>
                    <a:pt x="103" y="2"/>
                  </a:cubicBezTo>
                  <a:cubicBezTo>
                    <a:pt x="103" y="3"/>
                    <a:pt x="107" y="111"/>
                    <a:pt x="70" y="227"/>
                  </a:cubicBezTo>
                  <a:cubicBezTo>
                    <a:pt x="35" y="339"/>
                    <a:pt x="3" y="480"/>
                    <a:pt x="2" y="482"/>
                  </a:cubicBezTo>
                  <a:lnTo>
                    <a:pt x="1" y="483"/>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6" name="Freeform 437"/>
            <p:cNvSpPr/>
            <p:nvPr/>
          </p:nvSpPr>
          <p:spPr bwMode="auto">
            <a:xfrm>
              <a:off x="10272" y="2601"/>
              <a:ext cx="110" cy="134"/>
            </a:xfrm>
            <a:custGeom>
              <a:avLst/>
              <a:gdLst>
                <a:gd name="T0" fmla="*/ 93 w 95"/>
                <a:gd name="T1" fmla="*/ 45 h 115"/>
                <a:gd name="T2" fmla="*/ 52 w 95"/>
                <a:gd name="T3" fmla="*/ 114 h 115"/>
                <a:gd name="T4" fmla="*/ 2 w 95"/>
                <a:gd name="T5" fmla="*/ 51 h 115"/>
                <a:gd name="T6" fmla="*/ 44 w 95"/>
                <a:gd name="T7" fmla="*/ 2 h 115"/>
                <a:gd name="T8" fmla="*/ 93 w 95"/>
                <a:gd name="T9" fmla="*/ 45 h 115"/>
              </a:gdLst>
              <a:ahLst/>
              <a:cxnLst>
                <a:cxn ang="0">
                  <a:pos x="T0" y="T1"/>
                </a:cxn>
                <a:cxn ang="0">
                  <a:pos x="T2" y="T3"/>
                </a:cxn>
                <a:cxn ang="0">
                  <a:pos x="T4" y="T5"/>
                </a:cxn>
                <a:cxn ang="0">
                  <a:pos x="T6" y="T7"/>
                </a:cxn>
                <a:cxn ang="0">
                  <a:pos x="T8" y="T9"/>
                </a:cxn>
              </a:cxnLst>
              <a:rect l="0" t="0" r="r" b="b"/>
              <a:pathLst>
                <a:path w="95" h="115">
                  <a:moveTo>
                    <a:pt x="93" y="45"/>
                  </a:moveTo>
                  <a:cubicBezTo>
                    <a:pt x="95" y="70"/>
                    <a:pt x="69" y="113"/>
                    <a:pt x="52" y="114"/>
                  </a:cubicBezTo>
                  <a:cubicBezTo>
                    <a:pt x="33" y="115"/>
                    <a:pt x="3" y="76"/>
                    <a:pt x="2" y="51"/>
                  </a:cubicBezTo>
                  <a:cubicBezTo>
                    <a:pt x="0" y="26"/>
                    <a:pt x="19" y="4"/>
                    <a:pt x="44" y="2"/>
                  </a:cubicBezTo>
                  <a:cubicBezTo>
                    <a:pt x="70" y="0"/>
                    <a:pt x="91" y="19"/>
                    <a:pt x="93" y="45"/>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7" name="Freeform 438"/>
            <p:cNvSpPr/>
            <p:nvPr/>
          </p:nvSpPr>
          <p:spPr bwMode="auto">
            <a:xfrm>
              <a:off x="10278" y="2611"/>
              <a:ext cx="73" cy="62"/>
            </a:xfrm>
            <a:custGeom>
              <a:avLst/>
              <a:gdLst>
                <a:gd name="T0" fmla="*/ 63 w 63"/>
                <a:gd name="T1" fmla="*/ 6 h 54"/>
                <a:gd name="T2" fmla="*/ 40 w 63"/>
                <a:gd name="T3" fmla="*/ 0 h 54"/>
                <a:gd name="T4" fmla="*/ 2 w 63"/>
                <a:gd name="T5" fmla="*/ 44 h 54"/>
                <a:gd name="T6" fmla="*/ 4 w 63"/>
                <a:gd name="T7" fmla="*/ 53 h 54"/>
                <a:gd name="T8" fmla="*/ 21 w 63"/>
                <a:gd name="T9" fmla="*/ 53 h 54"/>
                <a:gd name="T10" fmla="*/ 63 w 63"/>
                <a:gd name="T11" fmla="*/ 6 h 54"/>
              </a:gdLst>
              <a:ahLst/>
              <a:cxnLst>
                <a:cxn ang="0">
                  <a:pos x="T0" y="T1"/>
                </a:cxn>
                <a:cxn ang="0">
                  <a:pos x="T2" y="T3"/>
                </a:cxn>
                <a:cxn ang="0">
                  <a:pos x="T4" y="T5"/>
                </a:cxn>
                <a:cxn ang="0">
                  <a:pos x="T6" y="T7"/>
                </a:cxn>
                <a:cxn ang="0">
                  <a:pos x="T8" y="T9"/>
                </a:cxn>
                <a:cxn ang="0">
                  <a:pos x="T10" y="T11"/>
                </a:cxn>
              </a:cxnLst>
              <a:rect l="0" t="0" r="r" b="b"/>
              <a:pathLst>
                <a:path w="63" h="54">
                  <a:moveTo>
                    <a:pt x="63" y="6"/>
                  </a:moveTo>
                  <a:cubicBezTo>
                    <a:pt x="56" y="2"/>
                    <a:pt x="48" y="0"/>
                    <a:pt x="40" y="0"/>
                  </a:cubicBezTo>
                  <a:cubicBezTo>
                    <a:pt x="17" y="2"/>
                    <a:pt x="0" y="21"/>
                    <a:pt x="2" y="44"/>
                  </a:cubicBezTo>
                  <a:cubicBezTo>
                    <a:pt x="2" y="47"/>
                    <a:pt x="3" y="50"/>
                    <a:pt x="4" y="53"/>
                  </a:cubicBezTo>
                  <a:cubicBezTo>
                    <a:pt x="9" y="54"/>
                    <a:pt x="15" y="54"/>
                    <a:pt x="21" y="53"/>
                  </a:cubicBezTo>
                  <a:cubicBezTo>
                    <a:pt x="45" y="48"/>
                    <a:pt x="61" y="28"/>
                    <a:pt x="63" y="6"/>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8" name="Freeform 439"/>
            <p:cNvSpPr/>
            <p:nvPr/>
          </p:nvSpPr>
          <p:spPr bwMode="auto">
            <a:xfrm>
              <a:off x="10294" y="2621"/>
              <a:ext cx="24" cy="25"/>
            </a:xfrm>
            <a:custGeom>
              <a:avLst/>
              <a:gdLst>
                <a:gd name="T0" fmla="*/ 19 w 21"/>
                <a:gd name="T1" fmla="*/ 3 h 21"/>
                <a:gd name="T2" fmla="*/ 15 w 21"/>
                <a:gd name="T3" fmla="*/ 15 h 21"/>
                <a:gd name="T4" fmla="*/ 2 w 21"/>
                <a:gd name="T5" fmla="*/ 19 h 21"/>
                <a:gd name="T6" fmla="*/ 6 w 21"/>
                <a:gd name="T7" fmla="*/ 6 h 21"/>
                <a:gd name="T8" fmla="*/ 19 w 21"/>
                <a:gd name="T9" fmla="*/ 3 h 21"/>
              </a:gdLst>
              <a:ahLst/>
              <a:cxnLst>
                <a:cxn ang="0">
                  <a:pos x="T0" y="T1"/>
                </a:cxn>
                <a:cxn ang="0">
                  <a:pos x="T2" y="T3"/>
                </a:cxn>
                <a:cxn ang="0">
                  <a:pos x="T4" y="T5"/>
                </a:cxn>
                <a:cxn ang="0">
                  <a:pos x="T6" y="T7"/>
                </a:cxn>
                <a:cxn ang="0">
                  <a:pos x="T8" y="T9"/>
                </a:cxn>
              </a:cxnLst>
              <a:rect l="0" t="0" r="r" b="b"/>
              <a:pathLst>
                <a:path w="21" h="21">
                  <a:moveTo>
                    <a:pt x="19" y="3"/>
                  </a:moveTo>
                  <a:cubicBezTo>
                    <a:pt x="21" y="5"/>
                    <a:pt x="19" y="11"/>
                    <a:pt x="15" y="15"/>
                  </a:cubicBezTo>
                  <a:cubicBezTo>
                    <a:pt x="10" y="20"/>
                    <a:pt x="4" y="21"/>
                    <a:pt x="2" y="19"/>
                  </a:cubicBezTo>
                  <a:cubicBezTo>
                    <a:pt x="0" y="16"/>
                    <a:pt x="2" y="10"/>
                    <a:pt x="6" y="6"/>
                  </a:cubicBezTo>
                  <a:cubicBezTo>
                    <a:pt x="11" y="2"/>
                    <a:pt x="17" y="0"/>
                    <a:pt x="19"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59" name="Freeform 440"/>
            <p:cNvSpPr/>
            <p:nvPr/>
          </p:nvSpPr>
          <p:spPr bwMode="auto">
            <a:xfrm>
              <a:off x="10296" y="2640"/>
              <a:ext cx="86" cy="95"/>
            </a:xfrm>
            <a:custGeom>
              <a:avLst/>
              <a:gdLst>
                <a:gd name="T0" fmla="*/ 22 w 74"/>
                <a:gd name="T1" fmla="*/ 67 h 82"/>
                <a:gd name="T2" fmla="*/ 0 w 74"/>
                <a:gd name="T3" fmla="*/ 60 h 82"/>
                <a:gd name="T4" fmla="*/ 31 w 74"/>
                <a:gd name="T5" fmla="*/ 81 h 82"/>
                <a:gd name="T6" fmla="*/ 72 w 74"/>
                <a:gd name="T7" fmla="*/ 12 h 82"/>
                <a:gd name="T8" fmla="*/ 70 w 74"/>
                <a:gd name="T9" fmla="*/ 0 h 82"/>
                <a:gd name="T10" fmla="*/ 2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22" y="67"/>
                  </a:moveTo>
                  <a:cubicBezTo>
                    <a:pt x="17" y="68"/>
                    <a:pt x="7" y="66"/>
                    <a:pt x="0" y="60"/>
                  </a:cubicBezTo>
                  <a:cubicBezTo>
                    <a:pt x="14" y="77"/>
                    <a:pt x="24" y="82"/>
                    <a:pt x="31" y="81"/>
                  </a:cubicBezTo>
                  <a:cubicBezTo>
                    <a:pt x="48" y="80"/>
                    <a:pt x="74" y="37"/>
                    <a:pt x="72" y="12"/>
                  </a:cubicBezTo>
                  <a:cubicBezTo>
                    <a:pt x="72" y="8"/>
                    <a:pt x="71" y="4"/>
                    <a:pt x="70" y="0"/>
                  </a:cubicBezTo>
                  <a:cubicBezTo>
                    <a:pt x="71" y="33"/>
                    <a:pt x="51" y="61"/>
                    <a:pt x="22" y="67"/>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0" name="Freeform 441"/>
            <p:cNvSpPr/>
            <p:nvPr/>
          </p:nvSpPr>
          <p:spPr bwMode="auto">
            <a:xfrm>
              <a:off x="10323" y="2733"/>
              <a:ext cx="17" cy="13"/>
            </a:xfrm>
            <a:custGeom>
              <a:avLst/>
              <a:gdLst>
                <a:gd name="T0" fmla="*/ 1 w 15"/>
                <a:gd name="T1" fmla="*/ 11 h 11"/>
                <a:gd name="T2" fmla="*/ 7 w 15"/>
                <a:gd name="T3" fmla="*/ 0 h 11"/>
                <a:gd name="T4" fmla="*/ 14 w 15"/>
                <a:gd name="T5" fmla="*/ 11 h 11"/>
                <a:gd name="T6" fmla="*/ 1 w 15"/>
                <a:gd name="T7" fmla="*/ 11 h 11"/>
              </a:gdLst>
              <a:ahLst/>
              <a:cxnLst>
                <a:cxn ang="0">
                  <a:pos x="T0" y="T1"/>
                </a:cxn>
                <a:cxn ang="0">
                  <a:pos x="T2" y="T3"/>
                </a:cxn>
                <a:cxn ang="0">
                  <a:pos x="T4" y="T5"/>
                </a:cxn>
                <a:cxn ang="0">
                  <a:pos x="T6" y="T7"/>
                </a:cxn>
              </a:cxnLst>
              <a:rect l="0" t="0" r="r" b="b"/>
              <a:pathLst>
                <a:path w="15" h="11">
                  <a:moveTo>
                    <a:pt x="1" y="11"/>
                  </a:moveTo>
                  <a:cubicBezTo>
                    <a:pt x="0" y="10"/>
                    <a:pt x="4" y="0"/>
                    <a:pt x="7" y="0"/>
                  </a:cubicBezTo>
                  <a:cubicBezTo>
                    <a:pt x="11" y="0"/>
                    <a:pt x="15" y="10"/>
                    <a:pt x="14" y="11"/>
                  </a:cubicBezTo>
                  <a:lnTo>
                    <a:pt x="1" y="11"/>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1" name="Freeform 442"/>
            <p:cNvSpPr/>
            <p:nvPr/>
          </p:nvSpPr>
          <p:spPr bwMode="auto">
            <a:xfrm>
              <a:off x="7926" y="3922"/>
              <a:ext cx="159" cy="722"/>
            </a:xfrm>
            <a:custGeom>
              <a:avLst/>
              <a:gdLst>
                <a:gd name="T0" fmla="*/ 136 w 137"/>
                <a:gd name="T1" fmla="*/ 621 h 621"/>
                <a:gd name="T2" fmla="*/ 136 w 137"/>
                <a:gd name="T3" fmla="*/ 621 h 621"/>
                <a:gd name="T4" fmla="*/ 137 w 137"/>
                <a:gd name="T5" fmla="*/ 619 h 621"/>
                <a:gd name="T6" fmla="*/ 50 w 137"/>
                <a:gd name="T7" fmla="*/ 291 h 621"/>
                <a:gd name="T8" fmla="*/ 8 w 137"/>
                <a:gd name="T9" fmla="*/ 2 h 621"/>
                <a:gd name="T10" fmla="*/ 7 w 137"/>
                <a:gd name="T11" fmla="*/ 0 h 621"/>
                <a:gd name="T12" fmla="*/ 7 w 137"/>
                <a:gd name="T13" fmla="*/ 0 h 621"/>
                <a:gd name="T14" fmla="*/ 5 w 137"/>
                <a:gd name="T15" fmla="*/ 2 h 621"/>
                <a:gd name="T16" fmla="*/ 47 w 137"/>
                <a:gd name="T17" fmla="*/ 292 h 621"/>
                <a:gd name="T18" fmla="*/ 134 w 137"/>
                <a:gd name="T19" fmla="*/ 620 h 621"/>
                <a:gd name="T20" fmla="*/ 136 w 137"/>
                <a:gd name="T21"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7" h="621">
                  <a:moveTo>
                    <a:pt x="136" y="621"/>
                  </a:moveTo>
                  <a:cubicBezTo>
                    <a:pt x="136" y="621"/>
                    <a:pt x="136" y="621"/>
                    <a:pt x="136" y="621"/>
                  </a:cubicBezTo>
                  <a:cubicBezTo>
                    <a:pt x="137" y="619"/>
                    <a:pt x="137" y="619"/>
                    <a:pt x="137" y="619"/>
                  </a:cubicBezTo>
                  <a:cubicBezTo>
                    <a:pt x="137" y="617"/>
                    <a:pt x="95" y="435"/>
                    <a:pt x="50" y="291"/>
                  </a:cubicBezTo>
                  <a:cubicBezTo>
                    <a:pt x="3" y="142"/>
                    <a:pt x="8" y="3"/>
                    <a:pt x="8" y="2"/>
                  </a:cubicBezTo>
                  <a:cubicBezTo>
                    <a:pt x="7" y="0"/>
                    <a:pt x="7" y="0"/>
                    <a:pt x="7" y="0"/>
                  </a:cubicBezTo>
                  <a:cubicBezTo>
                    <a:pt x="7" y="0"/>
                    <a:pt x="7" y="0"/>
                    <a:pt x="7" y="0"/>
                  </a:cubicBezTo>
                  <a:cubicBezTo>
                    <a:pt x="5" y="2"/>
                    <a:pt x="5" y="2"/>
                    <a:pt x="5" y="2"/>
                  </a:cubicBezTo>
                  <a:cubicBezTo>
                    <a:pt x="5" y="3"/>
                    <a:pt x="0" y="143"/>
                    <a:pt x="47" y="292"/>
                  </a:cubicBezTo>
                  <a:cubicBezTo>
                    <a:pt x="92" y="436"/>
                    <a:pt x="133" y="618"/>
                    <a:pt x="134" y="620"/>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2" name="Freeform 443"/>
            <p:cNvSpPr/>
            <p:nvPr/>
          </p:nvSpPr>
          <p:spPr bwMode="auto">
            <a:xfrm>
              <a:off x="7868" y="3756"/>
              <a:ext cx="142" cy="172"/>
            </a:xfrm>
            <a:custGeom>
              <a:avLst/>
              <a:gdLst>
                <a:gd name="T0" fmla="*/ 3 w 122"/>
                <a:gd name="T1" fmla="*/ 57 h 148"/>
                <a:gd name="T2" fmla="*/ 56 w 122"/>
                <a:gd name="T3" fmla="*/ 147 h 148"/>
                <a:gd name="T4" fmla="*/ 120 w 122"/>
                <a:gd name="T5" fmla="*/ 65 h 148"/>
                <a:gd name="T6" fmla="*/ 65 w 122"/>
                <a:gd name="T7" fmla="*/ 2 h 148"/>
                <a:gd name="T8" fmla="*/ 3 w 122"/>
                <a:gd name="T9" fmla="*/ 57 h 148"/>
              </a:gdLst>
              <a:ahLst/>
              <a:cxnLst>
                <a:cxn ang="0">
                  <a:pos x="T0" y="T1"/>
                </a:cxn>
                <a:cxn ang="0">
                  <a:pos x="T2" y="T3"/>
                </a:cxn>
                <a:cxn ang="0">
                  <a:pos x="T4" y="T5"/>
                </a:cxn>
                <a:cxn ang="0">
                  <a:pos x="T6" y="T7"/>
                </a:cxn>
                <a:cxn ang="0">
                  <a:pos x="T8" y="T9"/>
                </a:cxn>
              </a:cxnLst>
              <a:rect l="0" t="0" r="r" b="b"/>
              <a:pathLst>
                <a:path w="122" h="148">
                  <a:moveTo>
                    <a:pt x="3" y="57"/>
                  </a:moveTo>
                  <a:cubicBezTo>
                    <a:pt x="0" y="90"/>
                    <a:pt x="34" y="145"/>
                    <a:pt x="56" y="147"/>
                  </a:cubicBezTo>
                  <a:cubicBezTo>
                    <a:pt x="80" y="148"/>
                    <a:pt x="118" y="97"/>
                    <a:pt x="120" y="65"/>
                  </a:cubicBezTo>
                  <a:cubicBezTo>
                    <a:pt x="122" y="32"/>
                    <a:pt x="98" y="4"/>
                    <a:pt x="65" y="2"/>
                  </a:cubicBezTo>
                  <a:cubicBezTo>
                    <a:pt x="33" y="0"/>
                    <a:pt x="5" y="24"/>
                    <a:pt x="3" y="57"/>
                  </a:cubicBezTo>
                  <a:close/>
                </a:path>
              </a:pathLst>
            </a:custGeom>
            <a:solidFill>
              <a:srgbClr val="88D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3" name="Freeform 444"/>
            <p:cNvSpPr/>
            <p:nvPr/>
          </p:nvSpPr>
          <p:spPr bwMode="auto">
            <a:xfrm>
              <a:off x="7909" y="3767"/>
              <a:ext cx="94" cy="81"/>
            </a:xfrm>
            <a:custGeom>
              <a:avLst/>
              <a:gdLst>
                <a:gd name="T0" fmla="*/ 0 w 81"/>
                <a:gd name="T1" fmla="*/ 8 h 70"/>
                <a:gd name="T2" fmla="*/ 30 w 81"/>
                <a:gd name="T3" fmla="*/ 1 h 70"/>
                <a:gd name="T4" fmla="*/ 79 w 81"/>
                <a:gd name="T5" fmla="*/ 57 h 70"/>
                <a:gd name="T6" fmla="*/ 76 w 81"/>
                <a:gd name="T7" fmla="*/ 69 h 70"/>
                <a:gd name="T8" fmla="*/ 54 w 81"/>
                <a:gd name="T9" fmla="*/ 69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8" y="3"/>
                    <a:pt x="19" y="0"/>
                    <a:pt x="30" y="1"/>
                  </a:cubicBezTo>
                  <a:cubicBezTo>
                    <a:pt x="59" y="3"/>
                    <a:pt x="81" y="28"/>
                    <a:pt x="79" y="57"/>
                  </a:cubicBezTo>
                  <a:cubicBezTo>
                    <a:pt x="79" y="61"/>
                    <a:pt x="78" y="65"/>
                    <a:pt x="76" y="69"/>
                  </a:cubicBezTo>
                  <a:cubicBezTo>
                    <a:pt x="69" y="70"/>
                    <a:pt x="62" y="70"/>
                    <a:pt x="54" y="69"/>
                  </a:cubicBezTo>
                  <a:cubicBezTo>
                    <a:pt x="24" y="63"/>
                    <a:pt x="2" y="37"/>
                    <a:pt x="0" y="8"/>
                  </a:cubicBezTo>
                  <a:close/>
                </a:path>
              </a:pathLst>
            </a:custGeom>
            <a:solidFill>
              <a:srgbClr val="AEE7E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4" name="Freeform 445"/>
            <p:cNvSpPr/>
            <p:nvPr/>
          </p:nvSpPr>
          <p:spPr bwMode="auto">
            <a:xfrm>
              <a:off x="7951" y="3782"/>
              <a:ext cx="32" cy="30"/>
            </a:xfrm>
            <a:custGeom>
              <a:avLst/>
              <a:gdLst>
                <a:gd name="T0" fmla="*/ 3 w 28"/>
                <a:gd name="T1" fmla="*/ 3 h 26"/>
                <a:gd name="T2" fmla="*/ 8 w 28"/>
                <a:gd name="T3" fmla="*/ 19 h 26"/>
                <a:gd name="T4" fmla="*/ 24 w 28"/>
                <a:gd name="T5" fmla="*/ 23 h 26"/>
                <a:gd name="T6" fmla="*/ 19 w 28"/>
                <a:gd name="T7" fmla="*/ 7 h 26"/>
                <a:gd name="T8" fmla="*/ 3 w 28"/>
                <a:gd name="T9" fmla="*/ 3 h 26"/>
              </a:gdLst>
              <a:ahLst/>
              <a:cxnLst>
                <a:cxn ang="0">
                  <a:pos x="T0" y="T1"/>
                </a:cxn>
                <a:cxn ang="0">
                  <a:pos x="T2" y="T3"/>
                </a:cxn>
                <a:cxn ang="0">
                  <a:pos x="T4" y="T5"/>
                </a:cxn>
                <a:cxn ang="0">
                  <a:pos x="T6" y="T7"/>
                </a:cxn>
                <a:cxn ang="0">
                  <a:pos x="T8" y="T9"/>
                </a:cxn>
              </a:cxnLst>
              <a:rect l="0" t="0" r="r" b="b"/>
              <a:pathLst>
                <a:path w="28" h="26">
                  <a:moveTo>
                    <a:pt x="3" y="3"/>
                  </a:moveTo>
                  <a:cubicBezTo>
                    <a:pt x="0" y="6"/>
                    <a:pt x="2" y="13"/>
                    <a:pt x="8" y="19"/>
                  </a:cubicBezTo>
                  <a:cubicBezTo>
                    <a:pt x="14" y="24"/>
                    <a:pt x="21" y="26"/>
                    <a:pt x="24" y="23"/>
                  </a:cubicBezTo>
                  <a:cubicBezTo>
                    <a:pt x="28" y="20"/>
                    <a:pt x="25" y="13"/>
                    <a:pt x="19" y="7"/>
                  </a:cubicBezTo>
                  <a:cubicBezTo>
                    <a:pt x="13" y="2"/>
                    <a:pt x="6" y="0"/>
                    <a:pt x="3" y="3"/>
                  </a:cubicBezTo>
                  <a:close/>
                </a:path>
              </a:pathLst>
            </a:custGeom>
            <a:solidFill>
              <a:srgbClr val="DCF5F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5" name="Freeform 446"/>
            <p:cNvSpPr/>
            <p:nvPr/>
          </p:nvSpPr>
          <p:spPr bwMode="auto">
            <a:xfrm>
              <a:off x="7868" y="3805"/>
              <a:ext cx="111" cy="122"/>
            </a:xfrm>
            <a:custGeom>
              <a:avLst/>
              <a:gdLst>
                <a:gd name="T0" fmla="*/ 67 w 95"/>
                <a:gd name="T1" fmla="*/ 86 h 105"/>
                <a:gd name="T2" fmla="*/ 95 w 95"/>
                <a:gd name="T3" fmla="*/ 77 h 105"/>
                <a:gd name="T4" fmla="*/ 56 w 95"/>
                <a:gd name="T5" fmla="*/ 105 h 105"/>
                <a:gd name="T6" fmla="*/ 3 w 95"/>
                <a:gd name="T7" fmla="*/ 15 h 105"/>
                <a:gd name="T8" fmla="*/ 6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4" y="87"/>
                    <a:pt x="87" y="85"/>
                    <a:pt x="95" y="77"/>
                  </a:cubicBezTo>
                  <a:cubicBezTo>
                    <a:pt x="77" y="99"/>
                    <a:pt x="65" y="105"/>
                    <a:pt x="56" y="105"/>
                  </a:cubicBezTo>
                  <a:cubicBezTo>
                    <a:pt x="34" y="103"/>
                    <a:pt x="0" y="48"/>
                    <a:pt x="3" y="15"/>
                  </a:cubicBezTo>
                  <a:cubicBezTo>
                    <a:pt x="3" y="10"/>
                    <a:pt x="4" y="5"/>
                    <a:pt x="6" y="0"/>
                  </a:cubicBezTo>
                  <a:cubicBezTo>
                    <a:pt x="4" y="42"/>
                    <a:pt x="29" y="79"/>
                    <a:pt x="67" y="86"/>
                  </a:cubicBez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6" name="Freeform 447"/>
            <p:cNvSpPr/>
            <p:nvPr/>
          </p:nvSpPr>
          <p:spPr bwMode="auto">
            <a:xfrm>
              <a:off x="7923" y="3925"/>
              <a:ext cx="22" cy="16"/>
            </a:xfrm>
            <a:custGeom>
              <a:avLst/>
              <a:gdLst>
                <a:gd name="T0" fmla="*/ 17 w 19"/>
                <a:gd name="T1" fmla="*/ 14 h 14"/>
                <a:gd name="T2" fmla="*/ 10 w 19"/>
                <a:gd name="T3" fmla="*/ 0 h 14"/>
                <a:gd name="T4" fmla="*/ 1 w 19"/>
                <a:gd name="T5" fmla="*/ 14 h 14"/>
                <a:gd name="T6" fmla="*/ 17 w 19"/>
                <a:gd name="T7" fmla="*/ 14 h 14"/>
              </a:gdLst>
              <a:ahLst/>
              <a:cxnLst>
                <a:cxn ang="0">
                  <a:pos x="T0" y="T1"/>
                </a:cxn>
                <a:cxn ang="0">
                  <a:pos x="T2" y="T3"/>
                </a:cxn>
                <a:cxn ang="0">
                  <a:pos x="T4" y="T5"/>
                </a:cxn>
                <a:cxn ang="0">
                  <a:pos x="T6" y="T7"/>
                </a:cxn>
              </a:cxnLst>
              <a:rect l="0" t="0" r="r" b="b"/>
              <a:pathLst>
                <a:path w="19" h="14">
                  <a:moveTo>
                    <a:pt x="17" y="14"/>
                  </a:moveTo>
                  <a:cubicBezTo>
                    <a:pt x="19" y="13"/>
                    <a:pt x="14" y="0"/>
                    <a:pt x="10" y="0"/>
                  </a:cubicBezTo>
                  <a:cubicBezTo>
                    <a:pt x="5" y="0"/>
                    <a:pt x="0" y="13"/>
                    <a:pt x="1" y="14"/>
                  </a:cubicBezTo>
                  <a:lnTo>
                    <a:pt x="17" y="14"/>
                  </a:lnTo>
                  <a:close/>
                </a:path>
              </a:pathLst>
            </a:custGeom>
            <a:solidFill>
              <a:srgbClr val="51CDD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7" name="Freeform 448"/>
            <p:cNvSpPr/>
            <p:nvPr/>
          </p:nvSpPr>
          <p:spPr bwMode="auto">
            <a:xfrm>
              <a:off x="9660" y="4459"/>
              <a:ext cx="126" cy="565"/>
            </a:xfrm>
            <a:custGeom>
              <a:avLst/>
              <a:gdLst>
                <a:gd name="T0" fmla="*/ 106 w 108"/>
                <a:gd name="T1" fmla="*/ 486 h 486"/>
                <a:gd name="T2" fmla="*/ 107 w 108"/>
                <a:gd name="T3" fmla="*/ 486 h 486"/>
                <a:gd name="T4" fmla="*/ 108 w 108"/>
                <a:gd name="T5" fmla="*/ 484 h 486"/>
                <a:gd name="T6" fmla="*/ 39 w 108"/>
                <a:gd name="T7" fmla="*/ 228 h 486"/>
                <a:gd name="T8" fmla="*/ 7 w 108"/>
                <a:gd name="T9" fmla="*/ 2 h 486"/>
                <a:gd name="T10" fmla="*/ 6 w 108"/>
                <a:gd name="T11" fmla="*/ 0 h 486"/>
                <a:gd name="T12" fmla="*/ 6 w 108"/>
                <a:gd name="T13" fmla="*/ 0 h 486"/>
                <a:gd name="T14" fmla="*/ 4 w 108"/>
                <a:gd name="T15" fmla="*/ 2 h 486"/>
                <a:gd name="T16" fmla="*/ 37 w 108"/>
                <a:gd name="T17" fmla="*/ 229 h 486"/>
                <a:gd name="T18" fmla="*/ 105 w 108"/>
                <a:gd name="T19" fmla="*/ 485 h 486"/>
                <a:gd name="T20" fmla="*/ 106 w 108"/>
                <a:gd name="T21" fmla="*/ 486 h 4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8" h="486">
                  <a:moveTo>
                    <a:pt x="106" y="486"/>
                  </a:moveTo>
                  <a:cubicBezTo>
                    <a:pt x="107" y="486"/>
                    <a:pt x="107" y="486"/>
                    <a:pt x="107" y="486"/>
                  </a:cubicBezTo>
                  <a:cubicBezTo>
                    <a:pt x="108" y="484"/>
                    <a:pt x="108" y="484"/>
                    <a:pt x="108" y="484"/>
                  </a:cubicBezTo>
                  <a:cubicBezTo>
                    <a:pt x="107" y="483"/>
                    <a:pt x="75" y="340"/>
                    <a:pt x="39" y="228"/>
                  </a:cubicBezTo>
                  <a:cubicBezTo>
                    <a:pt x="3" y="112"/>
                    <a:pt x="7" y="3"/>
                    <a:pt x="7" y="2"/>
                  </a:cubicBezTo>
                  <a:cubicBezTo>
                    <a:pt x="6" y="0"/>
                    <a:pt x="6" y="0"/>
                    <a:pt x="6" y="0"/>
                  </a:cubicBezTo>
                  <a:cubicBezTo>
                    <a:pt x="6" y="0"/>
                    <a:pt x="6" y="0"/>
                    <a:pt x="6" y="0"/>
                  </a:cubicBezTo>
                  <a:cubicBezTo>
                    <a:pt x="4" y="2"/>
                    <a:pt x="4" y="2"/>
                    <a:pt x="4" y="2"/>
                  </a:cubicBezTo>
                  <a:cubicBezTo>
                    <a:pt x="4" y="3"/>
                    <a:pt x="0" y="112"/>
                    <a:pt x="37" y="229"/>
                  </a:cubicBezTo>
                  <a:cubicBezTo>
                    <a:pt x="72" y="341"/>
                    <a:pt x="105" y="483"/>
                    <a:pt x="105" y="485"/>
                  </a:cubicBezTo>
                  <a:lnTo>
                    <a:pt x="106" y="486"/>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8" name="Freeform 449"/>
            <p:cNvSpPr/>
            <p:nvPr/>
          </p:nvSpPr>
          <p:spPr bwMode="auto">
            <a:xfrm>
              <a:off x="9616" y="4330"/>
              <a:ext cx="111" cy="134"/>
            </a:xfrm>
            <a:custGeom>
              <a:avLst/>
              <a:gdLst>
                <a:gd name="T0" fmla="*/ 1 w 95"/>
                <a:gd name="T1" fmla="*/ 44 h 115"/>
                <a:gd name="T2" fmla="*/ 43 w 95"/>
                <a:gd name="T3" fmla="*/ 114 h 115"/>
                <a:gd name="T4" fmla="*/ 93 w 95"/>
                <a:gd name="T5" fmla="*/ 50 h 115"/>
                <a:gd name="T6" fmla="*/ 50 w 95"/>
                <a:gd name="T7" fmla="*/ 1 h 115"/>
                <a:gd name="T8" fmla="*/ 1 w 95"/>
                <a:gd name="T9" fmla="*/ 44 h 115"/>
              </a:gdLst>
              <a:ahLst/>
              <a:cxnLst>
                <a:cxn ang="0">
                  <a:pos x="T0" y="T1"/>
                </a:cxn>
                <a:cxn ang="0">
                  <a:pos x="T2" y="T3"/>
                </a:cxn>
                <a:cxn ang="0">
                  <a:pos x="T4" y="T5"/>
                </a:cxn>
                <a:cxn ang="0">
                  <a:pos x="T6" y="T7"/>
                </a:cxn>
                <a:cxn ang="0">
                  <a:pos x="T8" y="T9"/>
                </a:cxn>
              </a:cxnLst>
              <a:rect l="0" t="0" r="r" b="b"/>
              <a:pathLst>
                <a:path w="95" h="115">
                  <a:moveTo>
                    <a:pt x="1" y="44"/>
                  </a:moveTo>
                  <a:cubicBezTo>
                    <a:pt x="0" y="70"/>
                    <a:pt x="26" y="113"/>
                    <a:pt x="43" y="114"/>
                  </a:cubicBezTo>
                  <a:cubicBezTo>
                    <a:pt x="62" y="115"/>
                    <a:pt x="92" y="76"/>
                    <a:pt x="93" y="50"/>
                  </a:cubicBezTo>
                  <a:cubicBezTo>
                    <a:pt x="95" y="25"/>
                    <a:pt x="76" y="3"/>
                    <a:pt x="50" y="1"/>
                  </a:cubicBezTo>
                  <a:cubicBezTo>
                    <a:pt x="25" y="0"/>
                    <a:pt x="3" y="19"/>
                    <a:pt x="1" y="44"/>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69" name="Freeform 450"/>
            <p:cNvSpPr/>
            <p:nvPr/>
          </p:nvSpPr>
          <p:spPr bwMode="auto">
            <a:xfrm>
              <a:off x="9646" y="4338"/>
              <a:ext cx="75" cy="64"/>
            </a:xfrm>
            <a:custGeom>
              <a:avLst/>
              <a:gdLst>
                <a:gd name="T0" fmla="*/ 0 w 64"/>
                <a:gd name="T1" fmla="*/ 6 h 55"/>
                <a:gd name="T2" fmla="*/ 24 w 64"/>
                <a:gd name="T3" fmla="*/ 0 h 55"/>
                <a:gd name="T4" fmla="*/ 62 w 64"/>
                <a:gd name="T5" fmla="*/ 44 h 55"/>
                <a:gd name="T6" fmla="*/ 60 w 64"/>
                <a:gd name="T7" fmla="*/ 54 h 55"/>
                <a:gd name="T8" fmla="*/ 43 w 64"/>
                <a:gd name="T9" fmla="*/ 53 h 55"/>
                <a:gd name="T10" fmla="*/ 0 w 64"/>
                <a:gd name="T11" fmla="*/ 6 h 55"/>
              </a:gdLst>
              <a:ahLst/>
              <a:cxnLst>
                <a:cxn ang="0">
                  <a:pos x="T0" y="T1"/>
                </a:cxn>
                <a:cxn ang="0">
                  <a:pos x="T2" y="T3"/>
                </a:cxn>
                <a:cxn ang="0">
                  <a:pos x="T4" y="T5"/>
                </a:cxn>
                <a:cxn ang="0">
                  <a:pos x="T6" y="T7"/>
                </a:cxn>
                <a:cxn ang="0">
                  <a:pos x="T8" y="T9"/>
                </a:cxn>
                <a:cxn ang="0">
                  <a:pos x="T10" y="T11"/>
                </a:cxn>
              </a:cxnLst>
              <a:rect l="0" t="0" r="r" b="b"/>
              <a:pathLst>
                <a:path w="64" h="55">
                  <a:moveTo>
                    <a:pt x="0" y="6"/>
                  </a:moveTo>
                  <a:cubicBezTo>
                    <a:pt x="7" y="2"/>
                    <a:pt x="15" y="0"/>
                    <a:pt x="24" y="0"/>
                  </a:cubicBezTo>
                  <a:cubicBezTo>
                    <a:pt x="47" y="2"/>
                    <a:pt x="64" y="21"/>
                    <a:pt x="62" y="44"/>
                  </a:cubicBezTo>
                  <a:cubicBezTo>
                    <a:pt x="62" y="47"/>
                    <a:pt x="61" y="50"/>
                    <a:pt x="60" y="54"/>
                  </a:cubicBezTo>
                  <a:cubicBezTo>
                    <a:pt x="55" y="55"/>
                    <a:pt x="49" y="55"/>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0" name="Freeform 451"/>
            <p:cNvSpPr/>
            <p:nvPr/>
          </p:nvSpPr>
          <p:spPr bwMode="auto">
            <a:xfrm>
              <a:off x="9680" y="4350"/>
              <a:ext cx="24" cy="24"/>
            </a:xfrm>
            <a:custGeom>
              <a:avLst/>
              <a:gdLst>
                <a:gd name="T0" fmla="*/ 2 w 21"/>
                <a:gd name="T1" fmla="*/ 2 h 21"/>
                <a:gd name="T2" fmla="*/ 6 w 21"/>
                <a:gd name="T3" fmla="*/ 15 h 21"/>
                <a:gd name="T4" fmla="*/ 19 w 21"/>
                <a:gd name="T5" fmla="*/ 18 h 21"/>
                <a:gd name="T6" fmla="*/ 15 w 21"/>
                <a:gd name="T7" fmla="*/ 5 h 21"/>
                <a:gd name="T8" fmla="*/ 2 w 21"/>
                <a:gd name="T9" fmla="*/ 2 h 21"/>
              </a:gdLst>
              <a:ahLst/>
              <a:cxnLst>
                <a:cxn ang="0">
                  <a:pos x="T0" y="T1"/>
                </a:cxn>
                <a:cxn ang="0">
                  <a:pos x="T2" y="T3"/>
                </a:cxn>
                <a:cxn ang="0">
                  <a:pos x="T4" y="T5"/>
                </a:cxn>
                <a:cxn ang="0">
                  <a:pos x="T6" y="T7"/>
                </a:cxn>
                <a:cxn ang="0">
                  <a:pos x="T8" y="T9"/>
                </a:cxn>
              </a:cxnLst>
              <a:rect l="0" t="0" r="r" b="b"/>
              <a:pathLst>
                <a:path w="21" h="21">
                  <a:moveTo>
                    <a:pt x="2" y="2"/>
                  </a:moveTo>
                  <a:cubicBezTo>
                    <a:pt x="0" y="5"/>
                    <a:pt x="2" y="10"/>
                    <a:pt x="6" y="15"/>
                  </a:cubicBezTo>
                  <a:cubicBezTo>
                    <a:pt x="11" y="19"/>
                    <a:pt x="17" y="21"/>
                    <a:pt x="19" y="18"/>
                  </a:cubicBezTo>
                  <a:cubicBezTo>
                    <a:pt x="21" y="15"/>
                    <a:pt x="19" y="10"/>
                    <a:pt x="15" y="5"/>
                  </a:cubicBezTo>
                  <a:cubicBezTo>
                    <a:pt x="10" y="1"/>
                    <a:pt x="4" y="0"/>
                    <a:pt x="2" y="2"/>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1" name="Freeform 452"/>
            <p:cNvSpPr/>
            <p:nvPr/>
          </p:nvSpPr>
          <p:spPr bwMode="auto">
            <a:xfrm>
              <a:off x="9616" y="4369"/>
              <a:ext cx="86" cy="95"/>
            </a:xfrm>
            <a:custGeom>
              <a:avLst/>
              <a:gdLst>
                <a:gd name="T0" fmla="*/ 52 w 74"/>
                <a:gd name="T1" fmla="*/ 67 h 82"/>
                <a:gd name="T2" fmla="*/ 74 w 74"/>
                <a:gd name="T3" fmla="*/ 60 h 82"/>
                <a:gd name="T4" fmla="*/ 43 w 74"/>
                <a:gd name="T5" fmla="*/ 81 h 82"/>
                <a:gd name="T6" fmla="*/ 1 w 74"/>
                <a:gd name="T7" fmla="*/ 11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0"/>
                  </a:cubicBezTo>
                  <a:cubicBezTo>
                    <a:pt x="60" y="77"/>
                    <a:pt x="50" y="82"/>
                    <a:pt x="43" y="81"/>
                  </a:cubicBezTo>
                  <a:cubicBezTo>
                    <a:pt x="26" y="80"/>
                    <a:pt x="0" y="37"/>
                    <a:pt x="1" y="11"/>
                  </a:cubicBezTo>
                  <a:cubicBezTo>
                    <a:pt x="2" y="7"/>
                    <a:pt x="2" y="3"/>
                    <a:pt x="4" y="0"/>
                  </a:cubicBezTo>
                  <a:cubicBezTo>
                    <a:pt x="2" y="32"/>
                    <a:pt x="22" y="61"/>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2" name="Freeform 453"/>
            <p:cNvSpPr/>
            <p:nvPr/>
          </p:nvSpPr>
          <p:spPr bwMode="auto">
            <a:xfrm>
              <a:off x="9658" y="4462"/>
              <a:ext cx="17" cy="12"/>
            </a:xfrm>
            <a:custGeom>
              <a:avLst/>
              <a:gdLst>
                <a:gd name="T0" fmla="*/ 14 w 15"/>
                <a:gd name="T1" fmla="*/ 11 h 11"/>
                <a:gd name="T2" fmla="*/ 8 w 15"/>
                <a:gd name="T3" fmla="*/ 0 h 11"/>
                <a:gd name="T4" fmla="*/ 1 w 15"/>
                <a:gd name="T5" fmla="*/ 11 h 11"/>
                <a:gd name="T6" fmla="*/ 14 w 15"/>
                <a:gd name="T7" fmla="*/ 11 h 11"/>
              </a:gdLst>
              <a:ahLst/>
              <a:cxnLst>
                <a:cxn ang="0">
                  <a:pos x="T0" y="T1"/>
                </a:cxn>
                <a:cxn ang="0">
                  <a:pos x="T2" y="T3"/>
                </a:cxn>
                <a:cxn ang="0">
                  <a:pos x="T4" y="T5"/>
                </a:cxn>
                <a:cxn ang="0">
                  <a:pos x="T6" y="T7"/>
                </a:cxn>
              </a:cxnLst>
              <a:rect l="0" t="0" r="r" b="b"/>
              <a:pathLst>
                <a:path w="15" h="11">
                  <a:moveTo>
                    <a:pt x="14" y="11"/>
                  </a:moveTo>
                  <a:cubicBezTo>
                    <a:pt x="15" y="10"/>
                    <a:pt x="11" y="0"/>
                    <a:pt x="8" y="0"/>
                  </a:cubicBezTo>
                  <a:cubicBezTo>
                    <a:pt x="4" y="0"/>
                    <a:pt x="0" y="10"/>
                    <a:pt x="1" y="11"/>
                  </a:cubicBezTo>
                  <a:lnTo>
                    <a:pt x="14" y="11"/>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3" name="Freeform 454"/>
            <p:cNvSpPr/>
            <p:nvPr/>
          </p:nvSpPr>
          <p:spPr bwMode="auto">
            <a:xfrm>
              <a:off x="7498" y="4240"/>
              <a:ext cx="126" cy="563"/>
            </a:xfrm>
            <a:custGeom>
              <a:avLst/>
              <a:gdLst>
                <a:gd name="T0" fmla="*/ 106 w 108"/>
                <a:gd name="T1" fmla="*/ 485 h 485"/>
                <a:gd name="T2" fmla="*/ 107 w 108"/>
                <a:gd name="T3" fmla="*/ 485 h 485"/>
                <a:gd name="T4" fmla="*/ 108 w 108"/>
                <a:gd name="T5" fmla="*/ 484 h 485"/>
                <a:gd name="T6" fmla="*/ 39 w 108"/>
                <a:gd name="T7" fmla="*/ 228 h 485"/>
                <a:gd name="T8" fmla="*/ 7 w 108"/>
                <a:gd name="T9" fmla="*/ 2 h 485"/>
                <a:gd name="T10" fmla="*/ 6 w 108"/>
                <a:gd name="T11" fmla="*/ 0 h 485"/>
                <a:gd name="T12" fmla="*/ 4 w 108"/>
                <a:gd name="T13" fmla="*/ 1 h 485"/>
                <a:gd name="T14" fmla="*/ 37 w 108"/>
                <a:gd name="T15" fmla="*/ 228 h 485"/>
                <a:gd name="T16" fmla="*/ 105 w 108"/>
                <a:gd name="T17" fmla="*/ 484 h 485"/>
                <a:gd name="T18" fmla="*/ 106 w 108"/>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485">
                  <a:moveTo>
                    <a:pt x="106" y="485"/>
                  </a:moveTo>
                  <a:cubicBezTo>
                    <a:pt x="107" y="485"/>
                    <a:pt x="107" y="485"/>
                    <a:pt x="107" y="485"/>
                  </a:cubicBezTo>
                  <a:cubicBezTo>
                    <a:pt x="108" y="484"/>
                    <a:pt x="108" y="484"/>
                    <a:pt x="108" y="484"/>
                  </a:cubicBezTo>
                  <a:cubicBezTo>
                    <a:pt x="107" y="482"/>
                    <a:pt x="75" y="340"/>
                    <a:pt x="39" y="228"/>
                  </a:cubicBezTo>
                  <a:cubicBezTo>
                    <a:pt x="3" y="111"/>
                    <a:pt x="7" y="3"/>
                    <a:pt x="7" y="2"/>
                  </a:cubicBezTo>
                  <a:cubicBezTo>
                    <a:pt x="6" y="0"/>
                    <a:pt x="6" y="0"/>
                    <a:pt x="6" y="0"/>
                  </a:cubicBezTo>
                  <a:cubicBezTo>
                    <a:pt x="4" y="1"/>
                    <a:pt x="4" y="1"/>
                    <a:pt x="4" y="1"/>
                  </a:cubicBezTo>
                  <a:cubicBezTo>
                    <a:pt x="4" y="3"/>
                    <a:pt x="0" y="112"/>
                    <a:pt x="37" y="228"/>
                  </a:cubicBezTo>
                  <a:cubicBezTo>
                    <a:pt x="72" y="341"/>
                    <a:pt x="105"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4" name="Freeform 455"/>
            <p:cNvSpPr/>
            <p:nvPr/>
          </p:nvSpPr>
          <p:spPr bwMode="auto">
            <a:xfrm>
              <a:off x="7454" y="4110"/>
              <a:ext cx="110" cy="134"/>
            </a:xfrm>
            <a:custGeom>
              <a:avLst/>
              <a:gdLst>
                <a:gd name="T0" fmla="*/ 1 w 95"/>
                <a:gd name="T1" fmla="*/ 45 h 116"/>
                <a:gd name="T2" fmla="*/ 43 w 95"/>
                <a:gd name="T3" fmla="*/ 115 h 116"/>
                <a:gd name="T4" fmla="*/ 93 w 95"/>
                <a:gd name="T5" fmla="*/ 51 h 116"/>
                <a:gd name="T6" fmla="*/ 50 w 95"/>
                <a:gd name="T7" fmla="*/ 2 h 116"/>
                <a:gd name="T8" fmla="*/ 1 w 95"/>
                <a:gd name="T9" fmla="*/ 45 h 116"/>
              </a:gdLst>
              <a:ahLst/>
              <a:cxnLst>
                <a:cxn ang="0">
                  <a:pos x="T0" y="T1"/>
                </a:cxn>
                <a:cxn ang="0">
                  <a:pos x="T2" y="T3"/>
                </a:cxn>
                <a:cxn ang="0">
                  <a:pos x="T4" y="T5"/>
                </a:cxn>
                <a:cxn ang="0">
                  <a:pos x="T6" y="T7"/>
                </a:cxn>
                <a:cxn ang="0">
                  <a:pos x="T8" y="T9"/>
                </a:cxn>
              </a:cxnLst>
              <a:rect l="0" t="0" r="r" b="b"/>
              <a:pathLst>
                <a:path w="95" h="116">
                  <a:moveTo>
                    <a:pt x="1" y="45"/>
                  </a:moveTo>
                  <a:cubicBezTo>
                    <a:pt x="0" y="70"/>
                    <a:pt x="26" y="114"/>
                    <a:pt x="43" y="115"/>
                  </a:cubicBezTo>
                  <a:cubicBezTo>
                    <a:pt x="62" y="116"/>
                    <a:pt x="92" y="76"/>
                    <a:pt x="93" y="51"/>
                  </a:cubicBezTo>
                  <a:cubicBezTo>
                    <a:pt x="95" y="26"/>
                    <a:pt x="76" y="4"/>
                    <a:pt x="50" y="2"/>
                  </a:cubicBezTo>
                  <a:cubicBezTo>
                    <a:pt x="25" y="0"/>
                    <a:pt x="3" y="20"/>
                    <a:pt x="1" y="45"/>
                  </a:cubicBezTo>
                  <a:close/>
                </a:path>
              </a:pathLst>
            </a:custGeom>
            <a:solidFill>
              <a:srgbClr val="B4D118"/>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5" name="Freeform 456"/>
            <p:cNvSpPr/>
            <p:nvPr/>
          </p:nvSpPr>
          <p:spPr bwMode="auto">
            <a:xfrm>
              <a:off x="7484" y="4119"/>
              <a:ext cx="75" cy="63"/>
            </a:xfrm>
            <a:custGeom>
              <a:avLst/>
              <a:gdLst>
                <a:gd name="T0" fmla="*/ 0 w 64"/>
                <a:gd name="T1" fmla="*/ 6 h 54"/>
                <a:gd name="T2" fmla="*/ 24 w 64"/>
                <a:gd name="T3" fmla="*/ 0 h 54"/>
                <a:gd name="T4" fmla="*/ 62 w 64"/>
                <a:gd name="T5" fmla="*/ 44 h 54"/>
                <a:gd name="T6" fmla="*/ 60 w 64"/>
                <a:gd name="T7" fmla="*/ 53 h 54"/>
                <a:gd name="T8" fmla="*/ 43 w 64"/>
                <a:gd name="T9" fmla="*/ 53 h 54"/>
                <a:gd name="T10" fmla="*/ 0 w 64"/>
                <a:gd name="T11" fmla="*/ 6 h 54"/>
              </a:gdLst>
              <a:ahLst/>
              <a:cxnLst>
                <a:cxn ang="0">
                  <a:pos x="T0" y="T1"/>
                </a:cxn>
                <a:cxn ang="0">
                  <a:pos x="T2" y="T3"/>
                </a:cxn>
                <a:cxn ang="0">
                  <a:pos x="T4" y="T5"/>
                </a:cxn>
                <a:cxn ang="0">
                  <a:pos x="T6" y="T7"/>
                </a:cxn>
                <a:cxn ang="0">
                  <a:pos x="T8" y="T9"/>
                </a:cxn>
                <a:cxn ang="0">
                  <a:pos x="T10" y="T11"/>
                </a:cxn>
              </a:cxnLst>
              <a:rect l="0" t="0" r="r" b="b"/>
              <a:pathLst>
                <a:path w="64" h="54">
                  <a:moveTo>
                    <a:pt x="0" y="6"/>
                  </a:moveTo>
                  <a:cubicBezTo>
                    <a:pt x="7" y="2"/>
                    <a:pt x="15" y="0"/>
                    <a:pt x="24" y="0"/>
                  </a:cubicBezTo>
                  <a:cubicBezTo>
                    <a:pt x="47" y="2"/>
                    <a:pt x="64" y="21"/>
                    <a:pt x="62" y="44"/>
                  </a:cubicBezTo>
                  <a:cubicBezTo>
                    <a:pt x="62" y="47"/>
                    <a:pt x="61" y="50"/>
                    <a:pt x="60" y="53"/>
                  </a:cubicBezTo>
                  <a:cubicBezTo>
                    <a:pt x="55" y="54"/>
                    <a:pt x="49" y="54"/>
                    <a:pt x="43" y="53"/>
                  </a:cubicBezTo>
                  <a:cubicBezTo>
                    <a:pt x="19" y="49"/>
                    <a:pt x="2" y="29"/>
                    <a:pt x="0" y="6"/>
                  </a:cubicBezTo>
                  <a:close/>
                </a:path>
              </a:pathLst>
            </a:custGeom>
            <a:solidFill>
              <a:srgbClr val="D1E37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6" name="Freeform 457"/>
            <p:cNvSpPr/>
            <p:nvPr/>
          </p:nvSpPr>
          <p:spPr bwMode="auto">
            <a:xfrm>
              <a:off x="7518" y="4129"/>
              <a:ext cx="24" cy="25"/>
            </a:xfrm>
            <a:custGeom>
              <a:avLst/>
              <a:gdLst>
                <a:gd name="T0" fmla="*/ 2 w 21"/>
                <a:gd name="T1" fmla="*/ 3 h 21"/>
                <a:gd name="T2" fmla="*/ 6 w 21"/>
                <a:gd name="T3" fmla="*/ 15 h 21"/>
                <a:gd name="T4" fmla="*/ 19 w 21"/>
                <a:gd name="T5" fmla="*/ 19 h 21"/>
                <a:gd name="T6" fmla="*/ 15 w 21"/>
                <a:gd name="T7" fmla="*/ 6 h 21"/>
                <a:gd name="T8" fmla="*/ 2 w 21"/>
                <a:gd name="T9" fmla="*/ 3 h 21"/>
              </a:gdLst>
              <a:ahLst/>
              <a:cxnLst>
                <a:cxn ang="0">
                  <a:pos x="T0" y="T1"/>
                </a:cxn>
                <a:cxn ang="0">
                  <a:pos x="T2" y="T3"/>
                </a:cxn>
                <a:cxn ang="0">
                  <a:pos x="T4" y="T5"/>
                </a:cxn>
                <a:cxn ang="0">
                  <a:pos x="T6" y="T7"/>
                </a:cxn>
                <a:cxn ang="0">
                  <a:pos x="T8" y="T9"/>
                </a:cxn>
              </a:cxnLst>
              <a:rect l="0" t="0" r="r" b="b"/>
              <a:pathLst>
                <a:path w="21" h="21">
                  <a:moveTo>
                    <a:pt x="2" y="3"/>
                  </a:moveTo>
                  <a:cubicBezTo>
                    <a:pt x="0" y="5"/>
                    <a:pt x="2" y="11"/>
                    <a:pt x="6" y="15"/>
                  </a:cubicBezTo>
                  <a:cubicBezTo>
                    <a:pt x="11" y="20"/>
                    <a:pt x="17" y="21"/>
                    <a:pt x="19" y="19"/>
                  </a:cubicBezTo>
                  <a:cubicBezTo>
                    <a:pt x="21" y="16"/>
                    <a:pt x="19" y="11"/>
                    <a:pt x="15" y="6"/>
                  </a:cubicBezTo>
                  <a:cubicBezTo>
                    <a:pt x="10" y="2"/>
                    <a:pt x="4" y="0"/>
                    <a:pt x="2" y="3"/>
                  </a:cubicBezTo>
                  <a:close/>
                </a:path>
              </a:pathLst>
            </a:custGeom>
            <a:solidFill>
              <a:srgbClr val="E3EEA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7" name="Freeform 458"/>
            <p:cNvSpPr/>
            <p:nvPr/>
          </p:nvSpPr>
          <p:spPr bwMode="auto">
            <a:xfrm>
              <a:off x="7454" y="4148"/>
              <a:ext cx="86" cy="95"/>
            </a:xfrm>
            <a:custGeom>
              <a:avLst/>
              <a:gdLst>
                <a:gd name="T0" fmla="*/ 52 w 74"/>
                <a:gd name="T1" fmla="*/ 67 h 82"/>
                <a:gd name="T2" fmla="*/ 74 w 74"/>
                <a:gd name="T3" fmla="*/ 61 h 82"/>
                <a:gd name="T4" fmla="*/ 43 w 74"/>
                <a:gd name="T5" fmla="*/ 82 h 82"/>
                <a:gd name="T6" fmla="*/ 1 w 74"/>
                <a:gd name="T7" fmla="*/ 12 h 82"/>
                <a:gd name="T8" fmla="*/ 4 w 74"/>
                <a:gd name="T9" fmla="*/ 0 h 82"/>
                <a:gd name="T10" fmla="*/ 52 w 74"/>
                <a:gd name="T11" fmla="*/ 67 h 82"/>
              </a:gdLst>
              <a:ahLst/>
              <a:cxnLst>
                <a:cxn ang="0">
                  <a:pos x="T0" y="T1"/>
                </a:cxn>
                <a:cxn ang="0">
                  <a:pos x="T2" y="T3"/>
                </a:cxn>
                <a:cxn ang="0">
                  <a:pos x="T4" y="T5"/>
                </a:cxn>
                <a:cxn ang="0">
                  <a:pos x="T6" y="T7"/>
                </a:cxn>
                <a:cxn ang="0">
                  <a:pos x="T8" y="T9"/>
                </a:cxn>
                <a:cxn ang="0">
                  <a:pos x="T10" y="T11"/>
                </a:cxn>
              </a:cxnLst>
              <a:rect l="0" t="0" r="r" b="b"/>
              <a:pathLst>
                <a:path w="74" h="82">
                  <a:moveTo>
                    <a:pt x="52" y="67"/>
                  </a:moveTo>
                  <a:cubicBezTo>
                    <a:pt x="57" y="68"/>
                    <a:pt x="67" y="66"/>
                    <a:pt x="74" y="61"/>
                  </a:cubicBezTo>
                  <a:cubicBezTo>
                    <a:pt x="60" y="78"/>
                    <a:pt x="50" y="82"/>
                    <a:pt x="43" y="82"/>
                  </a:cubicBezTo>
                  <a:cubicBezTo>
                    <a:pt x="26" y="81"/>
                    <a:pt x="0" y="37"/>
                    <a:pt x="1" y="12"/>
                  </a:cubicBezTo>
                  <a:cubicBezTo>
                    <a:pt x="2" y="8"/>
                    <a:pt x="2" y="4"/>
                    <a:pt x="4" y="0"/>
                  </a:cubicBezTo>
                  <a:cubicBezTo>
                    <a:pt x="2" y="33"/>
                    <a:pt x="22" y="62"/>
                    <a:pt x="52" y="67"/>
                  </a:cubicBez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8" name="Freeform 459"/>
            <p:cNvSpPr/>
            <p:nvPr/>
          </p:nvSpPr>
          <p:spPr bwMode="auto">
            <a:xfrm>
              <a:off x="7496" y="4241"/>
              <a:ext cx="17"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1" y="1"/>
                    <a:pt x="8" y="0"/>
                  </a:cubicBezTo>
                  <a:cubicBezTo>
                    <a:pt x="4" y="0"/>
                    <a:pt x="0" y="11"/>
                    <a:pt x="1" y="11"/>
                  </a:cubicBezTo>
                  <a:lnTo>
                    <a:pt x="14" y="12"/>
                  </a:lnTo>
                  <a:close/>
                </a:path>
              </a:pathLst>
            </a:custGeom>
            <a:solidFill>
              <a:srgbClr val="99AD07"/>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79" name="Freeform 460"/>
            <p:cNvSpPr/>
            <p:nvPr/>
          </p:nvSpPr>
          <p:spPr bwMode="auto">
            <a:xfrm>
              <a:off x="9042" y="3425"/>
              <a:ext cx="124" cy="564"/>
            </a:xfrm>
            <a:custGeom>
              <a:avLst/>
              <a:gdLst>
                <a:gd name="T0" fmla="*/ 106 w 107"/>
                <a:gd name="T1" fmla="*/ 485 h 485"/>
                <a:gd name="T2" fmla="*/ 106 w 107"/>
                <a:gd name="T3" fmla="*/ 485 h 485"/>
                <a:gd name="T4" fmla="*/ 107 w 107"/>
                <a:gd name="T5" fmla="*/ 484 h 485"/>
                <a:gd name="T6" fmla="*/ 39 w 107"/>
                <a:gd name="T7" fmla="*/ 227 h 485"/>
                <a:gd name="T8" fmla="*/ 7 w 107"/>
                <a:gd name="T9" fmla="*/ 1 h 485"/>
                <a:gd name="T10" fmla="*/ 5 w 107"/>
                <a:gd name="T11" fmla="*/ 0 h 485"/>
                <a:gd name="T12" fmla="*/ 4 w 107"/>
                <a:gd name="T13" fmla="*/ 1 h 485"/>
                <a:gd name="T14" fmla="*/ 37 w 107"/>
                <a:gd name="T15" fmla="*/ 228 h 485"/>
                <a:gd name="T16" fmla="*/ 105 w 107"/>
                <a:gd name="T17" fmla="*/ 484 h 485"/>
                <a:gd name="T18" fmla="*/ 106 w 107"/>
                <a:gd name="T19" fmla="*/ 485 h 4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7" h="485">
                  <a:moveTo>
                    <a:pt x="106" y="485"/>
                  </a:moveTo>
                  <a:cubicBezTo>
                    <a:pt x="106" y="485"/>
                    <a:pt x="106" y="485"/>
                    <a:pt x="106" y="485"/>
                  </a:cubicBezTo>
                  <a:cubicBezTo>
                    <a:pt x="107" y="484"/>
                    <a:pt x="107" y="484"/>
                    <a:pt x="107" y="484"/>
                  </a:cubicBezTo>
                  <a:cubicBezTo>
                    <a:pt x="107" y="482"/>
                    <a:pt x="75" y="340"/>
                    <a:pt x="39" y="227"/>
                  </a:cubicBezTo>
                  <a:cubicBezTo>
                    <a:pt x="2" y="111"/>
                    <a:pt x="7" y="2"/>
                    <a:pt x="7" y="1"/>
                  </a:cubicBezTo>
                  <a:cubicBezTo>
                    <a:pt x="5" y="0"/>
                    <a:pt x="5" y="0"/>
                    <a:pt x="5" y="0"/>
                  </a:cubicBezTo>
                  <a:cubicBezTo>
                    <a:pt x="4" y="1"/>
                    <a:pt x="4" y="1"/>
                    <a:pt x="4" y="1"/>
                  </a:cubicBezTo>
                  <a:cubicBezTo>
                    <a:pt x="4" y="2"/>
                    <a:pt x="0" y="112"/>
                    <a:pt x="37" y="228"/>
                  </a:cubicBezTo>
                  <a:cubicBezTo>
                    <a:pt x="72" y="340"/>
                    <a:pt x="104" y="483"/>
                    <a:pt x="105" y="484"/>
                  </a:cubicBezTo>
                  <a:lnTo>
                    <a:pt x="106" y="485"/>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0" name="Freeform 461"/>
            <p:cNvSpPr/>
            <p:nvPr/>
          </p:nvSpPr>
          <p:spPr bwMode="auto">
            <a:xfrm>
              <a:off x="8996" y="3295"/>
              <a:ext cx="112" cy="135"/>
            </a:xfrm>
            <a:custGeom>
              <a:avLst/>
              <a:gdLst>
                <a:gd name="T0" fmla="*/ 2 w 96"/>
                <a:gd name="T1" fmla="*/ 45 h 116"/>
                <a:gd name="T2" fmla="*/ 44 w 96"/>
                <a:gd name="T3" fmla="*/ 115 h 116"/>
                <a:gd name="T4" fmla="*/ 94 w 96"/>
                <a:gd name="T5" fmla="*/ 51 h 116"/>
                <a:gd name="T6" fmla="*/ 51 w 96"/>
                <a:gd name="T7" fmla="*/ 2 h 116"/>
                <a:gd name="T8" fmla="*/ 2 w 96"/>
                <a:gd name="T9" fmla="*/ 45 h 116"/>
              </a:gdLst>
              <a:ahLst/>
              <a:cxnLst>
                <a:cxn ang="0">
                  <a:pos x="T0" y="T1"/>
                </a:cxn>
                <a:cxn ang="0">
                  <a:pos x="T2" y="T3"/>
                </a:cxn>
                <a:cxn ang="0">
                  <a:pos x="T4" y="T5"/>
                </a:cxn>
                <a:cxn ang="0">
                  <a:pos x="T6" y="T7"/>
                </a:cxn>
                <a:cxn ang="0">
                  <a:pos x="T8" y="T9"/>
                </a:cxn>
              </a:cxnLst>
              <a:rect l="0" t="0" r="r" b="b"/>
              <a:pathLst>
                <a:path w="96" h="116">
                  <a:moveTo>
                    <a:pt x="2" y="45"/>
                  </a:moveTo>
                  <a:cubicBezTo>
                    <a:pt x="0" y="70"/>
                    <a:pt x="27" y="114"/>
                    <a:pt x="44" y="115"/>
                  </a:cubicBezTo>
                  <a:cubicBezTo>
                    <a:pt x="62" y="116"/>
                    <a:pt x="92" y="76"/>
                    <a:pt x="94" y="51"/>
                  </a:cubicBezTo>
                  <a:cubicBezTo>
                    <a:pt x="96" y="25"/>
                    <a:pt x="76" y="3"/>
                    <a:pt x="51" y="2"/>
                  </a:cubicBezTo>
                  <a:cubicBezTo>
                    <a:pt x="26" y="0"/>
                    <a:pt x="4" y="19"/>
                    <a:pt x="2" y="45"/>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1" name="Freeform 462"/>
            <p:cNvSpPr/>
            <p:nvPr/>
          </p:nvSpPr>
          <p:spPr bwMode="auto">
            <a:xfrm>
              <a:off x="9028" y="3303"/>
              <a:ext cx="73" cy="64"/>
            </a:xfrm>
            <a:custGeom>
              <a:avLst/>
              <a:gdLst>
                <a:gd name="T0" fmla="*/ 0 w 63"/>
                <a:gd name="T1" fmla="*/ 6 h 55"/>
                <a:gd name="T2" fmla="*/ 24 w 63"/>
                <a:gd name="T3" fmla="*/ 1 h 55"/>
                <a:gd name="T4" fmla="*/ 62 w 63"/>
                <a:gd name="T5" fmla="*/ 45 h 55"/>
                <a:gd name="T6" fmla="*/ 60 w 63"/>
                <a:gd name="T7" fmla="*/ 54 h 55"/>
                <a:gd name="T8" fmla="*/ 42 w 63"/>
                <a:gd name="T9" fmla="*/ 54 h 55"/>
                <a:gd name="T10" fmla="*/ 0 w 63"/>
                <a:gd name="T11" fmla="*/ 6 h 55"/>
              </a:gdLst>
              <a:ahLst/>
              <a:cxnLst>
                <a:cxn ang="0">
                  <a:pos x="T0" y="T1"/>
                </a:cxn>
                <a:cxn ang="0">
                  <a:pos x="T2" y="T3"/>
                </a:cxn>
                <a:cxn ang="0">
                  <a:pos x="T4" y="T5"/>
                </a:cxn>
                <a:cxn ang="0">
                  <a:pos x="T6" y="T7"/>
                </a:cxn>
                <a:cxn ang="0">
                  <a:pos x="T8" y="T9"/>
                </a:cxn>
                <a:cxn ang="0">
                  <a:pos x="T10" y="T11"/>
                </a:cxn>
              </a:cxnLst>
              <a:rect l="0" t="0" r="r" b="b"/>
              <a:pathLst>
                <a:path w="63" h="55">
                  <a:moveTo>
                    <a:pt x="0" y="6"/>
                  </a:moveTo>
                  <a:cubicBezTo>
                    <a:pt x="7" y="2"/>
                    <a:pt x="15" y="0"/>
                    <a:pt x="24" y="1"/>
                  </a:cubicBezTo>
                  <a:cubicBezTo>
                    <a:pt x="46" y="2"/>
                    <a:pt x="63" y="22"/>
                    <a:pt x="62" y="45"/>
                  </a:cubicBezTo>
                  <a:cubicBezTo>
                    <a:pt x="62" y="48"/>
                    <a:pt x="61" y="51"/>
                    <a:pt x="60" y="54"/>
                  </a:cubicBezTo>
                  <a:cubicBezTo>
                    <a:pt x="54" y="55"/>
                    <a:pt x="48" y="55"/>
                    <a:pt x="42" y="54"/>
                  </a:cubicBezTo>
                  <a:cubicBezTo>
                    <a:pt x="19" y="49"/>
                    <a:pt x="2" y="29"/>
                    <a:pt x="0" y="6"/>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2" name="Freeform 463"/>
            <p:cNvSpPr/>
            <p:nvPr/>
          </p:nvSpPr>
          <p:spPr bwMode="auto">
            <a:xfrm>
              <a:off x="9060" y="3315"/>
              <a:ext cx="26" cy="24"/>
            </a:xfrm>
            <a:custGeom>
              <a:avLst/>
              <a:gdLst>
                <a:gd name="T0" fmla="*/ 3 w 22"/>
                <a:gd name="T1" fmla="*/ 3 h 21"/>
                <a:gd name="T2" fmla="*/ 7 w 22"/>
                <a:gd name="T3" fmla="*/ 15 h 21"/>
                <a:gd name="T4" fmla="*/ 20 w 22"/>
                <a:gd name="T5" fmla="*/ 18 h 21"/>
                <a:gd name="T6" fmla="*/ 15 w 22"/>
                <a:gd name="T7" fmla="*/ 6 h 21"/>
                <a:gd name="T8" fmla="*/ 3 w 22"/>
                <a:gd name="T9" fmla="*/ 3 h 21"/>
              </a:gdLst>
              <a:ahLst/>
              <a:cxnLst>
                <a:cxn ang="0">
                  <a:pos x="T0" y="T1"/>
                </a:cxn>
                <a:cxn ang="0">
                  <a:pos x="T2" y="T3"/>
                </a:cxn>
                <a:cxn ang="0">
                  <a:pos x="T4" y="T5"/>
                </a:cxn>
                <a:cxn ang="0">
                  <a:pos x="T6" y="T7"/>
                </a:cxn>
                <a:cxn ang="0">
                  <a:pos x="T8" y="T9"/>
                </a:cxn>
              </a:cxnLst>
              <a:rect l="0" t="0" r="r" b="b"/>
              <a:pathLst>
                <a:path w="22" h="21">
                  <a:moveTo>
                    <a:pt x="3" y="3"/>
                  </a:moveTo>
                  <a:cubicBezTo>
                    <a:pt x="0" y="5"/>
                    <a:pt x="2" y="11"/>
                    <a:pt x="7" y="15"/>
                  </a:cubicBezTo>
                  <a:cubicBezTo>
                    <a:pt x="12" y="19"/>
                    <a:pt x="17" y="21"/>
                    <a:pt x="20" y="18"/>
                  </a:cubicBezTo>
                  <a:cubicBezTo>
                    <a:pt x="22" y="16"/>
                    <a:pt x="20" y="10"/>
                    <a:pt x="15" y="6"/>
                  </a:cubicBezTo>
                  <a:cubicBezTo>
                    <a:pt x="11" y="2"/>
                    <a:pt x="5" y="0"/>
                    <a:pt x="3" y="3"/>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3" name="Freeform 464"/>
            <p:cNvSpPr/>
            <p:nvPr/>
          </p:nvSpPr>
          <p:spPr bwMode="auto">
            <a:xfrm>
              <a:off x="8996" y="3333"/>
              <a:ext cx="88" cy="96"/>
            </a:xfrm>
            <a:custGeom>
              <a:avLst/>
              <a:gdLst>
                <a:gd name="T0" fmla="*/ 52 w 75"/>
                <a:gd name="T1" fmla="*/ 67 h 82"/>
                <a:gd name="T2" fmla="*/ 75 w 75"/>
                <a:gd name="T3" fmla="*/ 60 h 82"/>
                <a:gd name="T4" fmla="*/ 44 w 75"/>
                <a:gd name="T5" fmla="*/ 82 h 82"/>
                <a:gd name="T6" fmla="*/ 2 w 75"/>
                <a:gd name="T7" fmla="*/ 12 h 82"/>
                <a:gd name="T8" fmla="*/ 4 w 75"/>
                <a:gd name="T9" fmla="*/ 0 h 82"/>
                <a:gd name="T10" fmla="*/ 52 w 75"/>
                <a:gd name="T11" fmla="*/ 67 h 82"/>
              </a:gdLst>
              <a:ahLst/>
              <a:cxnLst>
                <a:cxn ang="0">
                  <a:pos x="T0" y="T1"/>
                </a:cxn>
                <a:cxn ang="0">
                  <a:pos x="T2" y="T3"/>
                </a:cxn>
                <a:cxn ang="0">
                  <a:pos x="T4" y="T5"/>
                </a:cxn>
                <a:cxn ang="0">
                  <a:pos x="T6" y="T7"/>
                </a:cxn>
                <a:cxn ang="0">
                  <a:pos x="T8" y="T9"/>
                </a:cxn>
                <a:cxn ang="0">
                  <a:pos x="T10" y="T11"/>
                </a:cxn>
              </a:cxnLst>
              <a:rect l="0" t="0" r="r" b="b"/>
              <a:pathLst>
                <a:path w="75" h="82">
                  <a:moveTo>
                    <a:pt x="52" y="67"/>
                  </a:moveTo>
                  <a:cubicBezTo>
                    <a:pt x="58" y="68"/>
                    <a:pt x="68" y="66"/>
                    <a:pt x="75" y="60"/>
                  </a:cubicBezTo>
                  <a:cubicBezTo>
                    <a:pt x="60" y="78"/>
                    <a:pt x="51" y="82"/>
                    <a:pt x="44" y="82"/>
                  </a:cubicBezTo>
                  <a:cubicBezTo>
                    <a:pt x="27" y="81"/>
                    <a:pt x="0" y="37"/>
                    <a:pt x="2" y="12"/>
                  </a:cubicBezTo>
                  <a:cubicBezTo>
                    <a:pt x="2" y="8"/>
                    <a:pt x="3" y="4"/>
                    <a:pt x="4" y="0"/>
                  </a:cubicBezTo>
                  <a:cubicBezTo>
                    <a:pt x="3" y="33"/>
                    <a:pt x="23" y="62"/>
                    <a:pt x="52" y="67"/>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4" name="Freeform 465"/>
            <p:cNvSpPr/>
            <p:nvPr/>
          </p:nvSpPr>
          <p:spPr bwMode="auto">
            <a:xfrm>
              <a:off x="9038" y="3426"/>
              <a:ext cx="18" cy="14"/>
            </a:xfrm>
            <a:custGeom>
              <a:avLst/>
              <a:gdLst>
                <a:gd name="T0" fmla="*/ 14 w 15"/>
                <a:gd name="T1" fmla="*/ 12 h 12"/>
                <a:gd name="T2" fmla="*/ 8 w 15"/>
                <a:gd name="T3" fmla="*/ 0 h 12"/>
                <a:gd name="T4" fmla="*/ 1 w 15"/>
                <a:gd name="T5" fmla="*/ 11 h 12"/>
                <a:gd name="T6" fmla="*/ 14 w 15"/>
                <a:gd name="T7" fmla="*/ 12 h 12"/>
              </a:gdLst>
              <a:ahLst/>
              <a:cxnLst>
                <a:cxn ang="0">
                  <a:pos x="T0" y="T1"/>
                </a:cxn>
                <a:cxn ang="0">
                  <a:pos x="T2" y="T3"/>
                </a:cxn>
                <a:cxn ang="0">
                  <a:pos x="T4" y="T5"/>
                </a:cxn>
                <a:cxn ang="0">
                  <a:pos x="T6" y="T7"/>
                </a:cxn>
              </a:cxnLst>
              <a:rect l="0" t="0" r="r" b="b"/>
              <a:pathLst>
                <a:path w="15" h="12">
                  <a:moveTo>
                    <a:pt x="14" y="12"/>
                  </a:moveTo>
                  <a:cubicBezTo>
                    <a:pt x="15" y="11"/>
                    <a:pt x="12" y="0"/>
                    <a:pt x="8" y="0"/>
                  </a:cubicBezTo>
                  <a:cubicBezTo>
                    <a:pt x="5" y="0"/>
                    <a:pt x="0" y="10"/>
                    <a:pt x="1" y="11"/>
                  </a:cubicBezTo>
                  <a:lnTo>
                    <a:pt x="14" y="12"/>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5" name="Freeform 466"/>
            <p:cNvSpPr/>
            <p:nvPr/>
          </p:nvSpPr>
          <p:spPr bwMode="auto">
            <a:xfrm>
              <a:off x="12489" y="3787"/>
              <a:ext cx="168" cy="757"/>
            </a:xfrm>
            <a:custGeom>
              <a:avLst/>
              <a:gdLst>
                <a:gd name="T0" fmla="*/ 2 w 145"/>
                <a:gd name="T1" fmla="*/ 652 h 652"/>
                <a:gd name="T2" fmla="*/ 2 w 145"/>
                <a:gd name="T3" fmla="*/ 652 h 652"/>
                <a:gd name="T4" fmla="*/ 0 w 145"/>
                <a:gd name="T5" fmla="*/ 650 h 652"/>
                <a:gd name="T6" fmla="*/ 92 w 145"/>
                <a:gd name="T7" fmla="*/ 305 h 652"/>
                <a:gd name="T8" fmla="*/ 136 w 145"/>
                <a:gd name="T9" fmla="*/ 2 h 652"/>
                <a:gd name="T10" fmla="*/ 137 w 145"/>
                <a:gd name="T11" fmla="*/ 0 h 652"/>
                <a:gd name="T12" fmla="*/ 139 w 145"/>
                <a:gd name="T13" fmla="*/ 2 h 652"/>
                <a:gd name="T14" fmla="*/ 96 w 145"/>
                <a:gd name="T15" fmla="*/ 307 h 652"/>
                <a:gd name="T16" fmla="*/ 4 w 145"/>
                <a:gd name="T17" fmla="*/ 651 h 652"/>
                <a:gd name="T18" fmla="*/ 2 w 145"/>
                <a:gd name="T19" fmla="*/ 652 h 6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652">
                  <a:moveTo>
                    <a:pt x="2" y="652"/>
                  </a:moveTo>
                  <a:cubicBezTo>
                    <a:pt x="2" y="652"/>
                    <a:pt x="2" y="652"/>
                    <a:pt x="2" y="652"/>
                  </a:cubicBezTo>
                  <a:cubicBezTo>
                    <a:pt x="0" y="650"/>
                    <a:pt x="0" y="650"/>
                    <a:pt x="0" y="650"/>
                  </a:cubicBezTo>
                  <a:cubicBezTo>
                    <a:pt x="1" y="648"/>
                    <a:pt x="44" y="456"/>
                    <a:pt x="92" y="305"/>
                  </a:cubicBezTo>
                  <a:cubicBezTo>
                    <a:pt x="141" y="149"/>
                    <a:pt x="136" y="3"/>
                    <a:pt x="136" y="2"/>
                  </a:cubicBezTo>
                  <a:cubicBezTo>
                    <a:pt x="137" y="0"/>
                    <a:pt x="137" y="0"/>
                    <a:pt x="137" y="0"/>
                  </a:cubicBezTo>
                  <a:cubicBezTo>
                    <a:pt x="139" y="2"/>
                    <a:pt x="139" y="2"/>
                    <a:pt x="139" y="2"/>
                  </a:cubicBezTo>
                  <a:cubicBezTo>
                    <a:pt x="139" y="3"/>
                    <a:pt x="145" y="150"/>
                    <a:pt x="96" y="307"/>
                  </a:cubicBezTo>
                  <a:cubicBezTo>
                    <a:pt x="48" y="457"/>
                    <a:pt x="4" y="649"/>
                    <a:pt x="4" y="651"/>
                  </a:cubicBezTo>
                  <a:lnTo>
                    <a:pt x="2" y="652"/>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6" name="Freeform 467"/>
            <p:cNvSpPr/>
            <p:nvPr/>
          </p:nvSpPr>
          <p:spPr bwMode="auto">
            <a:xfrm>
              <a:off x="12569" y="3612"/>
              <a:ext cx="148" cy="180"/>
            </a:xfrm>
            <a:custGeom>
              <a:avLst/>
              <a:gdLst>
                <a:gd name="T0" fmla="*/ 125 w 128"/>
                <a:gd name="T1" fmla="*/ 60 h 155"/>
                <a:gd name="T2" fmla="*/ 70 w 128"/>
                <a:gd name="T3" fmla="*/ 154 h 155"/>
                <a:gd name="T4" fmla="*/ 2 w 128"/>
                <a:gd name="T5" fmla="*/ 68 h 155"/>
                <a:gd name="T6" fmla="*/ 59 w 128"/>
                <a:gd name="T7" fmla="*/ 2 h 155"/>
                <a:gd name="T8" fmla="*/ 125 w 128"/>
                <a:gd name="T9" fmla="*/ 60 h 155"/>
              </a:gdLst>
              <a:ahLst/>
              <a:cxnLst>
                <a:cxn ang="0">
                  <a:pos x="T0" y="T1"/>
                </a:cxn>
                <a:cxn ang="0">
                  <a:pos x="T2" y="T3"/>
                </a:cxn>
                <a:cxn ang="0">
                  <a:pos x="T4" y="T5"/>
                </a:cxn>
                <a:cxn ang="0">
                  <a:pos x="T6" y="T7"/>
                </a:cxn>
                <a:cxn ang="0">
                  <a:pos x="T8" y="T9"/>
                </a:cxn>
              </a:cxnLst>
              <a:rect l="0" t="0" r="r" b="b"/>
              <a:pathLst>
                <a:path w="128" h="155">
                  <a:moveTo>
                    <a:pt x="125" y="60"/>
                  </a:moveTo>
                  <a:cubicBezTo>
                    <a:pt x="128" y="94"/>
                    <a:pt x="92" y="152"/>
                    <a:pt x="70" y="154"/>
                  </a:cubicBezTo>
                  <a:cubicBezTo>
                    <a:pt x="44" y="155"/>
                    <a:pt x="4" y="102"/>
                    <a:pt x="2" y="68"/>
                  </a:cubicBezTo>
                  <a:cubicBezTo>
                    <a:pt x="0" y="34"/>
                    <a:pt x="25" y="4"/>
                    <a:pt x="59" y="2"/>
                  </a:cubicBezTo>
                  <a:cubicBezTo>
                    <a:pt x="94" y="0"/>
                    <a:pt x="123" y="25"/>
                    <a:pt x="125" y="60"/>
                  </a:cubicBezTo>
                  <a:close/>
                </a:path>
              </a:pathLst>
            </a:custGeom>
            <a:solidFill>
              <a:srgbClr val="FFD60B"/>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7" name="Freeform 468"/>
            <p:cNvSpPr/>
            <p:nvPr/>
          </p:nvSpPr>
          <p:spPr bwMode="auto">
            <a:xfrm>
              <a:off x="12576" y="3623"/>
              <a:ext cx="100" cy="86"/>
            </a:xfrm>
            <a:custGeom>
              <a:avLst/>
              <a:gdLst>
                <a:gd name="T0" fmla="*/ 86 w 86"/>
                <a:gd name="T1" fmla="*/ 9 h 74"/>
                <a:gd name="T2" fmla="*/ 54 w 86"/>
                <a:gd name="T3" fmla="*/ 1 h 74"/>
                <a:gd name="T4" fmla="*/ 3 w 86"/>
                <a:gd name="T5" fmla="*/ 60 h 74"/>
                <a:gd name="T6" fmla="*/ 5 w 86"/>
                <a:gd name="T7" fmla="*/ 73 h 74"/>
                <a:gd name="T8" fmla="*/ 29 w 86"/>
                <a:gd name="T9" fmla="*/ 72 h 74"/>
                <a:gd name="T10" fmla="*/ 86 w 86"/>
                <a:gd name="T11" fmla="*/ 9 h 74"/>
              </a:gdLst>
              <a:ahLst/>
              <a:cxnLst>
                <a:cxn ang="0">
                  <a:pos x="T0" y="T1"/>
                </a:cxn>
                <a:cxn ang="0">
                  <a:pos x="T2" y="T3"/>
                </a:cxn>
                <a:cxn ang="0">
                  <a:pos x="T4" y="T5"/>
                </a:cxn>
                <a:cxn ang="0">
                  <a:pos x="T6" y="T7"/>
                </a:cxn>
                <a:cxn ang="0">
                  <a:pos x="T8" y="T9"/>
                </a:cxn>
                <a:cxn ang="0">
                  <a:pos x="T10" y="T11"/>
                </a:cxn>
              </a:cxnLst>
              <a:rect l="0" t="0" r="r" b="b"/>
              <a:pathLst>
                <a:path w="86" h="74">
                  <a:moveTo>
                    <a:pt x="86" y="9"/>
                  </a:moveTo>
                  <a:cubicBezTo>
                    <a:pt x="76" y="3"/>
                    <a:pt x="65" y="0"/>
                    <a:pt x="54" y="1"/>
                  </a:cubicBezTo>
                  <a:cubicBezTo>
                    <a:pt x="24" y="3"/>
                    <a:pt x="0" y="29"/>
                    <a:pt x="3" y="60"/>
                  </a:cubicBezTo>
                  <a:cubicBezTo>
                    <a:pt x="3" y="64"/>
                    <a:pt x="4" y="68"/>
                    <a:pt x="5" y="73"/>
                  </a:cubicBezTo>
                  <a:cubicBezTo>
                    <a:pt x="13" y="74"/>
                    <a:pt x="21" y="74"/>
                    <a:pt x="29" y="72"/>
                  </a:cubicBezTo>
                  <a:cubicBezTo>
                    <a:pt x="61" y="66"/>
                    <a:pt x="83" y="39"/>
                    <a:pt x="86" y="9"/>
                  </a:cubicBezTo>
                  <a:close/>
                </a:path>
              </a:pathLst>
            </a:custGeom>
            <a:solidFill>
              <a:srgbClr val="FFE46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8" name="Freeform 469"/>
            <p:cNvSpPr/>
            <p:nvPr/>
          </p:nvSpPr>
          <p:spPr bwMode="auto">
            <a:xfrm>
              <a:off x="12598" y="3638"/>
              <a:ext cx="33" cy="33"/>
            </a:xfrm>
            <a:custGeom>
              <a:avLst/>
              <a:gdLst>
                <a:gd name="T0" fmla="*/ 26 w 29"/>
                <a:gd name="T1" fmla="*/ 4 h 29"/>
                <a:gd name="T2" fmla="*/ 20 w 29"/>
                <a:gd name="T3" fmla="*/ 21 h 29"/>
                <a:gd name="T4" fmla="*/ 3 w 29"/>
                <a:gd name="T5" fmla="*/ 25 h 29"/>
                <a:gd name="T6" fmla="*/ 8 w 29"/>
                <a:gd name="T7" fmla="*/ 8 h 29"/>
                <a:gd name="T8" fmla="*/ 26 w 29"/>
                <a:gd name="T9" fmla="*/ 4 h 29"/>
              </a:gdLst>
              <a:ahLst/>
              <a:cxnLst>
                <a:cxn ang="0">
                  <a:pos x="T0" y="T1"/>
                </a:cxn>
                <a:cxn ang="0">
                  <a:pos x="T2" y="T3"/>
                </a:cxn>
                <a:cxn ang="0">
                  <a:pos x="T4" y="T5"/>
                </a:cxn>
                <a:cxn ang="0">
                  <a:pos x="T6" y="T7"/>
                </a:cxn>
                <a:cxn ang="0">
                  <a:pos x="T8" y="T9"/>
                </a:cxn>
              </a:cxnLst>
              <a:rect l="0" t="0" r="r" b="b"/>
              <a:pathLst>
                <a:path w="29" h="29">
                  <a:moveTo>
                    <a:pt x="26" y="4"/>
                  </a:moveTo>
                  <a:cubicBezTo>
                    <a:pt x="29" y="7"/>
                    <a:pt x="26" y="15"/>
                    <a:pt x="20" y="21"/>
                  </a:cubicBezTo>
                  <a:cubicBezTo>
                    <a:pt x="14" y="27"/>
                    <a:pt x="6" y="29"/>
                    <a:pt x="3" y="25"/>
                  </a:cubicBezTo>
                  <a:cubicBezTo>
                    <a:pt x="0" y="22"/>
                    <a:pt x="2" y="14"/>
                    <a:pt x="8" y="8"/>
                  </a:cubicBezTo>
                  <a:cubicBezTo>
                    <a:pt x="15" y="2"/>
                    <a:pt x="22" y="0"/>
                    <a:pt x="26" y="4"/>
                  </a:cubicBezTo>
                  <a:close/>
                </a:path>
              </a:pathLst>
            </a:custGeom>
            <a:solidFill>
              <a:srgbClr val="FFF1A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89" name="Freeform 470"/>
            <p:cNvSpPr/>
            <p:nvPr/>
          </p:nvSpPr>
          <p:spPr bwMode="auto">
            <a:xfrm>
              <a:off x="12601" y="3663"/>
              <a:ext cx="116" cy="128"/>
            </a:xfrm>
            <a:custGeom>
              <a:avLst/>
              <a:gdLst>
                <a:gd name="T0" fmla="*/ 30 w 100"/>
                <a:gd name="T1" fmla="*/ 90 h 110"/>
                <a:gd name="T2" fmla="*/ 0 w 100"/>
                <a:gd name="T3" fmla="*/ 81 h 110"/>
                <a:gd name="T4" fmla="*/ 42 w 100"/>
                <a:gd name="T5" fmla="*/ 110 h 110"/>
                <a:gd name="T6" fmla="*/ 97 w 100"/>
                <a:gd name="T7" fmla="*/ 16 h 110"/>
                <a:gd name="T8" fmla="*/ 94 w 100"/>
                <a:gd name="T9" fmla="*/ 0 h 110"/>
                <a:gd name="T10" fmla="*/ 30 w 100"/>
                <a:gd name="T11" fmla="*/ 90 h 110"/>
              </a:gdLst>
              <a:ahLst/>
              <a:cxnLst>
                <a:cxn ang="0">
                  <a:pos x="T0" y="T1"/>
                </a:cxn>
                <a:cxn ang="0">
                  <a:pos x="T2" y="T3"/>
                </a:cxn>
                <a:cxn ang="0">
                  <a:pos x="T4" y="T5"/>
                </a:cxn>
                <a:cxn ang="0">
                  <a:pos x="T6" y="T7"/>
                </a:cxn>
                <a:cxn ang="0">
                  <a:pos x="T8" y="T9"/>
                </a:cxn>
                <a:cxn ang="0">
                  <a:pos x="T10" y="T11"/>
                </a:cxn>
              </a:cxnLst>
              <a:rect l="0" t="0" r="r" b="b"/>
              <a:pathLst>
                <a:path w="100" h="110">
                  <a:moveTo>
                    <a:pt x="30" y="90"/>
                  </a:moveTo>
                  <a:cubicBezTo>
                    <a:pt x="22" y="91"/>
                    <a:pt x="9" y="89"/>
                    <a:pt x="0" y="81"/>
                  </a:cubicBezTo>
                  <a:cubicBezTo>
                    <a:pt x="19" y="104"/>
                    <a:pt x="32" y="110"/>
                    <a:pt x="42" y="110"/>
                  </a:cubicBezTo>
                  <a:cubicBezTo>
                    <a:pt x="64" y="108"/>
                    <a:pt x="100" y="50"/>
                    <a:pt x="97" y="16"/>
                  </a:cubicBezTo>
                  <a:cubicBezTo>
                    <a:pt x="97" y="10"/>
                    <a:pt x="96" y="5"/>
                    <a:pt x="94" y="0"/>
                  </a:cubicBezTo>
                  <a:cubicBezTo>
                    <a:pt x="96" y="44"/>
                    <a:pt x="69" y="83"/>
                    <a:pt x="30" y="90"/>
                  </a:cubicBez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0" name="Freeform 471"/>
            <p:cNvSpPr/>
            <p:nvPr/>
          </p:nvSpPr>
          <p:spPr bwMode="auto">
            <a:xfrm>
              <a:off x="12637" y="3788"/>
              <a:ext cx="24" cy="18"/>
            </a:xfrm>
            <a:custGeom>
              <a:avLst/>
              <a:gdLst>
                <a:gd name="T0" fmla="*/ 1 w 20"/>
                <a:gd name="T1" fmla="*/ 16 h 16"/>
                <a:gd name="T2" fmla="*/ 10 w 20"/>
                <a:gd name="T3" fmla="*/ 1 h 16"/>
                <a:gd name="T4" fmla="*/ 19 w 20"/>
                <a:gd name="T5" fmla="*/ 15 h 16"/>
                <a:gd name="T6" fmla="*/ 1 w 20"/>
                <a:gd name="T7" fmla="*/ 16 h 16"/>
              </a:gdLst>
              <a:ahLst/>
              <a:cxnLst>
                <a:cxn ang="0">
                  <a:pos x="T0" y="T1"/>
                </a:cxn>
                <a:cxn ang="0">
                  <a:pos x="T2" y="T3"/>
                </a:cxn>
                <a:cxn ang="0">
                  <a:pos x="T4" y="T5"/>
                </a:cxn>
                <a:cxn ang="0">
                  <a:pos x="T6" y="T7"/>
                </a:cxn>
              </a:cxnLst>
              <a:rect l="0" t="0" r="r" b="b"/>
              <a:pathLst>
                <a:path w="20" h="16">
                  <a:moveTo>
                    <a:pt x="1" y="16"/>
                  </a:moveTo>
                  <a:cubicBezTo>
                    <a:pt x="0" y="15"/>
                    <a:pt x="5" y="1"/>
                    <a:pt x="10" y="1"/>
                  </a:cubicBezTo>
                  <a:cubicBezTo>
                    <a:pt x="14" y="0"/>
                    <a:pt x="20" y="14"/>
                    <a:pt x="19" y="15"/>
                  </a:cubicBezTo>
                  <a:lnTo>
                    <a:pt x="1" y="16"/>
                  </a:lnTo>
                  <a:close/>
                </a:path>
              </a:pathLst>
            </a:custGeom>
            <a:solidFill>
              <a:srgbClr val="FFBA2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1" name="Freeform 472"/>
            <p:cNvSpPr/>
            <p:nvPr/>
          </p:nvSpPr>
          <p:spPr bwMode="auto">
            <a:xfrm>
              <a:off x="9383" y="4070"/>
              <a:ext cx="146" cy="660"/>
            </a:xfrm>
            <a:custGeom>
              <a:avLst/>
              <a:gdLst>
                <a:gd name="T0" fmla="*/ 125 w 126"/>
                <a:gd name="T1" fmla="*/ 568 h 568"/>
                <a:gd name="T2" fmla="*/ 125 w 126"/>
                <a:gd name="T3" fmla="*/ 568 h 568"/>
                <a:gd name="T4" fmla="*/ 126 w 126"/>
                <a:gd name="T5" fmla="*/ 567 h 568"/>
                <a:gd name="T6" fmla="*/ 47 w 126"/>
                <a:gd name="T7" fmla="*/ 266 h 568"/>
                <a:gd name="T8" fmla="*/ 9 w 126"/>
                <a:gd name="T9" fmla="*/ 2 h 568"/>
                <a:gd name="T10" fmla="*/ 7 w 126"/>
                <a:gd name="T11" fmla="*/ 0 h 568"/>
                <a:gd name="T12" fmla="*/ 5 w 126"/>
                <a:gd name="T13" fmla="*/ 2 h 568"/>
                <a:gd name="T14" fmla="*/ 44 w 126"/>
                <a:gd name="T15" fmla="*/ 267 h 568"/>
                <a:gd name="T16" fmla="*/ 123 w 126"/>
                <a:gd name="T17" fmla="*/ 567 h 568"/>
                <a:gd name="T18" fmla="*/ 125 w 126"/>
                <a:gd name="T19" fmla="*/ 568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568">
                  <a:moveTo>
                    <a:pt x="125" y="568"/>
                  </a:moveTo>
                  <a:cubicBezTo>
                    <a:pt x="125" y="568"/>
                    <a:pt x="125" y="568"/>
                    <a:pt x="125" y="568"/>
                  </a:cubicBezTo>
                  <a:cubicBezTo>
                    <a:pt x="126" y="567"/>
                    <a:pt x="126" y="567"/>
                    <a:pt x="126" y="567"/>
                  </a:cubicBezTo>
                  <a:cubicBezTo>
                    <a:pt x="126" y="565"/>
                    <a:pt x="88" y="398"/>
                    <a:pt x="47" y="266"/>
                  </a:cubicBezTo>
                  <a:cubicBezTo>
                    <a:pt x="4" y="130"/>
                    <a:pt x="8" y="3"/>
                    <a:pt x="9" y="2"/>
                  </a:cubicBezTo>
                  <a:cubicBezTo>
                    <a:pt x="7" y="0"/>
                    <a:pt x="7" y="0"/>
                    <a:pt x="7" y="0"/>
                  </a:cubicBezTo>
                  <a:cubicBezTo>
                    <a:pt x="5" y="2"/>
                    <a:pt x="5" y="2"/>
                    <a:pt x="5" y="2"/>
                  </a:cubicBezTo>
                  <a:cubicBezTo>
                    <a:pt x="5" y="3"/>
                    <a:pt x="0" y="131"/>
                    <a:pt x="44" y="267"/>
                  </a:cubicBezTo>
                  <a:cubicBezTo>
                    <a:pt x="85" y="399"/>
                    <a:pt x="123" y="566"/>
                    <a:pt x="123" y="567"/>
                  </a:cubicBezTo>
                  <a:lnTo>
                    <a:pt x="125" y="568"/>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2" name="Freeform 473"/>
            <p:cNvSpPr/>
            <p:nvPr/>
          </p:nvSpPr>
          <p:spPr bwMode="auto">
            <a:xfrm>
              <a:off x="9331" y="3918"/>
              <a:ext cx="130" cy="158"/>
            </a:xfrm>
            <a:custGeom>
              <a:avLst/>
              <a:gdLst>
                <a:gd name="T0" fmla="*/ 2 w 112"/>
                <a:gd name="T1" fmla="*/ 52 h 136"/>
                <a:gd name="T2" fmla="*/ 51 w 112"/>
                <a:gd name="T3" fmla="*/ 134 h 136"/>
                <a:gd name="T4" fmla="*/ 110 w 112"/>
                <a:gd name="T5" fmla="*/ 60 h 136"/>
                <a:gd name="T6" fmla="*/ 60 w 112"/>
                <a:gd name="T7" fmla="*/ 2 h 136"/>
                <a:gd name="T8" fmla="*/ 2 w 112"/>
                <a:gd name="T9" fmla="*/ 52 h 136"/>
              </a:gdLst>
              <a:ahLst/>
              <a:cxnLst>
                <a:cxn ang="0">
                  <a:pos x="T0" y="T1"/>
                </a:cxn>
                <a:cxn ang="0">
                  <a:pos x="T2" y="T3"/>
                </a:cxn>
                <a:cxn ang="0">
                  <a:pos x="T4" y="T5"/>
                </a:cxn>
                <a:cxn ang="0">
                  <a:pos x="T6" y="T7"/>
                </a:cxn>
                <a:cxn ang="0">
                  <a:pos x="T8" y="T9"/>
                </a:cxn>
              </a:cxnLst>
              <a:rect l="0" t="0" r="r" b="b"/>
              <a:pathLst>
                <a:path w="112" h="136">
                  <a:moveTo>
                    <a:pt x="2" y="52"/>
                  </a:moveTo>
                  <a:cubicBezTo>
                    <a:pt x="0" y="82"/>
                    <a:pt x="31" y="133"/>
                    <a:pt x="51" y="134"/>
                  </a:cubicBezTo>
                  <a:cubicBezTo>
                    <a:pt x="73" y="136"/>
                    <a:pt x="108" y="89"/>
                    <a:pt x="110" y="60"/>
                  </a:cubicBezTo>
                  <a:cubicBezTo>
                    <a:pt x="112" y="30"/>
                    <a:pt x="90" y="4"/>
                    <a:pt x="60" y="2"/>
                  </a:cubicBezTo>
                  <a:cubicBezTo>
                    <a:pt x="30" y="0"/>
                    <a:pt x="4" y="23"/>
                    <a:pt x="2" y="52"/>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3" name="Freeform 474"/>
            <p:cNvSpPr/>
            <p:nvPr/>
          </p:nvSpPr>
          <p:spPr bwMode="auto">
            <a:xfrm>
              <a:off x="9368" y="3928"/>
              <a:ext cx="86" cy="75"/>
            </a:xfrm>
            <a:custGeom>
              <a:avLst/>
              <a:gdLst>
                <a:gd name="T0" fmla="*/ 0 w 74"/>
                <a:gd name="T1" fmla="*/ 7 h 64"/>
                <a:gd name="T2" fmla="*/ 27 w 74"/>
                <a:gd name="T3" fmla="*/ 0 h 64"/>
                <a:gd name="T4" fmla="*/ 72 w 74"/>
                <a:gd name="T5" fmla="*/ 51 h 64"/>
                <a:gd name="T6" fmla="*/ 70 w 74"/>
                <a:gd name="T7" fmla="*/ 63 h 64"/>
                <a:gd name="T8" fmla="*/ 49 w 74"/>
                <a:gd name="T9" fmla="*/ 62 h 64"/>
                <a:gd name="T10" fmla="*/ 0 w 74"/>
                <a:gd name="T11" fmla="*/ 7 h 64"/>
              </a:gdLst>
              <a:ahLst/>
              <a:cxnLst>
                <a:cxn ang="0">
                  <a:pos x="T0" y="T1"/>
                </a:cxn>
                <a:cxn ang="0">
                  <a:pos x="T2" y="T3"/>
                </a:cxn>
                <a:cxn ang="0">
                  <a:pos x="T4" y="T5"/>
                </a:cxn>
                <a:cxn ang="0">
                  <a:pos x="T6" y="T7"/>
                </a:cxn>
                <a:cxn ang="0">
                  <a:pos x="T8" y="T9"/>
                </a:cxn>
                <a:cxn ang="0">
                  <a:pos x="T10" y="T11"/>
                </a:cxn>
              </a:cxnLst>
              <a:rect l="0" t="0" r="r" b="b"/>
              <a:pathLst>
                <a:path w="74" h="64">
                  <a:moveTo>
                    <a:pt x="0" y="7"/>
                  </a:moveTo>
                  <a:cubicBezTo>
                    <a:pt x="8" y="2"/>
                    <a:pt x="17" y="0"/>
                    <a:pt x="27" y="0"/>
                  </a:cubicBezTo>
                  <a:cubicBezTo>
                    <a:pt x="54" y="2"/>
                    <a:pt x="74" y="25"/>
                    <a:pt x="72" y="51"/>
                  </a:cubicBezTo>
                  <a:cubicBezTo>
                    <a:pt x="72" y="55"/>
                    <a:pt x="71" y="59"/>
                    <a:pt x="70" y="63"/>
                  </a:cubicBezTo>
                  <a:cubicBezTo>
                    <a:pt x="63" y="64"/>
                    <a:pt x="56" y="64"/>
                    <a:pt x="49" y="62"/>
                  </a:cubicBezTo>
                  <a:cubicBezTo>
                    <a:pt x="22" y="57"/>
                    <a:pt x="2" y="34"/>
                    <a:pt x="0" y="7"/>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4" name="Freeform 475"/>
            <p:cNvSpPr/>
            <p:nvPr/>
          </p:nvSpPr>
          <p:spPr bwMode="auto">
            <a:xfrm>
              <a:off x="9406" y="3941"/>
              <a:ext cx="29" cy="28"/>
            </a:xfrm>
            <a:custGeom>
              <a:avLst/>
              <a:gdLst>
                <a:gd name="T0" fmla="*/ 3 w 25"/>
                <a:gd name="T1" fmla="*/ 3 h 24"/>
                <a:gd name="T2" fmla="*/ 8 w 25"/>
                <a:gd name="T3" fmla="*/ 18 h 24"/>
                <a:gd name="T4" fmla="*/ 23 w 25"/>
                <a:gd name="T5" fmla="*/ 22 h 24"/>
                <a:gd name="T6" fmla="*/ 18 w 25"/>
                <a:gd name="T7" fmla="*/ 7 h 24"/>
                <a:gd name="T8" fmla="*/ 3 w 25"/>
                <a:gd name="T9" fmla="*/ 3 h 24"/>
              </a:gdLst>
              <a:ahLst/>
              <a:cxnLst>
                <a:cxn ang="0">
                  <a:pos x="T0" y="T1"/>
                </a:cxn>
                <a:cxn ang="0">
                  <a:pos x="T2" y="T3"/>
                </a:cxn>
                <a:cxn ang="0">
                  <a:pos x="T4" y="T5"/>
                </a:cxn>
                <a:cxn ang="0">
                  <a:pos x="T6" y="T7"/>
                </a:cxn>
                <a:cxn ang="0">
                  <a:pos x="T8" y="T9"/>
                </a:cxn>
              </a:cxnLst>
              <a:rect l="0" t="0" r="r" b="b"/>
              <a:pathLst>
                <a:path w="25" h="24">
                  <a:moveTo>
                    <a:pt x="3" y="3"/>
                  </a:moveTo>
                  <a:cubicBezTo>
                    <a:pt x="0" y="6"/>
                    <a:pt x="2" y="13"/>
                    <a:pt x="8" y="18"/>
                  </a:cubicBezTo>
                  <a:cubicBezTo>
                    <a:pt x="13" y="23"/>
                    <a:pt x="20" y="24"/>
                    <a:pt x="23" y="22"/>
                  </a:cubicBezTo>
                  <a:cubicBezTo>
                    <a:pt x="25" y="19"/>
                    <a:pt x="23" y="12"/>
                    <a:pt x="18" y="7"/>
                  </a:cubicBezTo>
                  <a:cubicBezTo>
                    <a:pt x="12" y="2"/>
                    <a:pt x="5" y="0"/>
                    <a:pt x="3" y="3"/>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5" name="Freeform 476"/>
            <p:cNvSpPr/>
            <p:nvPr/>
          </p:nvSpPr>
          <p:spPr bwMode="auto">
            <a:xfrm>
              <a:off x="9331" y="3963"/>
              <a:ext cx="101" cy="112"/>
            </a:xfrm>
            <a:custGeom>
              <a:avLst/>
              <a:gdLst>
                <a:gd name="T0" fmla="*/ 61 w 87"/>
                <a:gd name="T1" fmla="*/ 78 h 96"/>
                <a:gd name="T2" fmla="*/ 87 w 87"/>
                <a:gd name="T3" fmla="*/ 70 h 96"/>
                <a:gd name="T4" fmla="*/ 51 w 87"/>
                <a:gd name="T5" fmla="*/ 95 h 96"/>
                <a:gd name="T6" fmla="*/ 2 w 87"/>
                <a:gd name="T7" fmla="*/ 13 h 96"/>
                <a:gd name="T8" fmla="*/ 5 w 87"/>
                <a:gd name="T9" fmla="*/ 0 h 96"/>
                <a:gd name="T10" fmla="*/ 61 w 87"/>
                <a:gd name="T11" fmla="*/ 78 h 96"/>
              </a:gdLst>
              <a:ahLst/>
              <a:cxnLst>
                <a:cxn ang="0">
                  <a:pos x="T0" y="T1"/>
                </a:cxn>
                <a:cxn ang="0">
                  <a:pos x="T2" y="T3"/>
                </a:cxn>
                <a:cxn ang="0">
                  <a:pos x="T4" y="T5"/>
                </a:cxn>
                <a:cxn ang="0">
                  <a:pos x="T6" y="T7"/>
                </a:cxn>
                <a:cxn ang="0">
                  <a:pos x="T8" y="T9"/>
                </a:cxn>
                <a:cxn ang="0">
                  <a:pos x="T10" y="T11"/>
                </a:cxn>
              </a:cxnLst>
              <a:rect l="0" t="0" r="r" b="b"/>
              <a:pathLst>
                <a:path w="87" h="96">
                  <a:moveTo>
                    <a:pt x="61" y="78"/>
                  </a:moveTo>
                  <a:cubicBezTo>
                    <a:pt x="68" y="80"/>
                    <a:pt x="80" y="77"/>
                    <a:pt x="87" y="70"/>
                  </a:cubicBezTo>
                  <a:cubicBezTo>
                    <a:pt x="71" y="91"/>
                    <a:pt x="60" y="96"/>
                    <a:pt x="51" y="95"/>
                  </a:cubicBezTo>
                  <a:cubicBezTo>
                    <a:pt x="31" y="94"/>
                    <a:pt x="0" y="43"/>
                    <a:pt x="2" y="13"/>
                  </a:cubicBezTo>
                  <a:cubicBezTo>
                    <a:pt x="3" y="9"/>
                    <a:pt x="4" y="4"/>
                    <a:pt x="5" y="0"/>
                  </a:cubicBezTo>
                  <a:cubicBezTo>
                    <a:pt x="4" y="38"/>
                    <a:pt x="27" y="72"/>
                    <a:pt x="61" y="78"/>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6" name="Freeform 477"/>
            <p:cNvSpPr/>
            <p:nvPr/>
          </p:nvSpPr>
          <p:spPr bwMode="auto">
            <a:xfrm>
              <a:off x="9381" y="4071"/>
              <a:ext cx="19" cy="16"/>
            </a:xfrm>
            <a:custGeom>
              <a:avLst/>
              <a:gdLst>
                <a:gd name="T0" fmla="*/ 16 w 17"/>
                <a:gd name="T1" fmla="*/ 14 h 14"/>
                <a:gd name="T2" fmla="*/ 9 w 17"/>
                <a:gd name="T3" fmla="*/ 1 h 14"/>
                <a:gd name="T4" fmla="*/ 1 w 17"/>
                <a:gd name="T5" fmla="*/ 14 h 14"/>
                <a:gd name="T6" fmla="*/ 16 w 17"/>
                <a:gd name="T7" fmla="*/ 14 h 14"/>
              </a:gdLst>
              <a:ahLst/>
              <a:cxnLst>
                <a:cxn ang="0">
                  <a:pos x="T0" y="T1"/>
                </a:cxn>
                <a:cxn ang="0">
                  <a:pos x="T2" y="T3"/>
                </a:cxn>
                <a:cxn ang="0">
                  <a:pos x="T4" y="T5"/>
                </a:cxn>
                <a:cxn ang="0">
                  <a:pos x="T6" y="T7"/>
                </a:cxn>
              </a:cxnLst>
              <a:rect l="0" t="0" r="r" b="b"/>
              <a:pathLst>
                <a:path w="17" h="14">
                  <a:moveTo>
                    <a:pt x="16" y="14"/>
                  </a:moveTo>
                  <a:cubicBezTo>
                    <a:pt x="17" y="13"/>
                    <a:pt x="13" y="1"/>
                    <a:pt x="9" y="1"/>
                  </a:cubicBezTo>
                  <a:cubicBezTo>
                    <a:pt x="5" y="0"/>
                    <a:pt x="0" y="12"/>
                    <a:pt x="1" y="14"/>
                  </a:cubicBezTo>
                  <a:lnTo>
                    <a:pt x="16" y="14"/>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7" name="Freeform 478"/>
            <p:cNvSpPr/>
            <p:nvPr/>
          </p:nvSpPr>
          <p:spPr bwMode="auto">
            <a:xfrm>
              <a:off x="8125" y="4122"/>
              <a:ext cx="160" cy="722"/>
            </a:xfrm>
            <a:custGeom>
              <a:avLst/>
              <a:gdLst>
                <a:gd name="T0" fmla="*/ 136 w 138"/>
                <a:gd name="T1" fmla="*/ 621 h 621"/>
                <a:gd name="T2" fmla="*/ 137 w 138"/>
                <a:gd name="T3" fmla="*/ 621 h 621"/>
                <a:gd name="T4" fmla="*/ 138 w 138"/>
                <a:gd name="T5" fmla="*/ 619 h 621"/>
                <a:gd name="T6" fmla="*/ 51 w 138"/>
                <a:gd name="T7" fmla="*/ 291 h 621"/>
                <a:gd name="T8" fmla="*/ 9 w 138"/>
                <a:gd name="T9" fmla="*/ 1 h 621"/>
                <a:gd name="T10" fmla="*/ 7 w 138"/>
                <a:gd name="T11" fmla="*/ 0 h 621"/>
                <a:gd name="T12" fmla="*/ 6 w 138"/>
                <a:gd name="T13" fmla="*/ 1 h 621"/>
                <a:gd name="T14" fmla="*/ 47 w 138"/>
                <a:gd name="T15" fmla="*/ 292 h 621"/>
                <a:gd name="T16" fmla="*/ 134 w 138"/>
                <a:gd name="T17" fmla="*/ 619 h 621"/>
                <a:gd name="T18" fmla="*/ 136 w 138"/>
                <a:gd name="T19" fmla="*/ 621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621">
                  <a:moveTo>
                    <a:pt x="136" y="621"/>
                  </a:moveTo>
                  <a:cubicBezTo>
                    <a:pt x="137" y="621"/>
                    <a:pt x="137" y="621"/>
                    <a:pt x="137" y="621"/>
                  </a:cubicBezTo>
                  <a:cubicBezTo>
                    <a:pt x="138" y="619"/>
                    <a:pt x="138" y="619"/>
                    <a:pt x="138" y="619"/>
                  </a:cubicBezTo>
                  <a:cubicBezTo>
                    <a:pt x="137" y="617"/>
                    <a:pt x="96" y="434"/>
                    <a:pt x="51" y="291"/>
                  </a:cubicBezTo>
                  <a:cubicBezTo>
                    <a:pt x="4" y="142"/>
                    <a:pt x="9" y="3"/>
                    <a:pt x="9" y="1"/>
                  </a:cubicBezTo>
                  <a:cubicBezTo>
                    <a:pt x="7" y="0"/>
                    <a:pt x="7" y="0"/>
                    <a:pt x="7" y="0"/>
                  </a:cubicBezTo>
                  <a:cubicBezTo>
                    <a:pt x="6" y="1"/>
                    <a:pt x="6" y="1"/>
                    <a:pt x="6" y="1"/>
                  </a:cubicBezTo>
                  <a:cubicBezTo>
                    <a:pt x="5" y="3"/>
                    <a:pt x="0" y="142"/>
                    <a:pt x="47" y="292"/>
                  </a:cubicBezTo>
                  <a:cubicBezTo>
                    <a:pt x="93" y="435"/>
                    <a:pt x="134" y="618"/>
                    <a:pt x="134" y="619"/>
                  </a:cubicBezTo>
                  <a:lnTo>
                    <a:pt x="136" y="621"/>
                  </a:lnTo>
                  <a:close/>
                </a:path>
              </a:pathLst>
            </a:custGeom>
            <a:solidFill>
              <a:srgbClr val="FFF2D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8" name="Freeform 479"/>
            <p:cNvSpPr/>
            <p:nvPr/>
          </p:nvSpPr>
          <p:spPr bwMode="auto">
            <a:xfrm>
              <a:off x="8068" y="3956"/>
              <a:ext cx="142" cy="172"/>
            </a:xfrm>
            <a:custGeom>
              <a:avLst/>
              <a:gdLst>
                <a:gd name="T0" fmla="*/ 2 w 122"/>
                <a:gd name="T1" fmla="*/ 57 h 148"/>
                <a:gd name="T2" fmla="*/ 55 w 122"/>
                <a:gd name="T3" fmla="*/ 146 h 148"/>
                <a:gd name="T4" fmla="*/ 120 w 122"/>
                <a:gd name="T5" fmla="*/ 64 h 148"/>
                <a:gd name="T6" fmla="*/ 65 w 122"/>
                <a:gd name="T7" fmla="*/ 2 h 148"/>
                <a:gd name="T8" fmla="*/ 2 w 122"/>
                <a:gd name="T9" fmla="*/ 57 h 148"/>
              </a:gdLst>
              <a:ahLst/>
              <a:cxnLst>
                <a:cxn ang="0">
                  <a:pos x="T0" y="T1"/>
                </a:cxn>
                <a:cxn ang="0">
                  <a:pos x="T2" y="T3"/>
                </a:cxn>
                <a:cxn ang="0">
                  <a:pos x="T4" y="T5"/>
                </a:cxn>
                <a:cxn ang="0">
                  <a:pos x="T6" y="T7"/>
                </a:cxn>
                <a:cxn ang="0">
                  <a:pos x="T8" y="T9"/>
                </a:cxn>
              </a:cxnLst>
              <a:rect l="0" t="0" r="r" b="b"/>
              <a:pathLst>
                <a:path w="122" h="148">
                  <a:moveTo>
                    <a:pt x="2" y="57"/>
                  </a:moveTo>
                  <a:cubicBezTo>
                    <a:pt x="0" y="89"/>
                    <a:pt x="34" y="145"/>
                    <a:pt x="55" y="146"/>
                  </a:cubicBezTo>
                  <a:cubicBezTo>
                    <a:pt x="80" y="148"/>
                    <a:pt x="118" y="97"/>
                    <a:pt x="120" y="64"/>
                  </a:cubicBezTo>
                  <a:cubicBezTo>
                    <a:pt x="122" y="32"/>
                    <a:pt x="97" y="4"/>
                    <a:pt x="65" y="2"/>
                  </a:cubicBezTo>
                  <a:cubicBezTo>
                    <a:pt x="32" y="0"/>
                    <a:pt x="4" y="24"/>
                    <a:pt x="2" y="57"/>
                  </a:cubicBezTo>
                  <a:close/>
                </a:path>
              </a:pathLst>
            </a:custGeom>
            <a:solidFill>
              <a:srgbClr val="FB7F9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499" name="Freeform 480"/>
            <p:cNvSpPr/>
            <p:nvPr/>
          </p:nvSpPr>
          <p:spPr bwMode="auto">
            <a:xfrm>
              <a:off x="8107" y="3967"/>
              <a:ext cx="94" cy="81"/>
            </a:xfrm>
            <a:custGeom>
              <a:avLst/>
              <a:gdLst>
                <a:gd name="T0" fmla="*/ 0 w 81"/>
                <a:gd name="T1" fmla="*/ 8 h 70"/>
                <a:gd name="T2" fmla="*/ 30 w 81"/>
                <a:gd name="T3" fmla="*/ 0 h 70"/>
                <a:gd name="T4" fmla="*/ 79 w 81"/>
                <a:gd name="T5" fmla="*/ 56 h 70"/>
                <a:gd name="T6" fmla="*/ 77 w 81"/>
                <a:gd name="T7" fmla="*/ 69 h 70"/>
                <a:gd name="T8" fmla="*/ 55 w 81"/>
                <a:gd name="T9" fmla="*/ 68 h 70"/>
                <a:gd name="T10" fmla="*/ 0 w 81"/>
                <a:gd name="T11" fmla="*/ 8 h 70"/>
              </a:gdLst>
              <a:ahLst/>
              <a:cxnLst>
                <a:cxn ang="0">
                  <a:pos x="T0" y="T1"/>
                </a:cxn>
                <a:cxn ang="0">
                  <a:pos x="T2" y="T3"/>
                </a:cxn>
                <a:cxn ang="0">
                  <a:pos x="T4" y="T5"/>
                </a:cxn>
                <a:cxn ang="0">
                  <a:pos x="T6" y="T7"/>
                </a:cxn>
                <a:cxn ang="0">
                  <a:pos x="T8" y="T9"/>
                </a:cxn>
                <a:cxn ang="0">
                  <a:pos x="T10" y="T11"/>
                </a:cxn>
              </a:cxnLst>
              <a:rect l="0" t="0" r="r" b="b"/>
              <a:pathLst>
                <a:path w="81" h="70">
                  <a:moveTo>
                    <a:pt x="0" y="8"/>
                  </a:moveTo>
                  <a:cubicBezTo>
                    <a:pt x="9" y="2"/>
                    <a:pt x="19" y="0"/>
                    <a:pt x="30" y="0"/>
                  </a:cubicBezTo>
                  <a:cubicBezTo>
                    <a:pt x="59" y="2"/>
                    <a:pt x="81" y="27"/>
                    <a:pt x="79" y="56"/>
                  </a:cubicBezTo>
                  <a:cubicBezTo>
                    <a:pt x="79" y="60"/>
                    <a:pt x="78" y="64"/>
                    <a:pt x="77" y="69"/>
                  </a:cubicBezTo>
                  <a:cubicBezTo>
                    <a:pt x="70" y="70"/>
                    <a:pt x="62" y="70"/>
                    <a:pt x="55" y="68"/>
                  </a:cubicBezTo>
                  <a:cubicBezTo>
                    <a:pt x="24" y="62"/>
                    <a:pt x="3" y="37"/>
                    <a:pt x="0" y="8"/>
                  </a:cubicBezTo>
                  <a:close/>
                </a:path>
              </a:pathLst>
            </a:custGeom>
            <a:solidFill>
              <a:srgbClr val="FC9CB4"/>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0" name="Freeform 481"/>
            <p:cNvSpPr/>
            <p:nvPr/>
          </p:nvSpPr>
          <p:spPr bwMode="auto">
            <a:xfrm>
              <a:off x="8149" y="3981"/>
              <a:ext cx="33" cy="31"/>
            </a:xfrm>
            <a:custGeom>
              <a:avLst/>
              <a:gdLst>
                <a:gd name="T0" fmla="*/ 3 w 28"/>
                <a:gd name="T1" fmla="*/ 4 h 27"/>
                <a:gd name="T2" fmla="*/ 9 w 28"/>
                <a:gd name="T3" fmla="*/ 19 h 27"/>
                <a:gd name="T4" fmla="*/ 25 w 28"/>
                <a:gd name="T5" fmla="*/ 24 h 27"/>
                <a:gd name="T6" fmla="*/ 20 w 28"/>
                <a:gd name="T7" fmla="*/ 8 h 27"/>
                <a:gd name="T8" fmla="*/ 3 w 28"/>
                <a:gd name="T9" fmla="*/ 4 h 27"/>
              </a:gdLst>
              <a:ahLst/>
              <a:cxnLst>
                <a:cxn ang="0">
                  <a:pos x="T0" y="T1"/>
                </a:cxn>
                <a:cxn ang="0">
                  <a:pos x="T2" y="T3"/>
                </a:cxn>
                <a:cxn ang="0">
                  <a:pos x="T4" y="T5"/>
                </a:cxn>
                <a:cxn ang="0">
                  <a:pos x="T6" y="T7"/>
                </a:cxn>
                <a:cxn ang="0">
                  <a:pos x="T8" y="T9"/>
                </a:cxn>
              </a:cxnLst>
              <a:rect l="0" t="0" r="r" b="b"/>
              <a:pathLst>
                <a:path w="28" h="27">
                  <a:moveTo>
                    <a:pt x="3" y="4"/>
                  </a:moveTo>
                  <a:cubicBezTo>
                    <a:pt x="0" y="7"/>
                    <a:pt x="3" y="14"/>
                    <a:pt x="9" y="19"/>
                  </a:cubicBezTo>
                  <a:cubicBezTo>
                    <a:pt x="15" y="25"/>
                    <a:pt x="22" y="27"/>
                    <a:pt x="25" y="24"/>
                  </a:cubicBezTo>
                  <a:cubicBezTo>
                    <a:pt x="28" y="20"/>
                    <a:pt x="26" y="13"/>
                    <a:pt x="20" y="8"/>
                  </a:cubicBezTo>
                  <a:cubicBezTo>
                    <a:pt x="14" y="2"/>
                    <a:pt x="6" y="0"/>
                    <a:pt x="3" y="4"/>
                  </a:cubicBezTo>
                  <a:close/>
                </a:path>
              </a:pathLst>
            </a:custGeom>
            <a:solidFill>
              <a:srgbClr val="FEC3D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1" name="Freeform 482"/>
            <p:cNvSpPr/>
            <p:nvPr/>
          </p:nvSpPr>
          <p:spPr bwMode="auto">
            <a:xfrm>
              <a:off x="8068" y="4005"/>
              <a:ext cx="110" cy="122"/>
            </a:xfrm>
            <a:custGeom>
              <a:avLst/>
              <a:gdLst>
                <a:gd name="T0" fmla="*/ 67 w 95"/>
                <a:gd name="T1" fmla="*/ 86 h 105"/>
                <a:gd name="T2" fmla="*/ 95 w 95"/>
                <a:gd name="T3" fmla="*/ 77 h 105"/>
                <a:gd name="T4" fmla="*/ 55 w 95"/>
                <a:gd name="T5" fmla="*/ 104 h 105"/>
                <a:gd name="T6" fmla="*/ 2 w 95"/>
                <a:gd name="T7" fmla="*/ 15 h 105"/>
                <a:gd name="T8" fmla="*/ 5 w 95"/>
                <a:gd name="T9" fmla="*/ 0 h 105"/>
                <a:gd name="T10" fmla="*/ 67 w 95"/>
                <a:gd name="T11" fmla="*/ 86 h 105"/>
              </a:gdLst>
              <a:ahLst/>
              <a:cxnLst>
                <a:cxn ang="0">
                  <a:pos x="T0" y="T1"/>
                </a:cxn>
                <a:cxn ang="0">
                  <a:pos x="T2" y="T3"/>
                </a:cxn>
                <a:cxn ang="0">
                  <a:pos x="T4" y="T5"/>
                </a:cxn>
                <a:cxn ang="0">
                  <a:pos x="T6" y="T7"/>
                </a:cxn>
                <a:cxn ang="0">
                  <a:pos x="T8" y="T9"/>
                </a:cxn>
                <a:cxn ang="0">
                  <a:pos x="T10" y="T11"/>
                </a:cxn>
              </a:cxnLst>
              <a:rect l="0" t="0" r="r" b="b"/>
              <a:pathLst>
                <a:path w="95" h="105">
                  <a:moveTo>
                    <a:pt x="67" y="86"/>
                  </a:moveTo>
                  <a:cubicBezTo>
                    <a:pt x="73" y="87"/>
                    <a:pt x="87" y="84"/>
                    <a:pt x="95" y="77"/>
                  </a:cubicBezTo>
                  <a:cubicBezTo>
                    <a:pt x="77" y="99"/>
                    <a:pt x="65" y="105"/>
                    <a:pt x="55" y="104"/>
                  </a:cubicBezTo>
                  <a:cubicBezTo>
                    <a:pt x="34" y="103"/>
                    <a:pt x="0" y="47"/>
                    <a:pt x="2" y="15"/>
                  </a:cubicBezTo>
                  <a:cubicBezTo>
                    <a:pt x="2" y="9"/>
                    <a:pt x="4" y="4"/>
                    <a:pt x="5" y="0"/>
                  </a:cubicBezTo>
                  <a:cubicBezTo>
                    <a:pt x="4" y="41"/>
                    <a:pt x="29" y="78"/>
                    <a:pt x="67" y="86"/>
                  </a:cubicBez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sp>
          <p:nvSpPr>
            <p:cNvPr id="502" name="Freeform 483"/>
            <p:cNvSpPr/>
            <p:nvPr/>
          </p:nvSpPr>
          <p:spPr bwMode="auto">
            <a:xfrm>
              <a:off x="8121" y="4123"/>
              <a:ext cx="22" cy="18"/>
            </a:xfrm>
            <a:custGeom>
              <a:avLst/>
              <a:gdLst>
                <a:gd name="T0" fmla="*/ 18 w 19"/>
                <a:gd name="T1" fmla="*/ 15 h 15"/>
                <a:gd name="T2" fmla="*/ 10 w 19"/>
                <a:gd name="T3" fmla="*/ 0 h 15"/>
                <a:gd name="T4" fmla="*/ 1 w 19"/>
                <a:gd name="T5" fmla="*/ 14 h 15"/>
                <a:gd name="T6" fmla="*/ 18 w 19"/>
                <a:gd name="T7" fmla="*/ 15 h 15"/>
              </a:gdLst>
              <a:ahLst/>
              <a:cxnLst>
                <a:cxn ang="0">
                  <a:pos x="T0" y="T1"/>
                </a:cxn>
                <a:cxn ang="0">
                  <a:pos x="T2" y="T3"/>
                </a:cxn>
                <a:cxn ang="0">
                  <a:pos x="T4" y="T5"/>
                </a:cxn>
                <a:cxn ang="0">
                  <a:pos x="T6" y="T7"/>
                </a:cxn>
              </a:cxnLst>
              <a:rect l="0" t="0" r="r" b="b"/>
              <a:pathLst>
                <a:path w="19" h="15">
                  <a:moveTo>
                    <a:pt x="18" y="15"/>
                  </a:moveTo>
                  <a:cubicBezTo>
                    <a:pt x="19" y="14"/>
                    <a:pt x="15" y="0"/>
                    <a:pt x="10" y="0"/>
                  </a:cubicBezTo>
                  <a:cubicBezTo>
                    <a:pt x="6" y="0"/>
                    <a:pt x="0" y="13"/>
                    <a:pt x="1" y="14"/>
                  </a:cubicBezTo>
                  <a:lnTo>
                    <a:pt x="18" y="15"/>
                  </a:lnTo>
                  <a:close/>
                </a:path>
              </a:pathLst>
            </a:custGeom>
            <a:solidFill>
              <a:srgbClr val="F94C7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555354"/>
                </a:solidFill>
                <a:effectLst/>
                <a:uLnTx/>
                <a:uFillTx/>
                <a:latin typeface="Arial" panose="020B0604020202020204"/>
                <a:ea typeface="黑体" panose="02010609060101010101" pitchFamily="49" charset="-122"/>
                <a:cs typeface="+mn-cs"/>
              </a:endParaRPr>
            </a:p>
          </p:txBody>
        </p:sp>
      </p:grpSp>
      <p:sp>
        <p:nvSpPr>
          <p:cNvPr id="91" name="Freeform 25"/>
          <p:cNvSpPr/>
          <p:nvPr/>
        </p:nvSpPr>
        <p:spPr bwMode="auto">
          <a:xfrm>
            <a:off x="1379078" y="1065287"/>
            <a:ext cx="835302" cy="476882"/>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2" name="Freeform 25"/>
          <p:cNvSpPr/>
          <p:nvPr/>
        </p:nvSpPr>
        <p:spPr bwMode="auto">
          <a:xfrm flipH="1">
            <a:off x="7928682" y="247696"/>
            <a:ext cx="797676" cy="455401"/>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sp>
        <p:nvSpPr>
          <p:cNvPr id="93" name="Freeform 25"/>
          <p:cNvSpPr/>
          <p:nvPr/>
        </p:nvSpPr>
        <p:spPr bwMode="auto">
          <a:xfrm flipH="1">
            <a:off x="10096499" y="1256445"/>
            <a:ext cx="635891" cy="363036"/>
          </a:xfrm>
          <a:custGeom>
            <a:avLst/>
            <a:gdLst>
              <a:gd name="T0" fmla="*/ 49 w 346"/>
              <a:gd name="T1" fmla="*/ 92 h 196"/>
              <a:gd name="T2" fmla="*/ 46 w 346"/>
              <a:gd name="T3" fmla="*/ 71 h 196"/>
              <a:gd name="T4" fmla="*/ 116 w 346"/>
              <a:gd name="T5" fmla="*/ 0 h 196"/>
              <a:gd name="T6" fmla="*/ 180 w 346"/>
              <a:gd name="T7" fmla="*/ 41 h 196"/>
              <a:gd name="T8" fmla="*/ 223 w 346"/>
              <a:gd name="T9" fmla="*/ 22 h 196"/>
              <a:gd name="T10" fmla="*/ 283 w 346"/>
              <a:gd name="T11" fmla="*/ 82 h 196"/>
              <a:gd name="T12" fmla="*/ 282 w 346"/>
              <a:gd name="T13" fmla="*/ 91 h 196"/>
              <a:gd name="T14" fmla="*/ 294 w 346"/>
              <a:gd name="T15" fmla="*/ 91 h 196"/>
              <a:gd name="T16" fmla="*/ 346 w 346"/>
              <a:gd name="T17" fmla="*/ 144 h 196"/>
              <a:gd name="T18" fmla="*/ 294 w 346"/>
              <a:gd name="T19" fmla="*/ 196 h 196"/>
              <a:gd name="T20" fmla="*/ 52 w 346"/>
              <a:gd name="T21" fmla="*/ 196 h 196"/>
              <a:gd name="T22" fmla="*/ 0 w 346"/>
              <a:gd name="T23" fmla="*/ 144 h 196"/>
              <a:gd name="T24" fmla="*/ 49 w 346"/>
              <a:gd name="T25" fmla="*/ 92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6" h="196">
                <a:moveTo>
                  <a:pt x="49" y="92"/>
                </a:moveTo>
                <a:cubicBezTo>
                  <a:pt x="47" y="85"/>
                  <a:pt x="46" y="78"/>
                  <a:pt x="46" y="71"/>
                </a:cubicBezTo>
                <a:cubicBezTo>
                  <a:pt x="46" y="32"/>
                  <a:pt x="77" y="0"/>
                  <a:pt x="116" y="0"/>
                </a:cubicBezTo>
                <a:cubicBezTo>
                  <a:pt x="144" y="0"/>
                  <a:pt x="169" y="17"/>
                  <a:pt x="180" y="41"/>
                </a:cubicBezTo>
                <a:cubicBezTo>
                  <a:pt x="191" y="29"/>
                  <a:pt x="206" y="22"/>
                  <a:pt x="223" y="22"/>
                </a:cubicBezTo>
                <a:cubicBezTo>
                  <a:pt x="256" y="22"/>
                  <a:pt x="283" y="49"/>
                  <a:pt x="283" y="82"/>
                </a:cubicBezTo>
                <a:cubicBezTo>
                  <a:pt x="283" y="85"/>
                  <a:pt x="283" y="88"/>
                  <a:pt x="282" y="91"/>
                </a:cubicBezTo>
                <a:cubicBezTo>
                  <a:pt x="294" y="91"/>
                  <a:pt x="294" y="91"/>
                  <a:pt x="294" y="91"/>
                </a:cubicBezTo>
                <a:cubicBezTo>
                  <a:pt x="323" y="91"/>
                  <a:pt x="346" y="115"/>
                  <a:pt x="346" y="144"/>
                </a:cubicBezTo>
                <a:cubicBezTo>
                  <a:pt x="346" y="172"/>
                  <a:pt x="323" y="196"/>
                  <a:pt x="294" y="196"/>
                </a:cubicBezTo>
                <a:cubicBezTo>
                  <a:pt x="52" y="196"/>
                  <a:pt x="52" y="196"/>
                  <a:pt x="52" y="196"/>
                </a:cubicBezTo>
                <a:cubicBezTo>
                  <a:pt x="24" y="196"/>
                  <a:pt x="0" y="172"/>
                  <a:pt x="0" y="144"/>
                </a:cubicBezTo>
                <a:cubicBezTo>
                  <a:pt x="0" y="116"/>
                  <a:pt x="22" y="94"/>
                  <a:pt x="49" y="92"/>
                </a:cubicBezTo>
                <a:close/>
              </a:path>
            </a:pathLst>
          </a:custGeom>
          <a:solidFill>
            <a:schemeClr val="bg1"/>
          </a:solidFill>
          <a:ln>
            <a:noFill/>
          </a:ln>
        </p:spPr>
        <p:txBody>
          <a:bodyPr vert="horz" wrap="square" lIns="91440" tIns="45720" rIns="91440" bIns="45720" numCol="1" anchor="t" anchorCtr="0" compatLnSpc="1"/>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Arial" panose="020B0604020202020204"/>
              <a:ea typeface="黑体" panose="02010609060101010101" pitchFamily="49" charset="-122"/>
              <a:cs typeface="+mn-cs"/>
            </a:endParaRPr>
          </a:p>
        </p:txBody>
      </p:sp>
      <p:pic>
        <p:nvPicPr>
          <p:cNvPr id="83" name="Khung">
            <a:extLst>
              <a:ext uri="{FF2B5EF4-FFF2-40B4-BE49-F238E27FC236}">
                <a16:creationId xmlns:a16="http://schemas.microsoft.com/office/drawing/2014/main" id="{9B899E7D-A5C5-4E4D-AAFD-B6E13C00014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062" t="14200" r="24063" b="15477"/>
          <a:stretch>
            <a:fillRect/>
          </a:stretch>
        </p:blipFill>
        <p:spPr>
          <a:xfrm>
            <a:off x="2017283" y="1112111"/>
            <a:ext cx="7430105" cy="3590242"/>
          </a:xfrm>
          <a:prstGeom prst="rect">
            <a:avLst/>
          </a:prstGeom>
        </p:spPr>
      </p:pic>
      <p:pic>
        <p:nvPicPr>
          <p:cNvPr id="85" name="Cá voi">
            <a:extLst>
              <a:ext uri="{FF2B5EF4-FFF2-40B4-BE49-F238E27FC236}">
                <a16:creationId xmlns:a16="http://schemas.microsoft.com/office/drawing/2014/main" id="{23CDD1DF-3B73-41F8-9B47-17FC567818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56179" y="6137548"/>
            <a:ext cx="732754" cy="732754"/>
          </a:xfrm>
          <a:prstGeom prst="rect">
            <a:avLst/>
          </a:prstGeom>
        </p:spPr>
      </p:pic>
      <p:pic>
        <p:nvPicPr>
          <p:cNvPr id="5" name="Picture 4" descr="Logo&#10;&#10;Description automatically generated">
            <a:extLst>
              <a:ext uri="{FF2B5EF4-FFF2-40B4-BE49-F238E27FC236}">
                <a16:creationId xmlns:a16="http://schemas.microsoft.com/office/drawing/2014/main" id="{3739CCE7-291D-4E87-94C1-40AED3A9F4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92195" y="1864307"/>
            <a:ext cx="5713670" cy="1629310"/>
          </a:xfrm>
          <a:prstGeom prst="rect">
            <a:avLst/>
          </a:prstGeom>
        </p:spPr>
      </p:pic>
      <p:pic>
        <p:nvPicPr>
          <p:cNvPr id="89" name="图片 3">
            <a:extLst>
              <a:ext uri="{FF2B5EF4-FFF2-40B4-BE49-F238E27FC236}">
                <a16:creationId xmlns:a16="http://schemas.microsoft.com/office/drawing/2014/main" id="{550FA8FB-4168-49BC-BE3C-D325034E3D36}"/>
              </a:ext>
            </a:extLst>
          </p:cNvPr>
          <p:cNvPicPr>
            <a:picLocks noChangeAspect="1"/>
          </p:cNvPicPr>
          <p:nvPr/>
        </p:nvPicPr>
        <p:blipFill>
          <a:blip r:embed="rId5"/>
          <a:stretch>
            <a:fillRect/>
          </a:stretch>
        </p:blipFill>
        <p:spPr>
          <a:xfrm>
            <a:off x="10466567" y="2895621"/>
            <a:ext cx="1808763" cy="3313533"/>
          </a:xfrm>
          <a:prstGeom prst="rect">
            <a:avLst/>
          </a:prstGeom>
        </p:spPr>
      </p:pic>
      <p:sp>
        <p:nvSpPr>
          <p:cNvPr id="90" name="Freeform: Shape 89">
            <a:extLst>
              <a:ext uri="{FF2B5EF4-FFF2-40B4-BE49-F238E27FC236}">
                <a16:creationId xmlns:a16="http://schemas.microsoft.com/office/drawing/2014/main" id="{083687D2-0B97-46D7-B43E-44B87DD981F6}"/>
              </a:ext>
            </a:extLst>
          </p:cNvPr>
          <p:cNvSpPr/>
          <p:nvPr/>
        </p:nvSpPr>
        <p:spPr>
          <a:xfrm>
            <a:off x="0" y="5921714"/>
            <a:ext cx="10737669" cy="574880"/>
          </a:xfrm>
          <a:custGeom>
            <a:avLst/>
            <a:gdLst>
              <a:gd name="connsiteX0" fmla="*/ 0 w 10737669"/>
              <a:gd name="connsiteY0" fmla="*/ 574880 h 574880"/>
              <a:gd name="connsiteX1" fmla="*/ 1236617 w 10737669"/>
              <a:gd name="connsiteY1" fmla="*/ 115 h 574880"/>
              <a:gd name="connsiteX2" fmla="*/ 3657600 w 10737669"/>
              <a:gd name="connsiteY2" fmla="*/ 522629 h 574880"/>
              <a:gd name="connsiteX3" fmla="*/ 8029303 w 10737669"/>
              <a:gd name="connsiteY3" fmla="*/ 278789 h 574880"/>
              <a:gd name="connsiteX4" fmla="*/ 10737669 w 10737669"/>
              <a:gd name="connsiteY4" fmla="*/ 139452 h 5748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37669" h="574880">
                <a:moveTo>
                  <a:pt x="0" y="574880"/>
                </a:moveTo>
                <a:cubicBezTo>
                  <a:pt x="313508" y="291851"/>
                  <a:pt x="627017" y="8823"/>
                  <a:pt x="1236617" y="115"/>
                </a:cubicBezTo>
                <a:cubicBezTo>
                  <a:pt x="1846217" y="-8593"/>
                  <a:pt x="2525486" y="476183"/>
                  <a:pt x="3657600" y="522629"/>
                </a:cubicBezTo>
                <a:cubicBezTo>
                  <a:pt x="4789714" y="569075"/>
                  <a:pt x="8029303" y="278789"/>
                  <a:pt x="8029303" y="278789"/>
                </a:cubicBezTo>
                <a:lnTo>
                  <a:pt x="10737669" y="139452"/>
                </a:ln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pic>
        <p:nvPicPr>
          <p:cNvPr id="94" name="图片 3">
            <a:extLst>
              <a:ext uri="{FF2B5EF4-FFF2-40B4-BE49-F238E27FC236}">
                <a16:creationId xmlns:a16="http://schemas.microsoft.com/office/drawing/2014/main" id="{A0C70390-930A-4172-87FB-ACB23244ADB7}"/>
              </a:ext>
            </a:extLst>
          </p:cNvPr>
          <p:cNvPicPr>
            <a:picLocks noChangeAspect="1"/>
          </p:cNvPicPr>
          <p:nvPr/>
        </p:nvPicPr>
        <p:blipFill>
          <a:blip r:embed="rId6"/>
          <a:stretch>
            <a:fillRect/>
          </a:stretch>
        </p:blipFill>
        <p:spPr>
          <a:xfrm>
            <a:off x="3486815" y="6179299"/>
            <a:ext cx="531028" cy="525213"/>
          </a:xfrm>
          <a:prstGeom prst="rect">
            <a:avLst/>
          </a:prstGeom>
        </p:spPr>
      </p:pic>
      <p:pic>
        <p:nvPicPr>
          <p:cNvPr id="95" name="图片 3">
            <a:extLst>
              <a:ext uri="{FF2B5EF4-FFF2-40B4-BE49-F238E27FC236}">
                <a16:creationId xmlns:a16="http://schemas.microsoft.com/office/drawing/2014/main" id="{E9FD8CA2-A4D9-4B48-BE21-B83F74F3DE97}"/>
              </a:ext>
            </a:extLst>
          </p:cNvPr>
          <p:cNvPicPr>
            <a:picLocks noChangeAspect="1"/>
          </p:cNvPicPr>
          <p:nvPr/>
        </p:nvPicPr>
        <p:blipFill>
          <a:blip r:embed="rId6"/>
          <a:stretch>
            <a:fillRect/>
          </a:stretch>
        </p:blipFill>
        <p:spPr>
          <a:xfrm>
            <a:off x="8450285" y="5946547"/>
            <a:ext cx="531028" cy="525213"/>
          </a:xfrm>
          <a:prstGeom prst="rect">
            <a:avLst/>
          </a:prstGeom>
        </p:spPr>
      </p:pic>
      <p:pic>
        <p:nvPicPr>
          <p:cNvPr id="2" name="图片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6131" y="4476856"/>
            <a:ext cx="1916793" cy="1916793"/>
          </a:xfrm>
          <a:prstGeom prst="rect">
            <a:avLst/>
          </a:prstGeom>
        </p:spPr>
      </p:pic>
      <p:sp>
        <p:nvSpPr>
          <p:cNvPr id="6" name="TextBox 5">
            <a:extLst>
              <a:ext uri="{FF2B5EF4-FFF2-40B4-BE49-F238E27FC236}">
                <a16:creationId xmlns:a16="http://schemas.microsoft.com/office/drawing/2014/main" id="{DDE00923-559C-4F9B-9F5A-44E34794592B}"/>
              </a:ext>
            </a:extLst>
          </p:cNvPr>
          <p:cNvSpPr txBox="1"/>
          <p:nvPr/>
        </p:nvSpPr>
        <p:spPr>
          <a:xfrm>
            <a:off x="2826722" y="2996601"/>
            <a:ext cx="5808542" cy="9541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Thuyền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đã</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cập</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bến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hãy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tham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quan</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trạm</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hải</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đăng</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này</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28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nhé</a:t>
            </a:r>
            <a:r>
              <a:rPr kumimoji="0" lang="en-US" sz="28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pic>
        <p:nvPicPr>
          <p:cNvPr id="87" name="图片 3">
            <a:extLst>
              <a:ext uri="{FF2B5EF4-FFF2-40B4-BE49-F238E27FC236}">
                <a16:creationId xmlns:a16="http://schemas.microsoft.com/office/drawing/2014/main" id="{7EE0A53B-EF3D-42B2-893B-94EE3E6A361E}"/>
              </a:ext>
            </a:extLst>
          </p:cNvPr>
          <p:cNvPicPr>
            <a:picLocks noChangeAspect="1"/>
          </p:cNvPicPr>
          <p:nvPr/>
        </p:nvPicPr>
        <p:blipFill>
          <a:blip r:embed="rId6"/>
          <a:stretch>
            <a:fillRect/>
          </a:stretch>
        </p:blipFill>
        <p:spPr>
          <a:xfrm>
            <a:off x="6282224" y="6015281"/>
            <a:ext cx="531028" cy="525213"/>
          </a:xfrm>
          <a:prstGeom prst="rect">
            <a:avLst/>
          </a:prstGeom>
        </p:spPr>
      </p:pic>
    </p:spTree>
    <p:extLst>
      <p:ext uri="{BB962C8B-B14F-4D97-AF65-F5344CB8AC3E}">
        <p14:creationId xmlns:p14="http://schemas.microsoft.com/office/powerpoint/2010/main" val="99363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83"/>
                                        </p:tgtEl>
                                        <p:attrNameLst>
                                          <p:attrName>style.visibility</p:attrName>
                                        </p:attrNameLst>
                                      </p:cBhvr>
                                      <p:to>
                                        <p:strVal val="visible"/>
                                      </p:to>
                                    </p:set>
                                    <p:animEffect transition="in" filter="fade">
                                      <p:cBhvr>
                                        <p:cTn id="7" dur="500"/>
                                        <p:tgtEl>
                                          <p:spTgt spid="83"/>
                                        </p:tgtEl>
                                      </p:cBhvr>
                                    </p:animEffect>
                                    <p:anim calcmode="lin" valueType="num">
                                      <p:cBhvr>
                                        <p:cTn id="8" dur="500" fill="hold"/>
                                        <p:tgtEl>
                                          <p:spTgt spid="83"/>
                                        </p:tgtEl>
                                        <p:attrNameLst>
                                          <p:attrName>ppt_x</p:attrName>
                                        </p:attrNameLst>
                                      </p:cBhvr>
                                      <p:tavLst>
                                        <p:tav tm="0">
                                          <p:val>
                                            <p:strVal val="#ppt_x"/>
                                          </p:val>
                                        </p:tav>
                                        <p:tav tm="100000">
                                          <p:val>
                                            <p:strVal val="#ppt_x"/>
                                          </p:val>
                                        </p:tav>
                                      </p:tavLst>
                                    </p:anim>
                                    <p:anim calcmode="lin" valueType="num">
                                      <p:cBhvr>
                                        <p:cTn id="9" dur="500" fill="hold"/>
                                        <p:tgtEl>
                                          <p:spTgt spid="83"/>
                                        </p:tgtEl>
                                        <p:attrNameLst>
                                          <p:attrName>ppt_y</p:attrName>
                                        </p:attrNameLst>
                                      </p:cBhvr>
                                      <p:tavLst>
                                        <p:tav tm="0">
                                          <p:val>
                                            <p:strVal val="#ppt_y+.1"/>
                                          </p:val>
                                        </p:tav>
                                        <p:tav tm="100000">
                                          <p:val>
                                            <p:strVal val="#ppt_y"/>
                                          </p:val>
                                        </p:tav>
                                      </p:tavLst>
                                    </p:anim>
                                  </p:childTnLst>
                                </p:cTn>
                              </p:par>
                            </p:childTnLst>
                          </p:cTn>
                        </p:par>
                        <p:par>
                          <p:cTn id="10" fill="hold">
                            <p:stCondLst>
                              <p:cond delay="500"/>
                            </p:stCondLst>
                            <p:childTnLst>
                              <p:par>
                                <p:cTn id="11" presetID="31"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ppt_w</p:attrName>
                                        </p:attrNameLst>
                                      </p:cBhvr>
                                      <p:tavLst>
                                        <p:tav tm="0">
                                          <p:val>
                                            <p:fltVal val="0"/>
                                          </p:val>
                                        </p:tav>
                                        <p:tav tm="100000">
                                          <p:val>
                                            <p:strVal val="#ppt_w"/>
                                          </p:val>
                                        </p:tav>
                                      </p:tavLst>
                                    </p:anim>
                                    <p:anim calcmode="lin" valueType="num">
                                      <p:cBhvr>
                                        <p:cTn id="20" dur="1000" fill="hold"/>
                                        <p:tgtEl>
                                          <p:spTgt spid="6"/>
                                        </p:tgtEl>
                                        <p:attrNameLst>
                                          <p:attrName>ppt_h</p:attrName>
                                        </p:attrNameLst>
                                      </p:cBhvr>
                                      <p:tavLst>
                                        <p:tav tm="0">
                                          <p:val>
                                            <p:fltVal val="0"/>
                                          </p:val>
                                        </p:tav>
                                        <p:tav tm="100000">
                                          <p:val>
                                            <p:strVal val="#ppt_h"/>
                                          </p:val>
                                        </p:tav>
                                      </p:tavLst>
                                    </p:anim>
                                    <p:anim calcmode="lin" valueType="num">
                                      <p:cBhvr>
                                        <p:cTn id="21" dur="1000" fill="hold"/>
                                        <p:tgtEl>
                                          <p:spTgt spid="6"/>
                                        </p:tgtEl>
                                        <p:attrNameLst>
                                          <p:attrName>style.rotation</p:attrName>
                                        </p:attrNameLst>
                                      </p:cBhvr>
                                      <p:tavLst>
                                        <p:tav tm="0">
                                          <p:val>
                                            <p:fltVal val="90"/>
                                          </p:val>
                                        </p:tav>
                                        <p:tav tm="100000">
                                          <p:val>
                                            <p:fltVal val="0"/>
                                          </p:val>
                                        </p:tav>
                                      </p:tavLst>
                                    </p:anim>
                                    <p:animEffect transition="in" filter="fade">
                                      <p:cBhvr>
                                        <p:cTn id="22" dur="1000"/>
                                        <p:tgtEl>
                                          <p:spTgt spid="6"/>
                                        </p:tgtEl>
                                      </p:cBhvr>
                                    </p:animEffect>
                                  </p:childTnLst>
                                </p:cTn>
                              </p:par>
                              <p:par>
                                <p:cTn id="23" presetID="22" presetClass="entr" presetSubtype="4" fill="hold" nodeType="withEffect">
                                  <p:stCondLst>
                                    <p:cond delay="0"/>
                                  </p:stCondLst>
                                  <p:childTnLst>
                                    <p:set>
                                      <p:cBhvr>
                                        <p:cTn id="24" dur="1" fill="hold">
                                          <p:stCondLst>
                                            <p:cond delay="0"/>
                                          </p:stCondLst>
                                        </p:cTn>
                                        <p:tgtEl>
                                          <p:spTgt spid="85"/>
                                        </p:tgtEl>
                                        <p:attrNameLst>
                                          <p:attrName>style.visibility</p:attrName>
                                        </p:attrNameLst>
                                      </p:cBhvr>
                                      <p:to>
                                        <p:strVal val="visible"/>
                                      </p:to>
                                    </p:set>
                                    <p:animEffect transition="in" filter="wipe(down)">
                                      <p:cBhvr>
                                        <p:cTn id="25" dur="500"/>
                                        <p:tgtEl>
                                          <p:spTgt spid="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567536" y="854548"/>
            <a:ext cx="4550841" cy="4552481"/>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268885" y="180461"/>
            <a:ext cx="604845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Liên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hệ</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bản</a:t>
            </a:r>
            <a:r>
              <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a:t>
            </a:r>
            <a:r>
              <a:rPr kumimoji="0" lang="en-US" sz="6000" b="1"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thân</a:t>
            </a:r>
            <a:endParaRPr kumimoji="0" lang="en-US" sz="60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6050762" y="2407513"/>
            <a:ext cx="3584388"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srgbClr val="FF0000"/>
                </a:solidFill>
                <a:latin typeface="Cambria" panose="02040503050406030204" pitchFamily="18" charset="0"/>
                <a:ea typeface="Cambria" panose="02040503050406030204" pitchFamily="18" charset="0"/>
              </a:rPr>
              <a:t>Theo </a:t>
            </a:r>
            <a:r>
              <a:rPr lang="en-US" sz="4400" b="1" dirty="0" err="1">
                <a:solidFill>
                  <a:srgbClr val="FF0000"/>
                </a:solidFill>
                <a:latin typeface="Cambria" panose="02040503050406030204" pitchFamily="18" charset="0"/>
                <a:ea typeface="Cambria" panose="02040503050406030204" pitchFamily="18" charset="0"/>
              </a:rPr>
              <a:t>em</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việc</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học</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bơi</a:t>
            </a:r>
            <a:r>
              <a:rPr lang="en-US" sz="4400" b="1" dirty="0">
                <a:solidFill>
                  <a:srgbClr val="FF0000"/>
                </a:solidFill>
                <a:latin typeface="Cambria" panose="02040503050406030204" pitchFamily="18" charset="0"/>
                <a:ea typeface="Cambria" panose="02040503050406030204" pitchFamily="18" charset="0"/>
              </a:rPr>
              <a:t> </a:t>
            </a:r>
            <a:r>
              <a:rPr lang="en-US" sz="4400" b="1" dirty="0" err="1">
                <a:solidFill>
                  <a:srgbClr val="FF0000"/>
                </a:solidFill>
                <a:latin typeface="Cambria" panose="02040503050406030204" pitchFamily="18" charset="0"/>
                <a:ea typeface="Cambria" panose="02040503050406030204" pitchFamily="18" charset="0"/>
              </a:rPr>
              <a:t>dễ</a:t>
            </a:r>
            <a:r>
              <a:rPr lang="en-US" sz="4400" b="1" dirty="0">
                <a:solidFill>
                  <a:srgbClr val="FF0000"/>
                </a:solidFill>
                <a:latin typeface="Cambria" panose="02040503050406030204" pitchFamily="18" charset="0"/>
                <a:ea typeface="Cambria" panose="02040503050406030204" pitchFamily="18" charset="0"/>
              </a:rPr>
              <a:t> hay </a:t>
            </a:r>
            <a:r>
              <a:rPr lang="en-US" sz="4400" b="1" dirty="0" err="1">
                <a:solidFill>
                  <a:srgbClr val="FF0000"/>
                </a:solidFill>
                <a:latin typeface="Cambria" panose="02040503050406030204" pitchFamily="18" charset="0"/>
                <a:ea typeface="Cambria" panose="02040503050406030204" pitchFamily="18" charset="0"/>
              </a:rPr>
              <a:t>khó</a:t>
            </a:r>
            <a:r>
              <a:rPr lang="en-US" sz="4400" b="1" dirty="0">
                <a:solidFill>
                  <a:srgbClr val="FF0000"/>
                </a:solidFill>
                <a:latin typeface="Cambria" panose="02040503050406030204" pitchFamily="18" charset="0"/>
                <a:ea typeface="Cambria" panose="02040503050406030204" pitchFamily="18" charset="0"/>
              </a:rPr>
              <a:t>?</a:t>
            </a:r>
            <a:endParaRPr kumimoji="0" lang="en-US" sz="4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02731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椭圆 35"/>
          <p:cNvSpPr/>
          <p:nvPr/>
        </p:nvSpPr>
        <p:spPr>
          <a:xfrm>
            <a:off x="5082868" y="590400"/>
            <a:ext cx="6404282" cy="5943750"/>
          </a:xfrm>
          <a:prstGeom prst="ellipse">
            <a:avLst/>
          </a:prstGeom>
          <a:solidFill>
            <a:schemeClr val="bg1"/>
          </a:solidFill>
          <a:ln w="38100">
            <a:solidFill>
              <a:srgbClr val="36ACE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panose="020B0604020202020204"/>
              <a:ea typeface="黑体" panose="02010609060101010101" pitchFamily="49" charset="-122"/>
              <a:cs typeface="+mn-cs"/>
            </a:endParaRPr>
          </a:p>
        </p:txBody>
      </p:sp>
      <p:pic>
        <p:nvPicPr>
          <p:cNvPr id="31" name="图片 3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000" y="3557587"/>
            <a:ext cx="5204012" cy="3465954"/>
          </a:xfrm>
          <a:prstGeom prst="rect">
            <a:avLst/>
          </a:prstGeom>
        </p:spPr>
      </p:pic>
      <p:sp>
        <p:nvSpPr>
          <p:cNvPr id="11" name="TextBox 10">
            <a:extLst>
              <a:ext uri="{FF2B5EF4-FFF2-40B4-BE49-F238E27FC236}">
                <a16:creationId xmlns:a16="http://schemas.microsoft.com/office/drawing/2014/main" id="{A2666FA9-80E6-40EC-A862-A730A6740BB2}"/>
              </a:ext>
            </a:extLst>
          </p:cNvPr>
          <p:cNvSpPr txBox="1"/>
          <p:nvPr/>
        </p:nvSpPr>
        <p:spPr>
          <a:xfrm>
            <a:off x="589950" y="223601"/>
            <a:ext cx="5466561" cy="101566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Nội</a:t>
            </a:r>
            <a:r>
              <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dung </a:t>
            </a:r>
            <a:r>
              <a:rPr kumimoji="0" lang="en-US" sz="6000" b="0" i="0" u="none" strike="noStrike" kern="1200" cap="none" spc="0" normalizeH="0" baseline="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bài</a:t>
            </a:r>
            <a:r>
              <a:rPr kumimoji="0" lang="en-US" sz="6000" b="0" i="0" u="none" strike="noStrike" kern="1200" cap="none" spc="0" normalizeH="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 </a:t>
            </a:r>
            <a:r>
              <a:rPr kumimoji="0" lang="en-US" sz="6000" b="0" i="0" u="none" strike="noStrike" kern="1200" cap="none" spc="0" normalizeH="0" noProof="0" dirty="0" err="1">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rPr>
              <a:t>đọc</a:t>
            </a:r>
            <a:endParaRPr kumimoji="0" lang="en-US" sz="6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9Slide05 Motion Picture" panose="02000000000000000000" pitchFamily="2" charset="0"/>
              <a:ea typeface="+mn-ea"/>
              <a:cs typeface="+mn-cs"/>
            </a:endParaRPr>
          </a:p>
        </p:txBody>
      </p:sp>
      <p:pic>
        <p:nvPicPr>
          <p:cNvPr id="12" name="Picture 11">
            <a:extLst>
              <a:ext uri="{FF2B5EF4-FFF2-40B4-BE49-F238E27FC236}">
                <a16:creationId xmlns:a16="http://schemas.microsoft.com/office/drawing/2014/main" id="{895BC93F-FEC5-42EA-AA27-3A0EFC8A4B43}"/>
              </a:ext>
            </a:extLst>
          </p:cNvPr>
          <p:cNvPicPr>
            <a:picLocks noChangeAspect="1"/>
          </p:cNvPicPr>
          <p:nvPr/>
        </p:nvPicPr>
        <p:blipFill rotWithShape="1">
          <a:blip r:embed="rId4" cstate="print">
            <a:lum bright="70000" contrast="-70000"/>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l="54953"/>
          <a:stretch/>
        </p:blipFill>
        <p:spPr>
          <a:xfrm rot="1028440" flipV="1">
            <a:off x="3708493" y="2266898"/>
            <a:ext cx="1653684" cy="747469"/>
          </a:xfrm>
          <a:prstGeom prst="rect">
            <a:avLst/>
          </a:prstGeom>
        </p:spPr>
      </p:pic>
      <p:sp>
        <p:nvSpPr>
          <p:cNvPr id="13" name="TextBox 12">
            <a:extLst>
              <a:ext uri="{FF2B5EF4-FFF2-40B4-BE49-F238E27FC236}">
                <a16:creationId xmlns:a16="http://schemas.microsoft.com/office/drawing/2014/main" id="{60A35096-CC7E-41C2-B483-A3BF7C8A3085}"/>
              </a:ext>
            </a:extLst>
          </p:cNvPr>
          <p:cNvSpPr txBox="1"/>
          <p:nvPr/>
        </p:nvSpPr>
        <p:spPr>
          <a:xfrm>
            <a:off x="5712012" y="1849427"/>
            <a:ext cx="5265371" cy="304698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Thông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qua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việc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học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bơi</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chúng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ta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rèn</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luyện</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được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ý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chí</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kiên</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trì</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bỏ</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cuộc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Ta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không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nản</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chí</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và</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cố</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gắng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hết</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sức</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mình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nhất</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định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sẽ</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thành</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32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công</a:t>
            </a:r>
            <a:r>
              <a:rPr kumimoji="0" lang="en-US" sz="32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rPr>
              <a:t>.</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outVertical)">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wipe(down)">
                                      <p:cBhvr>
                                        <p:cTn id="24" dur="500"/>
                                        <p:tgtEl>
                                          <p:spTgt spid="36"/>
                                        </p:tgtEl>
                                      </p:cBhvr>
                                    </p:animEffect>
                                  </p:childTnLst>
                                </p:cTn>
                              </p:par>
                            </p:childTnLst>
                          </p:cTn>
                        </p:par>
                        <p:par>
                          <p:cTn id="25" fill="hold">
                            <p:stCondLst>
                              <p:cond delay="500"/>
                            </p:stCondLst>
                            <p:childTnLst>
                              <p:par>
                                <p:cTn id="26" presetID="53" presetClass="entr" presetSubtype="16" fill="hold" grpId="0" nodeType="afterEffect">
                                  <p:stCondLst>
                                    <p:cond delay="0"/>
                                  </p:stCondLst>
                                  <p:childTnLst>
                                    <p:set>
                                      <p:cBhvr>
                                        <p:cTn id="27" dur="1" fill="hold">
                                          <p:stCondLst>
                                            <p:cond delay="0"/>
                                          </p:stCondLst>
                                        </p:cTn>
                                        <p:tgtEl>
                                          <p:spTgt spid="13"/>
                                        </p:tgtEl>
                                        <p:attrNameLst>
                                          <p:attrName>style.visibility</p:attrName>
                                        </p:attrNameLst>
                                      </p:cBhvr>
                                      <p:to>
                                        <p:strVal val="visible"/>
                                      </p:to>
                                    </p:set>
                                    <p:anim calcmode="lin" valueType="num">
                                      <p:cBhvr>
                                        <p:cTn id="28" dur="500" fill="hold"/>
                                        <p:tgtEl>
                                          <p:spTgt spid="13"/>
                                        </p:tgtEl>
                                        <p:attrNameLst>
                                          <p:attrName>ppt_w</p:attrName>
                                        </p:attrNameLst>
                                      </p:cBhvr>
                                      <p:tavLst>
                                        <p:tav tm="0">
                                          <p:val>
                                            <p:fltVal val="0"/>
                                          </p:val>
                                        </p:tav>
                                        <p:tav tm="100000">
                                          <p:val>
                                            <p:strVal val="#ppt_w"/>
                                          </p:val>
                                        </p:tav>
                                      </p:tavLst>
                                    </p:anim>
                                    <p:anim calcmode="lin" valueType="num">
                                      <p:cBhvr>
                                        <p:cTn id="29" dur="500" fill="hold"/>
                                        <p:tgtEl>
                                          <p:spTgt spid="13"/>
                                        </p:tgtEl>
                                        <p:attrNameLst>
                                          <p:attrName>ppt_h</p:attrName>
                                        </p:attrNameLst>
                                      </p:cBhvr>
                                      <p:tavLst>
                                        <p:tav tm="0">
                                          <p:val>
                                            <p:fltVal val="0"/>
                                          </p:val>
                                        </p:tav>
                                        <p:tav tm="100000">
                                          <p:val>
                                            <p:strVal val="#ppt_h"/>
                                          </p:val>
                                        </p:tav>
                                      </p:tavLst>
                                    </p:anim>
                                    <p:animEffect transition="in" filter="fade">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1" grpId="0"/>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E8B8"/>
        </a:solidFill>
        <a:effectLst/>
      </p:bgPr>
    </p:bg>
    <p:spTree>
      <p:nvGrpSpPr>
        <p:cNvPr id="1" name=""/>
        <p:cNvGrpSpPr/>
        <p:nvPr/>
      </p:nvGrpSpPr>
      <p:grpSpPr>
        <a:xfrm>
          <a:off x="0" y="0"/>
          <a:ext cx="0" cy="0"/>
          <a:chOff x="0" y="0"/>
          <a:chExt cx="0" cy="0"/>
        </a:xfrm>
      </p:grpSpPr>
      <p:sp>
        <p:nvSpPr>
          <p:cNvPr id="2" name="Freeform 2"/>
          <p:cNvSpPr/>
          <p:nvPr/>
        </p:nvSpPr>
        <p:spPr>
          <a:xfrm rot="-3050425">
            <a:off x="3425339" y="2216873"/>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grpSp>
        <p:nvGrpSpPr>
          <p:cNvPr id="3" name="Group 3"/>
          <p:cNvGrpSpPr/>
          <p:nvPr/>
        </p:nvGrpSpPr>
        <p:grpSpPr>
          <a:xfrm rot="2323841">
            <a:off x="10099691" y="2789854"/>
            <a:ext cx="2651205" cy="5681034"/>
            <a:chOff x="0" y="0"/>
            <a:chExt cx="1047389" cy="2244359"/>
          </a:xfrm>
        </p:grpSpPr>
        <p:sp>
          <p:nvSpPr>
            <p:cNvPr id="4" name="Freeform 4"/>
            <p:cNvSpPr/>
            <p:nvPr/>
          </p:nvSpPr>
          <p:spPr>
            <a:xfrm>
              <a:off x="0" y="0"/>
              <a:ext cx="1047389" cy="2244359"/>
            </a:xfrm>
            <a:custGeom>
              <a:avLst/>
              <a:gdLst/>
              <a:ahLst/>
              <a:cxnLst/>
              <a:rect l="l" t="t" r="r" b="b"/>
              <a:pathLst>
                <a:path w="1047389" h="2244359">
                  <a:moveTo>
                    <a:pt x="0" y="0"/>
                  </a:moveTo>
                  <a:lnTo>
                    <a:pt x="1047389" y="0"/>
                  </a:lnTo>
                  <a:lnTo>
                    <a:pt x="1047389" y="2244359"/>
                  </a:lnTo>
                  <a:lnTo>
                    <a:pt x="0" y="2244359"/>
                  </a:lnTo>
                  <a:close/>
                </a:path>
              </a:pathLst>
            </a:custGeom>
            <a:solidFill>
              <a:srgbClr val="ACDBF4"/>
            </a:solidFill>
          </p:spPr>
          <p:txBody>
            <a:bodyPr/>
            <a:lstStyle/>
            <a:p>
              <a:pPr defTabSz="609630"/>
              <a:endParaRPr lang="en-US" sz="1200">
                <a:solidFill>
                  <a:prstClr val="black"/>
                </a:solidFill>
                <a:latin typeface="Calibri"/>
              </a:endParaRPr>
            </a:p>
          </p:txBody>
        </p:sp>
        <p:sp>
          <p:nvSpPr>
            <p:cNvPr id="5" name="TextBox 5"/>
            <p:cNvSpPr txBox="1"/>
            <p:nvPr/>
          </p:nvSpPr>
          <p:spPr>
            <a:xfrm>
              <a:off x="0" y="-38100"/>
              <a:ext cx="1047389" cy="2282459"/>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6" name="Freeform 6"/>
          <p:cNvSpPr/>
          <p:nvPr/>
        </p:nvSpPr>
        <p:spPr>
          <a:xfrm>
            <a:off x="9521339" y="1148243"/>
            <a:ext cx="2969635" cy="2743200"/>
          </a:xfrm>
          <a:custGeom>
            <a:avLst/>
            <a:gdLst/>
            <a:ahLst/>
            <a:cxnLst/>
            <a:rect l="l" t="t" r="r" b="b"/>
            <a:pathLst>
              <a:path w="4454452" h="4114800">
                <a:moveTo>
                  <a:pt x="0" y="0"/>
                </a:moveTo>
                <a:lnTo>
                  <a:pt x="4454452" y="0"/>
                </a:lnTo>
                <a:lnTo>
                  <a:pt x="445445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rot="2370222">
            <a:off x="7185135" y="3094881"/>
            <a:ext cx="3182793" cy="3828924"/>
          </a:xfrm>
          <a:custGeom>
            <a:avLst/>
            <a:gdLst/>
            <a:ahLst/>
            <a:cxnLst/>
            <a:rect l="l" t="t" r="r" b="b"/>
            <a:pathLst>
              <a:path w="4774189" h="5743386">
                <a:moveTo>
                  <a:pt x="0" y="0"/>
                </a:moveTo>
                <a:lnTo>
                  <a:pt x="4774189" y="0"/>
                </a:lnTo>
                <a:lnTo>
                  <a:pt x="4774189" y="5743386"/>
                </a:lnTo>
                <a:lnTo>
                  <a:pt x="0" y="57433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rot="5330692">
            <a:off x="5127902" y="-765332"/>
            <a:ext cx="4062761" cy="4643155"/>
          </a:xfrm>
          <a:custGeom>
            <a:avLst/>
            <a:gdLst/>
            <a:ahLst/>
            <a:cxnLst/>
            <a:rect l="l" t="t" r="r" b="b"/>
            <a:pathLst>
              <a:path w="6094141" h="6964732">
                <a:moveTo>
                  <a:pt x="0" y="0"/>
                </a:moveTo>
                <a:lnTo>
                  <a:pt x="6094140" y="0"/>
                </a:lnTo>
                <a:lnTo>
                  <a:pt x="6094140" y="6964732"/>
                </a:lnTo>
                <a:lnTo>
                  <a:pt x="0" y="69647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74249" y="2888623"/>
            <a:ext cx="517709" cy="745392"/>
          </a:xfrm>
          <a:custGeom>
            <a:avLst/>
            <a:gdLst/>
            <a:ahLst/>
            <a:cxnLst/>
            <a:rect l="l" t="t" r="r" b="b"/>
            <a:pathLst>
              <a:path w="776563" h="1118088">
                <a:moveTo>
                  <a:pt x="0" y="0"/>
                </a:moveTo>
                <a:lnTo>
                  <a:pt x="776562" y="0"/>
                </a:lnTo>
                <a:lnTo>
                  <a:pt x="776562" y="1118088"/>
                </a:lnTo>
                <a:lnTo>
                  <a:pt x="0" y="11180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2" name="Picture 11">
            <a:extLst>
              <a:ext uri="{FF2B5EF4-FFF2-40B4-BE49-F238E27FC236}">
                <a16:creationId xmlns:a16="http://schemas.microsoft.com/office/drawing/2014/main" id="{314F578D-9166-BBE2-A3BD-DA72CB3BBB27}"/>
              </a:ext>
            </a:extLst>
          </p:cNvPr>
          <p:cNvPicPr>
            <a:picLocks noChangeAspect="1"/>
          </p:cNvPicPr>
          <p:nvPr/>
        </p:nvPicPr>
        <p:blipFill>
          <a:blip r:embed="rId12"/>
          <a:stretch>
            <a:fillRect/>
          </a:stretch>
        </p:blipFill>
        <p:spPr>
          <a:xfrm>
            <a:off x="0" y="1496691"/>
            <a:ext cx="5243014" cy="3694496"/>
          </a:xfrm>
          <a:prstGeom prst="rect">
            <a:avLst/>
          </a:prstGeom>
        </p:spPr>
      </p:pic>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59473B1-4D68-4FCF-8A85-FC5B6A2CB752}"/>
              </a:ext>
            </a:extLst>
          </p:cNvPr>
          <p:cNvGrpSpPr/>
          <p:nvPr/>
        </p:nvGrpSpPr>
        <p:grpSpPr>
          <a:xfrm>
            <a:off x="6214020" y="1681602"/>
            <a:ext cx="5158854" cy="2613541"/>
            <a:chOff x="6138355" y="864494"/>
            <a:chExt cx="5158854" cy="2613541"/>
          </a:xfrm>
        </p:grpSpPr>
        <p:sp>
          <p:nvSpPr>
            <p:cNvPr id="3" name="Rounded Rectangle 40">
              <a:extLst>
                <a:ext uri="{FF2B5EF4-FFF2-40B4-BE49-F238E27FC236}">
                  <a16:creationId xmlns:a16="http://schemas.microsoft.com/office/drawing/2014/main" id="{DF35B047-2FAA-4F91-B2A2-9F7AF289B02C}"/>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4" name="Picture 3">
              <a:extLst>
                <a:ext uri="{FF2B5EF4-FFF2-40B4-BE49-F238E27FC236}">
                  <a16:creationId xmlns:a16="http://schemas.microsoft.com/office/drawing/2014/main" id="{D99AB054-E603-4AC0-A01E-A90C3EAD530E}"/>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6" name="Picture 5">
            <a:extLst>
              <a:ext uri="{FF2B5EF4-FFF2-40B4-BE49-F238E27FC236}">
                <a16:creationId xmlns:a16="http://schemas.microsoft.com/office/drawing/2014/main" id="{107251EA-5046-463A-A7CB-A2949D531D2B}"/>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9" name="Picture 8">
            <a:extLst>
              <a:ext uri="{FF2B5EF4-FFF2-40B4-BE49-F238E27FC236}">
                <a16:creationId xmlns:a16="http://schemas.microsoft.com/office/drawing/2014/main" id="{565ECEB0-6EE4-4DE4-865A-C44E9641CC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10" name="Picture 9">
            <a:extLst>
              <a:ext uri="{FF2B5EF4-FFF2-40B4-BE49-F238E27FC236}">
                <a16:creationId xmlns:a16="http://schemas.microsoft.com/office/drawing/2014/main" id="{70CB552F-D2DD-4275-B943-63E6465E331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11" name="Picture 10">
            <a:extLst>
              <a:ext uri="{FF2B5EF4-FFF2-40B4-BE49-F238E27FC236}">
                <a16:creationId xmlns:a16="http://schemas.microsoft.com/office/drawing/2014/main" id="{41833A80-E56E-44A6-8FA2-275F4C49371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pic>
        <p:nvPicPr>
          <p:cNvPr id="12" name="Picture 11">
            <a:extLst>
              <a:ext uri="{FF2B5EF4-FFF2-40B4-BE49-F238E27FC236}">
                <a16:creationId xmlns:a16="http://schemas.microsoft.com/office/drawing/2014/main" id="{895AA1C8-D07C-44CB-9758-CC5A48A58975}"/>
              </a:ext>
            </a:extLst>
          </p:cNvPr>
          <p:cNvPicPr>
            <a:picLocks noChangeAspect="1"/>
          </p:cNvPicPr>
          <p:nvPr/>
        </p:nvPicPr>
        <p:blipFill>
          <a:blip r:embed="rId9"/>
          <a:stretch>
            <a:fillRect/>
          </a:stretch>
        </p:blipFill>
        <p:spPr>
          <a:xfrm>
            <a:off x="636957" y="575118"/>
            <a:ext cx="3206774" cy="859611"/>
          </a:xfrm>
          <a:prstGeom prst="rect">
            <a:avLst/>
          </a:prstGeom>
        </p:spPr>
      </p:pic>
    </p:spTree>
    <p:extLst>
      <p:ext uri="{BB962C8B-B14F-4D97-AF65-F5344CB8AC3E}">
        <p14:creationId xmlns:p14="http://schemas.microsoft.com/office/powerpoint/2010/main" val="2799721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16" presetClass="entr" presetSubtype="37"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outVertical)">
                                      <p:cBhvr>
                                        <p:cTn id="10" dur="500"/>
                                        <p:tgtEl>
                                          <p:spTgt spid="9"/>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par>
                                <p:cTn id="15" presetID="22" presetClass="entr" presetSubtype="8"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par>
                          <p:cTn id="18" fill="hold">
                            <p:stCondLst>
                              <p:cond delay="1000"/>
                            </p:stCondLst>
                            <p:childTnLst>
                              <p:par>
                                <p:cTn id="19" presetID="22" presetClass="entr" presetSubtype="4"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wipe(down)">
                                      <p:cBhvr>
                                        <p:cTn id="21" dur="500"/>
                                        <p:tgtEl>
                                          <p:spTgt spid="10"/>
                                        </p:tgtEl>
                                      </p:cBhvr>
                                    </p:animEffect>
                                  </p:childTnLst>
                                </p:cTn>
                              </p:par>
                              <p:par>
                                <p:cTn id="22" presetID="22" presetClass="entr" presetSubtype="4"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down)">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E8B8"/>
        </a:solidFill>
        <a:effectLst/>
      </p:bgPr>
    </p:bg>
    <p:spTree>
      <p:nvGrpSpPr>
        <p:cNvPr id="1" name=""/>
        <p:cNvGrpSpPr/>
        <p:nvPr/>
      </p:nvGrpSpPr>
      <p:grpSpPr>
        <a:xfrm>
          <a:off x="0" y="0"/>
          <a:ext cx="0" cy="0"/>
          <a:chOff x="0" y="0"/>
          <a:chExt cx="0" cy="0"/>
        </a:xfrm>
      </p:grpSpPr>
      <p:sp>
        <p:nvSpPr>
          <p:cNvPr id="2" name="Freeform 2"/>
          <p:cNvSpPr/>
          <p:nvPr/>
        </p:nvSpPr>
        <p:spPr>
          <a:xfrm>
            <a:off x="0" y="4045095"/>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685800" y="4047975"/>
            <a:ext cx="2700849" cy="2494909"/>
          </a:xfrm>
          <a:custGeom>
            <a:avLst/>
            <a:gdLst/>
            <a:ahLst/>
            <a:cxnLst/>
            <a:rect l="l" t="t" r="r" b="b"/>
            <a:pathLst>
              <a:path w="4051274" h="3742364">
                <a:moveTo>
                  <a:pt x="0" y="0"/>
                </a:moveTo>
                <a:lnTo>
                  <a:pt x="4051274" y="0"/>
                </a:lnTo>
                <a:lnTo>
                  <a:pt x="4051274" y="3742365"/>
                </a:lnTo>
                <a:lnTo>
                  <a:pt x="0" y="37423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4551741" y="4524029"/>
            <a:ext cx="2510184" cy="3019771"/>
          </a:xfrm>
          <a:custGeom>
            <a:avLst/>
            <a:gdLst/>
            <a:ahLst/>
            <a:cxnLst/>
            <a:rect l="l" t="t" r="r" b="b"/>
            <a:pathLst>
              <a:path w="3765276" h="4529656">
                <a:moveTo>
                  <a:pt x="0" y="0"/>
                </a:moveTo>
                <a:lnTo>
                  <a:pt x="3765276" y="0"/>
                </a:lnTo>
                <a:lnTo>
                  <a:pt x="3765276" y="4529656"/>
                </a:lnTo>
                <a:lnTo>
                  <a:pt x="0" y="452965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rot="944828">
            <a:off x="8037743" y="4291627"/>
            <a:ext cx="2133474" cy="2289955"/>
          </a:xfrm>
          <a:custGeom>
            <a:avLst/>
            <a:gdLst/>
            <a:ahLst/>
            <a:cxnLst/>
            <a:rect l="l" t="t" r="r" b="b"/>
            <a:pathLst>
              <a:path w="3200211" h="3434932">
                <a:moveTo>
                  <a:pt x="0" y="0"/>
                </a:moveTo>
                <a:lnTo>
                  <a:pt x="3200211" y="0"/>
                </a:lnTo>
                <a:lnTo>
                  <a:pt x="3200211" y="3434932"/>
                </a:lnTo>
                <a:lnTo>
                  <a:pt x="0" y="343493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10910712" y="454731"/>
            <a:ext cx="1190977" cy="1103639"/>
          </a:xfrm>
          <a:custGeom>
            <a:avLst/>
            <a:gdLst/>
            <a:ahLst/>
            <a:cxnLst/>
            <a:rect l="l" t="t" r="r" b="b"/>
            <a:pathLst>
              <a:path w="1786465" h="1655458">
                <a:moveTo>
                  <a:pt x="0" y="0"/>
                </a:moveTo>
                <a:lnTo>
                  <a:pt x="1786466" y="0"/>
                </a:lnTo>
                <a:lnTo>
                  <a:pt x="1786466" y="1655457"/>
                </a:lnTo>
                <a:lnTo>
                  <a:pt x="0" y="165545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519404" y="454731"/>
            <a:ext cx="2726055" cy="2743200"/>
          </a:xfrm>
          <a:custGeom>
            <a:avLst/>
            <a:gdLst/>
            <a:ahLst/>
            <a:cxnLst/>
            <a:rect l="l" t="t" r="r" b="b"/>
            <a:pathLst>
              <a:path w="4089083" h="4114800">
                <a:moveTo>
                  <a:pt x="0" y="0"/>
                </a:moveTo>
                <a:lnTo>
                  <a:pt x="4089082" y="0"/>
                </a:lnTo>
                <a:lnTo>
                  <a:pt x="4089082"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9307680" y="1780829"/>
            <a:ext cx="2726055" cy="2743200"/>
          </a:xfrm>
          <a:custGeom>
            <a:avLst/>
            <a:gdLst/>
            <a:ahLst/>
            <a:cxnLst/>
            <a:rect l="l" t="t" r="r" b="b"/>
            <a:pathLst>
              <a:path w="4089082" h="4114800">
                <a:moveTo>
                  <a:pt x="0" y="0"/>
                </a:moveTo>
                <a:lnTo>
                  <a:pt x="4089082" y="0"/>
                </a:lnTo>
                <a:lnTo>
                  <a:pt x="4089082"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2230754" y="633854"/>
            <a:ext cx="517709" cy="745392"/>
          </a:xfrm>
          <a:custGeom>
            <a:avLst/>
            <a:gdLst/>
            <a:ahLst/>
            <a:cxnLst/>
            <a:rect l="l" t="t" r="r" b="b"/>
            <a:pathLst>
              <a:path w="776563" h="1118088">
                <a:moveTo>
                  <a:pt x="0" y="0"/>
                </a:moveTo>
                <a:lnTo>
                  <a:pt x="776563" y="0"/>
                </a:lnTo>
                <a:lnTo>
                  <a:pt x="776563" y="1118087"/>
                </a:lnTo>
                <a:lnTo>
                  <a:pt x="0" y="111808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432586" y="2407038"/>
            <a:ext cx="517709" cy="745392"/>
          </a:xfrm>
          <a:custGeom>
            <a:avLst/>
            <a:gdLst/>
            <a:ahLst/>
            <a:cxnLst/>
            <a:rect l="l" t="t" r="r" b="b"/>
            <a:pathLst>
              <a:path w="776563" h="1118088">
                <a:moveTo>
                  <a:pt x="0" y="0"/>
                </a:moveTo>
                <a:lnTo>
                  <a:pt x="776563" y="0"/>
                </a:lnTo>
                <a:lnTo>
                  <a:pt x="776563" y="1118087"/>
                </a:lnTo>
                <a:lnTo>
                  <a:pt x="0" y="1118087"/>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pPr defTabSz="609630"/>
            <a:endParaRPr lang="en-US" sz="1200">
              <a:solidFill>
                <a:prstClr val="black"/>
              </a:solidFill>
              <a:latin typeface="Calibri"/>
            </a:endParaRPr>
          </a:p>
        </p:txBody>
      </p:sp>
      <p:pic>
        <p:nvPicPr>
          <p:cNvPr id="14" name="Picture 13" descr="A blue and orange text&#10;&#10;AI-generated content may be incorrect.">
            <a:extLst>
              <a:ext uri="{FF2B5EF4-FFF2-40B4-BE49-F238E27FC236}">
                <a16:creationId xmlns:a16="http://schemas.microsoft.com/office/drawing/2014/main" id="{44A771AE-D990-58CE-8924-EFE130B1722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724101" y="1056114"/>
            <a:ext cx="8254699" cy="2853175"/>
          </a:xfrm>
          <a:prstGeom prst="rect">
            <a:avLst/>
          </a:prstGeom>
        </p:spPr>
      </p:pic>
      <p:sp>
        <p:nvSpPr>
          <p:cNvPr id="12" name="TextBox 11">
            <a:extLst>
              <a:ext uri="{FF2B5EF4-FFF2-40B4-BE49-F238E27FC236}">
                <a16:creationId xmlns:a16="http://schemas.microsoft.com/office/drawing/2014/main" id="{B335E938-FCA4-F781-87C8-908D77B86CB1}"/>
              </a:ext>
            </a:extLst>
          </p:cNvPr>
          <p:cNvSpPr txBox="1"/>
          <p:nvPr/>
        </p:nvSpPr>
        <p:spPr>
          <a:xfrm>
            <a:off x="0" y="6534834"/>
            <a:ext cx="6886574"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Hương Thảo – </a:t>
            </a:r>
            <a:r>
              <a:rPr lang="en-US" dirty="0" err="1"/>
              <a:t>Zalo</a:t>
            </a:r>
            <a:r>
              <a:rPr lang="en-US" dirty="0"/>
              <a:t> 0972115126</a:t>
            </a:r>
          </a:p>
          <a:p>
            <a:endParaRPr lang="en-US" dirty="0"/>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BF9FF"/>
        </a:solidFill>
        <a:effectLst/>
      </p:bgPr>
    </p:bg>
    <p:spTree>
      <p:nvGrpSpPr>
        <p:cNvPr id="1" name=""/>
        <p:cNvGrpSpPr/>
        <p:nvPr/>
      </p:nvGrpSpPr>
      <p:grpSpPr>
        <a:xfrm>
          <a:off x="0" y="0"/>
          <a:ext cx="0" cy="0"/>
          <a:chOff x="0" y="0"/>
          <a:chExt cx="0" cy="0"/>
        </a:xfrm>
      </p:grpSpPr>
      <p:sp>
        <p:nvSpPr>
          <p:cNvPr id="2" name="Freeform 2"/>
          <p:cNvSpPr/>
          <p:nvPr/>
        </p:nvSpPr>
        <p:spPr>
          <a:xfrm>
            <a:off x="0" y="5350593"/>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3">
              <a:extLst>
                <a:ext uri="{96DAC541-7B7A-43D3-8B79-37D633B846F1}">
                  <asvg:svgBlip xmlns:asvg="http://schemas.microsoft.com/office/drawing/2016/SVG/main" r:embed="rId4"/>
                </a:ext>
              </a:extLst>
            </a:blip>
            <a:stretch>
              <a:fillRect/>
            </a:stretch>
          </a:blipFill>
          <a:ln cap="sq">
            <a:noFill/>
            <a:prstDash val="solid"/>
            <a:miter/>
          </a:ln>
        </p:spPr>
        <p:txBody>
          <a:bodyPr/>
          <a:lstStyle/>
          <a:p>
            <a:pPr defTabSz="609630"/>
            <a:endParaRPr lang="en-US" sz="1200">
              <a:solidFill>
                <a:prstClr val="black"/>
              </a:solidFill>
              <a:latin typeface="Calibri"/>
            </a:endParaRPr>
          </a:p>
        </p:txBody>
      </p:sp>
      <p:sp>
        <p:nvSpPr>
          <p:cNvPr id="3" name="Freeform 3"/>
          <p:cNvSpPr/>
          <p:nvPr/>
        </p:nvSpPr>
        <p:spPr>
          <a:xfrm>
            <a:off x="1721072" y="1606866"/>
            <a:ext cx="1660559" cy="718569"/>
          </a:xfrm>
          <a:custGeom>
            <a:avLst/>
            <a:gdLst/>
            <a:ahLst/>
            <a:cxnLst/>
            <a:rect l="l" t="t" r="r" b="b"/>
            <a:pathLst>
              <a:path w="2490839" h="1077854">
                <a:moveTo>
                  <a:pt x="0" y="0"/>
                </a:moveTo>
                <a:lnTo>
                  <a:pt x="2490839" y="0"/>
                </a:lnTo>
                <a:lnTo>
                  <a:pt x="2490839" y="1077855"/>
                </a:lnTo>
                <a:lnTo>
                  <a:pt x="0" y="107785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581" y="1915233"/>
            <a:ext cx="3499304" cy="5173702"/>
          </a:xfrm>
          <a:custGeom>
            <a:avLst/>
            <a:gdLst/>
            <a:ahLst/>
            <a:cxnLst/>
            <a:rect l="l" t="t" r="r" b="b"/>
            <a:pathLst>
              <a:path w="5248956" h="7760553">
                <a:moveTo>
                  <a:pt x="0" y="0"/>
                </a:moveTo>
                <a:lnTo>
                  <a:pt x="5248956" y="0"/>
                </a:lnTo>
                <a:lnTo>
                  <a:pt x="5248956" y="7760553"/>
                </a:lnTo>
                <a:lnTo>
                  <a:pt x="0" y="776055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flipH="1">
            <a:off x="8718645" y="1966152"/>
            <a:ext cx="3499304" cy="5173702"/>
          </a:xfrm>
          <a:custGeom>
            <a:avLst/>
            <a:gdLst/>
            <a:ahLst/>
            <a:cxnLst/>
            <a:rect l="l" t="t" r="r" b="b"/>
            <a:pathLst>
              <a:path w="5248956" h="7760553">
                <a:moveTo>
                  <a:pt x="5248956" y="0"/>
                </a:moveTo>
                <a:lnTo>
                  <a:pt x="0" y="0"/>
                </a:lnTo>
                <a:lnTo>
                  <a:pt x="0" y="7760553"/>
                </a:lnTo>
                <a:lnTo>
                  <a:pt x="5248956" y="7760553"/>
                </a:lnTo>
                <a:lnTo>
                  <a:pt x="5248956"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9499852" y="180585"/>
            <a:ext cx="3296029" cy="1426281"/>
          </a:xfrm>
          <a:custGeom>
            <a:avLst/>
            <a:gdLst/>
            <a:ahLst/>
            <a:cxnLst/>
            <a:rect l="l" t="t" r="r" b="b"/>
            <a:pathLst>
              <a:path w="4944043" h="2139422">
                <a:moveTo>
                  <a:pt x="0" y="0"/>
                </a:moveTo>
                <a:lnTo>
                  <a:pt x="4944044" y="0"/>
                </a:lnTo>
                <a:lnTo>
                  <a:pt x="4944044" y="2139422"/>
                </a:lnTo>
                <a:lnTo>
                  <a:pt x="0" y="21394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7951588" y="279378"/>
            <a:ext cx="1660559" cy="718569"/>
          </a:xfrm>
          <a:custGeom>
            <a:avLst/>
            <a:gdLst/>
            <a:ahLst/>
            <a:cxnLst/>
            <a:rect l="l" t="t" r="r" b="b"/>
            <a:pathLst>
              <a:path w="2490839" h="1077854">
                <a:moveTo>
                  <a:pt x="0" y="0"/>
                </a:moveTo>
                <a:lnTo>
                  <a:pt x="2490840" y="0"/>
                </a:lnTo>
                <a:lnTo>
                  <a:pt x="2490840" y="1077854"/>
                </a:lnTo>
                <a:lnTo>
                  <a:pt x="0" y="107785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348741" y="-25081"/>
            <a:ext cx="3067725" cy="1327489"/>
          </a:xfrm>
          <a:custGeom>
            <a:avLst/>
            <a:gdLst/>
            <a:ahLst/>
            <a:cxnLst/>
            <a:rect l="l" t="t" r="r" b="b"/>
            <a:pathLst>
              <a:path w="4601588" h="1991233">
                <a:moveTo>
                  <a:pt x="0" y="0"/>
                </a:moveTo>
                <a:lnTo>
                  <a:pt x="4601587" y="0"/>
                </a:lnTo>
                <a:lnTo>
                  <a:pt x="4601587" y="1991232"/>
                </a:lnTo>
                <a:lnTo>
                  <a:pt x="0" y="199123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3454721" y="638663"/>
            <a:ext cx="517709" cy="745392"/>
          </a:xfrm>
          <a:custGeom>
            <a:avLst/>
            <a:gdLst/>
            <a:ahLst/>
            <a:cxnLst/>
            <a:rect l="l" t="t" r="r" b="b"/>
            <a:pathLst>
              <a:path w="776563" h="1118088">
                <a:moveTo>
                  <a:pt x="0" y="0"/>
                </a:moveTo>
                <a:lnTo>
                  <a:pt x="776562" y="0"/>
                </a:lnTo>
                <a:lnTo>
                  <a:pt x="776562" y="1118088"/>
                </a:lnTo>
                <a:lnTo>
                  <a:pt x="0" y="11180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1" name="Freeform 11"/>
          <p:cNvSpPr/>
          <p:nvPr/>
        </p:nvSpPr>
        <p:spPr>
          <a:xfrm>
            <a:off x="8323865" y="3807610"/>
            <a:ext cx="517709" cy="745392"/>
          </a:xfrm>
          <a:custGeom>
            <a:avLst/>
            <a:gdLst/>
            <a:ahLst/>
            <a:cxnLst/>
            <a:rect l="l" t="t" r="r" b="b"/>
            <a:pathLst>
              <a:path w="776563" h="1118088">
                <a:moveTo>
                  <a:pt x="0" y="0"/>
                </a:moveTo>
                <a:lnTo>
                  <a:pt x="776563" y="0"/>
                </a:lnTo>
                <a:lnTo>
                  <a:pt x="776563" y="1118088"/>
                </a:lnTo>
                <a:lnTo>
                  <a:pt x="0" y="111808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pPr defTabSz="609630"/>
            <a:endParaRPr lang="en-US" sz="1200">
              <a:solidFill>
                <a:prstClr val="black"/>
              </a:solidFill>
              <a:latin typeface="Calibri"/>
            </a:endParaRPr>
          </a:p>
        </p:txBody>
      </p:sp>
      <p:sp>
        <p:nvSpPr>
          <p:cNvPr id="12" name="Freeform 12"/>
          <p:cNvSpPr/>
          <p:nvPr/>
        </p:nvSpPr>
        <p:spPr>
          <a:xfrm>
            <a:off x="2551351" y="3807610"/>
            <a:ext cx="6607051" cy="2692373"/>
          </a:xfrm>
          <a:custGeom>
            <a:avLst/>
            <a:gdLst/>
            <a:ahLst/>
            <a:cxnLst/>
            <a:rect l="l" t="t" r="r" b="b"/>
            <a:pathLst>
              <a:path w="9910577" h="4038560">
                <a:moveTo>
                  <a:pt x="0" y="0"/>
                </a:moveTo>
                <a:lnTo>
                  <a:pt x="9910577" y="0"/>
                </a:lnTo>
                <a:lnTo>
                  <a:pt x="9910577" y="4038560"/>
                </a:lnTo>
                <a:lnTo>
                  <a:pt x="0" y="4038560"/>
                </a:lnTo>
                <a:lnTo>
                  <a:pt x="0" y="0"/>
                </a:lnTo>
                <a:close/>
              </a:path>
            </a:pathLst>
          </a:custGeom>
          <a:blipFill>
            <a:blip r:embed="rId11"/>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89E06F63-5095-EE0D-BD56-DCFFD763EF94}"/>
              </a:ext>
            </a:extLst>
          </p:cNvPr>
          <p:cNvPicPr>
            <a:picLocks noChangeAspect="1"/>
          </p:cNvPicPr>
          <p:nvPr/>
        </p:nvPicPr>
        <p:blipFill>
          <a:blip r:embed="rId12"/>
          <a:stretch>
            <a:fillRect/>
          </a:stretch>
        </p:blipFill>
        <p:spPr>
          <a:xfrm>
            <a:off x="3870249" y="289416"/>
            <a:ext cx="5600507" cy="2981126"/>
          </a:xfrm>
          <a:prstGeom prst="rect">
            <a:avLst/>
          </a:prstGeom>
        </p:spPr>
      </p:pic>
      <p:pic>
        <p:nvPicPr>
          <p:cNvPr id="15" name="Picture 14" descr="A yellow circles with red lines&#10;&#10;AI-generated content may be incorrect.">
            <a:extLst>
              <a:ext uri="{FF2B5EF4-FFF2-40B4-BE49-F238E27FC236}">
                <a16:creationId xmlns:a16="http://schemas.microsoft.com/office/drawing/2014/main" id="{4D0B16E5-F33A-792E-AA34-A1D1AB14AA2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346790" y="105550"/>
            <a:ext cx="3074018" cy="184020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par>
                                <p:cTn id="8" presetID="22" presetClass="entr" presetSubtype="4"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down)">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BF9FF"/>
        </a:solidFill>
        <a:effectLst/>
      </p:bgPr>
    </p:bg>
    <p:spTree>
      <p:nvGrpSpPr>
        <p:cNvPr id="1" name=""/>
        <p:cNvGrpSpPr/>
        <p:nvPr/>
      </p:nvGrpSpPr>
      <p:grpSpPr>
        <a:xfrm>
          <a:off x="0" y="0"/>
          <a:ext cx="0" cy="0"/>
          <a:chOff x="0" y="0"/>
          <a:chExt cx="0" cy="0"/>
        </a:xfrm>
      </p:grpSpPr>
      <p:sp>
        <p:nvSpPr>
          <p:cNvPr id="2" name="Freeform 2"/>
          <p:cNvSpPr/>
          <p:nvPr/>
        </p:nvSpPr>
        <p:spPr>
          <a:xfrm>
            <a:off x="0" y="4627821"/>
            <a:ext cx="12192000" cy="3977640"/>
          </a:xfrm>
          <a:custGeom>
            <a:avLst/>
            <a:gdLst/>
            <a:ahLst/>
            <a:cxnLst/>
            <a:rect l="l" t="t" r="r" b="b"/>
            <a:pathLst>
              <a:path w="18288000" h="5966460">
                <a:moveTo>
                  <a:pt x="0" y="0"/>
                </a:moveTo>
                <a:lnTo>
                  <a:pt x="18288000" y="0"/>
                </a:lnTo>
                <a:lnTo>
                  <a:pt x="18288000" y="5966460"/>
                </a:lnTo>
                <a:lnTo>
                  <a:pt x="0" y="59664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295552" y="3256221"/>
            <a:ext cx="4600755" cy="2743200"/>
          </a:xfrm>
          <a:custGeom>
            <a:avLst/>
            <a:gdLst/>
            <a:ahLst/>
            <a:cxnLst/>
            <a:rect l="l" t="t" r="r" b="b"/>
            <a:pathLst>
              <a:path w="6901132" h="4114800">
                <a:moveTo>
                  <a:pt x="0" y="0"/>
                </a:moveTo>
                <a:lnTo>
                  <a:pt x="6901132" y="0"/>
                </a:lnTo>
                <a:lnTo>
                  <a:pt x="6901132" y="4114800"/>
                </a:lnTo>
                <a:lnTo>
                  <a:pt x="0" y="411480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0" y="391241"/>
            <a:ext cx="4530077" cy="6697694"/>
          </a:xfrm>
          <a:custGeom>
            <a:avLst/>
            <a:gdLst/>
            <a:ahLst/>
            <a:cxnLst/>
            <a:rect l="l" t="t" r="r" b="b"/>
            <a:pathLst>
              <a:path w="6795115" h="10046541">
                <a:moveTo>
                  <a:pt x="0" y="0"/>
                </a:moveTo>
                <a:lnTo>
                  <a:pt x="6795115" y="0"/>
                </a:lnTo>
                <a:lnTo>
                  <a:pt x="6795115" y="10046541"/>
                </a:lnTo>
                <a:lnTo>
                  <a:pt x="0" y="1004654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9499852" y="180585"/>
            <a:ext cx="3296029" cy="1426281"/>
          </a:xfrm>
          <a:custGeom>
            <a:avLst/>
            <a:gdLst/>
            <a:ahLst/>
            <a:cxnLst/>
            <a:rect l="l" t="t" r="r" b="b"/>
            <a:pathLst>
              <a:path w="4944043" h="2139422">
                <a:moveTo>
                  <a:pt x="0" y="0"/>
                </a:moveTo>
                <a:lnTo>
                  <a:pt x="4944044" y="0"/>
                </a:lnTo>
                <a:lnTo>
                  <a:pt x="4944044" y="2139422"/>
                </a:lnTo>
                <a:lnTo>
                  <a:pt x="0" y="21394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537977" y="391241"/>
            <a:ext cx="1660559" cy="718569"/>
          </a:xfrm>
          <a:custGeom>
            <a:avLst/>
            <a:gdLst/>
            <a:ahLst/>
            <a:cxnLst/>
            <a:rect l="l" t="t" r="r" b="b"/>
            <a:pathLst>
              <a:path w="2490839" h="1077854">
                <a:moveTo>
                  <a:pt x="0" y="0"/>
                </a:moveTo>
                <a:lnTo>
                  <a:pt x="2490840" y="0"/>
                </a:lnTo>
                <a:lnTo>
                  <a:pt x="2490840" y="1077854"/>
                </a:lnTo>
                <a:lnTo>
                  <a:pt x="0" y="10778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10531441" y="3476628"/>
            <a:ext cx="1660559" cy="718569"/>
          </a:xfrm>
          <a:custGeom>
            <a:avLst/>
            <a:gdLst/>
            <a:ahLst/>
            <a:cxnLst/>
            <a:rect l="l" t="t" r="r" b="b"/>
            <a:pathLst>
              <a:path w="2490839" h="1077854">
                <a:moveTo>
                  <a:pt x="0" y="0"/>
                </a:moveTo>
                <a:lnTo>
                  <a:pt x="2490839" y="0"/>
                </a:lnTo>
                <a:lnTo>
                  <a:pt x="2490839" y="1077854"/>
                </a:lnTo>
                <a:lnTo>
                  <a:pt x="0" y="107785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0" name="Freeform 10"/>
          <p:cNvSpPr/>
          <p:nvPr/>
        </p:nvSpPr>
        <p:spPr>
          <a:xfrm>
            <a:off x="5378598" y="861475"/>
            <a:ext cx="517709" cy="745392"/>
          </a:xfrm>
          <a:custGeom>
            <a:avLst/>
            <a:gdLst/>
            <a:ahLst/>
            <a:cxnLst/>
            <a:rect l="l" t="t" r="r" b="b"/>
            <a:pathLst>
              <a:path w="776563" h="1118088">
                <a:moveTo>
                  <a:pt x="0" y="0"/>
                </a:moveTo>
                <a:lnTo>
                  <a:pt x="776563" y="0"/>
                </a:lnTo>
                <a:lnTo>
                  <a:pt x="776563" y="1118087"/>
                </a:lnTo>
                <a:lnTo>
                  <a:pt x="0" y="11180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1" name="Picture 10">
            <a:extLst>
              <a:ext uri="{FF2B5EF4-FFF2-40B4-BE49-F238E27FC236}">
                <a16:creationId xmlns:a16="http://schemas.microsoft.com/office/drawing/2014/main" id="{BDF2F68B-87E1-C7F7-8A58-BA4114CCD1E5}"/>
              </a:ext>
            </a:extLst>
          </p:cNvPr>
          <p:cNvPicPr>
            <a:picLocks noChangeAspect="1"/>
          </p:cNvPicPr>
          <p:nvPr/>
        </p:nvPicPr>
        <p:blipFill>
          <a:blip r:embed="rId12"/>
          <a:stretch>
            <a:fillRect/>
          </a:stretch>
        </p:blipFill>
        <p:spPr>
          <a:xfrm>
            <a:off x="4072269" y="1728355"/>
            <a:ext cx="8212243" cy="21242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A0511F0-0500-40B7-B092-C284C36963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27506" y="353052"/>
            <a:ext cx="4773319" cy="983873"/>
          </a:xfrm>
          <a:prstGeom prst="rect">
            <a:avLst/>
          </a:prstGeom>
        </p:spPr>
      </p:pic>
      <p:pic>
        <p:nvPicPr>
          <p:cNvPr id="4" name="图片 2">
            <a:extLst>
              <a:ext uri="{FF2B5EF4-FFF2-40B4-BE49-F238E27FC236}">
                <a16:creationId xmlns:a16="http://schemas.microsoft.com/office/drawing/2014/main" id="{F4766A76-C667-43D2-9DA9-EF46F7C7EDF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24799" y="3638177"/>
            <a:ext cx="4776026" cy="1169382"/>
          </a:xfrm>
          <a:prstGeom prst="rect">
            <a:avLst/>
          </a:prstGeom>
        </p:spPr>
      </p:pic>
      <p:pic>
        <p:nvPicPr>
          <p:cNvPr id="5" name="Picture 4" descr="A close-up of a toy&#10;&#10;Description automatically generated with medium confidence">
            <a:extLst>
              <a:ext uri="{FF2B5EF4-FFF2-40B4-BE49-F238E27FC236}">
                <a16:creationId xmlns:a16="http://schemas.microsoft.com/office/drawing/2014/main" id="{0CD7F0A5-CDD7-4D31-AAE7-3947DD7DF2B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9625" y="1524616"/>
            <a:ext cx="1946374" cy="2246561"/>
          </a:xfrm>
          <a:prstGeom prst="rect">
            <a:avLst/>
          </a:prstGeom>
        </p:spPr>
      </p:pic>
      <p:sp>
        <p:nvSpPr>
          <p:cNvPr id="6" name="TextBox 28">
            <a:extLst>
              <a:ext uri="{FF2B5EF4-FFF2-40B4-BE49-F238E27FC236}">
                <a16:creationId xmlns:a16="http://schemas.microsoft.com/office/drawing/2014/main" id="{E1996AFD-9D12-4714-9B68-3346B093FB7B}"/>
              </a:ext>
            </a:extLst>
          </p:cNvPr>
          <p:cNvSpPr txBox="1"/>
          <p:nvPr/>
        </p:nvSpPr>
        <p:spPr>
          <a:xfrm>
            <a:off x="4384259" y="5687734"/>
            <a:ext cx="3717630" cy="983873"/>
          </a:xfrm>
          <a:prstGeom prst="cloud">
            <a:avLst/>
          </a:prstGeom>
          <a:solidFill>
            <a:srgbClr val="EC9DAE"/>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MẮT DÕI</a:t>
            </a:r>
            <a:endParaRPr kumimoji="0" lang="zh-CN" altLang="en-US" sz="3600" b="1" i="0" u="none" strike="noStrike" kern="120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7" name="TextBox 28">
            <a:extLst>
              <a:ext uri="{FF2B5EF4-FFF2-40B4-BE49-F238E27FC236}">
                <a16:creationId xmlns:a16="http://schemas.microsoft.com/office/drawing/2014/main" id="{D90373E3-E620-437B-80FA-BCBA4B78F6BF}"/>
              </a:ext>
            </a:extLst>
          </p:cNvPr>
          <p:cNvSpPr txBox="1"/>
          <p:nvPr/>
        </p:nvSpPr>
        <p:spPr>
          <a:xfrm>
            <a:off x="8107925" y="2360862"/>
            <a:ext cx="3566160" cy="983873"/>
          </a:xfrm>
          <a:prstGeom prst="cloud">
            <a:avLst/>
          </a:prstGeom>
          <a:solidFill>
            <a:srgbClr val="FFC000">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TAI NGHE</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sp>
        <p:nvSpPr>
          <p:cNvPr id="8" name="TextBox 28">
            <a:extLst>
              <a:ext uri="{FF2B5EF4-FFF2-40B4-BE49-F238E27FC236}">
                <a16:creationId xmlns:a16="http://schemas.microsoft.com/office/drawing/2014/main" id="{5C7E7B85-7026-4758-8220-DDAE1290DD38}"/>
              </a:ext>
            </a:extLst>
          </p:cNvPr>
          <p:cNvSpPr txBox="1"/>
          <p:nvPr/>
        </p:nvSpPr>
        <p:spPr>
          <a:xfrm>
            <a:off x="892366" y="2523432"/>
            <a:ext cx="2922167" cy="983873"/>
          </a:xfrm>
          <a:prstGeom prst="cloud">
            <a:avLst/>
          </a:prstGeom>
          <a:solidFill>
            <a:srgbClr val="ED7D31">
              <a:lumMod val="60000"/>
              <a:lumOff val="40000"/>
            </a:srgb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rPr>
              <a:t>TAY DÒ</a:t>
            </a:r>
            <a:endParaRPr kumimoji="0" lang="zh-CN" altLang="en-US" sz="3600" b="1" i="0" u="none" strike="noStrike" kern="0" cap="none" spc="0" normalizeH="0" baseline="0" noProof="0" dirty="0">
              <a:ln>
                <a:noFill/>
              </a:ln>
              <a:solidFill>
                <a:prstClr val="black"/>
              </a:solidFill>
              <a:effectLst/>
              <a:uLnTx/>
              <a:uFillTx/>
              <a:latin typeface="#9Slide03 AmpleSoft Bold" panose="02000000000000000000" pitchFamily="2" charset="0"/>
              <a:ea typeface="inpin heiti" charset="-122"/>
              <a:cs typeface="Times New Roman" panose="02020603050405020304" pitchFamily="18" charset="0"/>
            </a:endParaRPr>
          </a:p>
        </p:txBody>
      </p:sp>
      <p:pic>
        <p:nvPicPr>
          <p:cNvPr id="9" name="Picture 4" descr="Check out Arrow icon created by 4B Icons | Graphic design posters, Mini  drawings, Desktop wallpaper art">
            <a:extLst>
              <a:ext uri="{FF2B5EF4-FFF2-40B4-BE49-F238E27FC236}">
                <a16:creationId xmlns:a16="http://schemas.microsoft.com/office/drawing/2014/main" id="{BAD44231-12A8-4142-9A21-C8AFB410F3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49808" flipV="1">
            <a:off x="5662168" y="4845217"/>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Check out Arrow icon created by 4B Icons | Graphic design posters, Mini  drawings, Desktop wallpaper art">
            <a:extLst>
              <a:ext uri="{FF2B5EF4-FFF2-40B4-BE49-F238E27FC236}">
                <a16:creationId xmlns:a16="http://schemas.microsoft.com/office/drawing/2014/main" id="{ADF5DB87-F586-4B81-AC7E-2900C7D80B6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8526325" flipV="1">
            <a:off x="7213474" y="2594436"/>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Check out Arrow icon created by 4B Icons | Graphic design posters, Mini  drawings, Desktop wallpaper art">
            <a:extLst>
              <a:ext uri="{FF2B5EF4-FFF2-40B4-BE49-F238E27FC236}">
                <a16:creationId xmlns:a16="http://schemas.microsoft.com/office/drawing/2014/main" id="{7AC45C54-221F-4E77-BC5E-AA59FEDC61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3073675" flipH="1" flipV="1">
            <a:off x="4018557" y="2581538"/>
            <a:ext cx="867663" cy="867663"/>
          </a:xfrm>
          <a:prstGeom prst="rect">
            <a:avLst/>
          </a:prstGeom>
          <a:noFill/>
          <a:extLst>
            <a:ext uri="{909E8E84-426E-40DD-AFC4-6F175D3DCCD1}">
              <a14:hiddenFill xmlns:a14="http://schemas.microsoft.com/office/drawing/2010/main">
                <a:solidFill>
                  <a:srgbClr val="FFFFFF"/>
                </a:solidFill>
              </a14:hiddenFill>
            </a:ext>
          </a:extLst>
        </p:spPr>
      </p:pic>
      <p:pic>
        <p:nvPicPr>
          <p:cNvPr id="15" name="图片 14">
            <a:extLst>
              <a:ext uri="{FF2B5EF4-FFF2-40B4-BE49-F238E27FC236}">
                <a16:creationId xmlns:a16="http://schemas.microsoft.com/office/drawing/2014/main" id="{E792586A-0175-4330-9970-FE3433E3EAC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281331" y="5980128"/>
            <a:ext cx="943835" cy="943835"/>
          </a:xfrm>
          <a:prstGeom prst="rect">
            <a:avLst/>
          </a:prstGeom>
        </p:spPr>
      </p:pic>
      <p:pic>
        <p:nvPicPr>
          <p:cNvPr id="18" name="图片 14">
            <a:extLst>
              <a:ext uri="{FF2B5EF4-FFF2-40B4-BE49-F238E27FC236}">
                <a16:creationId xmlns:a16="http://schemas.microsoft.com/office/drawing/2014/main" id="{F76BF8E2-761A-432A-89B9-436106D69E9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0922585" y="5707754"/>
            <a:ext cx="943835" cy="943835"/>
          </a:xfrm>
          <a:prstGeom prst="rect">
            <a:avLst/>
          </a:prstGeom>
        </p:spPr>
      </p:pic>
      <p:pic>
        <p:nvPicPr>
          <p:cNvPr id="19" name="图片 14">
            <a:extLst>
              <a:ext uri="{FF2B5EF4-FFF2-40B4-BE49-F238E27FC236}">
                <a16:creationId xmlns:a16="http://schemas.microsoft.com/office/drawing/2014/main" id="{0FF63DBA-7EE6-4114-9409-263787C4890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11073876" y="6160214"/>
            <a:ext cx="943835" cy="943835"/>
          </a:xfrm>
          <a:prstGeom prst="rect">
            <a:avLst/>
          </a:prstGeom>
        </p:spPr>
      </p:pic>
      <p:pic>
        <p:nvPicPr>
          <p:cNvPr id="22" name="图片 31">
            <a:extLst>
              <a:ext uri="{FF2B5EF4-FFF2-40B4-BE49-F238E27FC236}">
                <a16:creationId xmlns:a16="http://schemas.microsoft.com/office/drawing/2014/main" id="{E9F66D3C-0E76-478D-851E-B3501647F242}"/>
              </a:ext>
            </a:extLst>
          </p:cNvPr>
          <p:cNvPicPr>
            <a:picLocks noChangeAspect="1"/>
          </p:cNvPicPr>
          <p:nvPr/>
        </p:nvPicPr>
        <p:blipFill>
          <a:blip r:embed="rId7"/>
          <a:stretch>
            <a:fillRect/>
          </a:stretch>
        </p:blipFill>
        <p:spPr>
          <a:xfrm>
            <a:off x="452259" y="5279048"/>
            <a:ext cx="1029150" cy="1078157"/>
          </a:xfrm>
          <a:prstGeom prst="rect">
            <a:avLst/>
          </a:prstGeom>
        </p:spPr>
      </p:pic>
    </p:spTree>
    <p:extLst>
      <p:ext uri="{BB962C8B-B14F-4D97-AF65-F5344CB8AC3E}">
        <p14:creationId xmlns:p14="http://schemas.microsoft.com/office/powerpoint/2010/main" val="27847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22" presetClass="entr" presetSubtype="4"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37" presetClass="entr" presetSubtype="0" fill="hold"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750"/>
                                        <p:tgtEl>
                                          <p:spTgt spid="4"/>
                                        </p:tgtEl>
                                      </p:cBhvr>
                                    </p:animEffect>
                                    <p:anim calcmode="lin" valueType="num">
                                      <p:cBhvr>
                                        <p:cTn id="17" dur="750" fill="hold"/>
                                        <p:tgtEl>
                                          <p:spTgt spid="4"/>
                                        </p:tgtEl>
                                        <p:attrNameLst>
                                          <p:attrName>ppt_x</p:attrName>
                                        </p:attrNameLst>
                                      </p:cBhvr>
                                      <p:tavLst>
                                        <p:tav tm="0">
                                          <p:val>
                                            <p:strVal val="#ppt_x"/>
                                          </p:val>
                                        </p:tav>
                                        <p:tav tm="100000">
                                          <p:val>
                                            <p:strVal val="#ppt_x"/>
                                          </p:val>
                                        </p:tav>
                                      </p:tavLst>
                                    </p:anim>
                                    <p:anim calcmode="lin" valueType="num">
                                      <p:cBhvr>
                                        <p:cTn id="18" dur="675" decel="100000" fill="hold"/>
                                        <p:tgtEl>
                                          <p:spTgt spid="4"/>
                                        </p:tgtEl>
                                        <p:attrNameLst>
                                          <p:attrName>ppt_y</p:attrName>
                                        </p:attrNameLst>
                                      </p:cBhvr>
                                      <p:tavLst>
                                        <p:tav tm="0">
                                          <p:val>
                                            <p:strVal val="#ppt_y+1"/>
                                          </p:val>
                                        </p:tav>
                                        <p:tav tm="100000">
                                          <p:val>
                                            <p:strVal val="#ppt_y-.03"/>
                                          </p:val>
                                        </p:tav>
                                      </p:tavLst>
                                    </p:anim>
                                    <p:anim calcmode="lin" valueType="num">
                                      <p:cBhvr>
                                        <p:cTn id="19" dur="75" accel="100000" fill="hold">
                                          <p:stCondLst>
                                            <p:cond delay="675"/>
                                          </p:stCondLst>
                                        </p:cTn>
                                        <p:tgtEl>
                                          <p:spTgt spid="4"/>
                                        </p:tgtEl>
                                        <p:attrNameLst>
                                          <p:attrName>ppt_y</p:attrName>
                                        </p:attrNameLst>
                                      </p:cBhvr>
                                      <p:tavLst>
                                        <p:tav tm="0">
                                          <p:val>
                                            <p:strVal val="#ppt_y-.03"/>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6"/>
                                        </p:tgtEl>
                                        <p:attrNameLst>
                                          <p:attrName>style.visibility</p:attrName>
                                        </p:attrNameLst>
                                      </p:cBhvr>
                                      <p:to>
                                        <p:strVal val="visible"/>
                                      </p:to>
                                    </p:set>
                                    <p:anim calcmode="lin" valueType="num">
                                      <p:cBhvr>
                                        <p:cTn id="23" dur="500" fill="hold"/>
                                        <p:tgtEl>
                                          <p:spTgt spid="6"/>
                                        </p:tgtEl>
                                        <p:attrNameLst>
                                          <p:attrName>ppt_w</p:attrName>
                                        </p:attrNameLst>
                                      </p:cBhvr>
                                      <p:tavLst>
                                        <p:tav tm="0">
                                          <p:val>
                                            <p:strVal val="#ppt_w*0.70"/>
                                          </p:val>
                                        </p:tav>
                                        <p:tav tm="100000">
                                          <p:val>
                                            <p:strVal val="#ppt_w"/>
                                          </p:val>
                                        </p:tav>
                                      </p:tavLst>
                                    </p:anim>
                                    <p:anim calcmode="lin" valueType="num">
                                      <p:cBhvr>
                                        <p:cTn id="24" dur="500" fill="hold"/>
                                        <p:tgtEl>
                                          <p:spTgt spid="6"/>
                                        </p:tgtEl>
                                        <p:attrNameLst>
                                          <p:attrName>ppt_h</p:attrName>
                                        </p:attrNameLst>
                                      </p:cBhvr>
                                      <p:tavLst>
                                        <p:tav tm="0">
                                          <p:val>
                                            <p:strVal val="#ppt_h"/>
                                          </p:val>
                                        </p:tav>
                                        <p:tav tm="100000">
                                          <p:val>
                                            <p:strVal val="#ppt_h"/>
                                          </p:val>
                                        </p:tav>
                                      </p:tavLst>
                                    </p:anim>
                                    <p:animEffect transition="in" filter="fade">
                                      <p:cBhvr>
                                        <p:cTn id="25" dur="500"/>
                                        <p:tgtEl>
                                          <p:spTgt spid="6"/>
                                        </p:tgtEl>
                                      </p:cBhvr>
                                    </p:animEffect>
                                  </p:childTnLst>
                                </p:cTn>
                              </p:par>
                              <p:par>
                                <p:cTn id="26" presetID="22" presetClass="entr" presetSubtype="8"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strVal val="#ppt_w*0.70"/>
                                          </p:val>
                                        </p:tav>
                                        <p:tav tm="100000">
                                          <p:val>
                                            <p:strVal val="#ppt_w"/>
                                          </p:val>
                                        </p:tav>
                                      </p:tavLst>
                                    </p:anim>
                                    <p:anim calcmode="lin" valueType="num">
                                      <p:cBhvr>
                                        <p:cTn id="33" dur="500" fill="hold"/>
                                        <p:tgtEl>
                                          <p:spTgt spid="7"/>
                                        </p:tgtEl>
                                        <p:attrNameLst>
                                          <p:attrName>ppt_h</p:attrName>
                                        </p:attrNameLst>
                                      </p:cBhvr>
                                      <p:tavLst>
                                        <p:tav tm="0">
                                          <p:val>
                                            <p:strVal val="#ppt_h"/>
                                          </p:val>
                                        </p:tav>
                                        <p:tav tm="100000">
                                          <p:val>
                                            <p:strVal val="#ppt_h"/>
                                          </p:val>
                                        </p:tav>
                                      </p:tavLst>
                                    </p:anim>
                                    <p:animEffect transition="in" filter="fade">
                                      <p:cBhvr>
                                        <p:cTn id="34" dur="500"/>
                                        <p:tgtEl>
                                          <p:spTgt spid="7"/>
                                        </p:tgtEl>
                                      </p:cBhvr>
                                    </p:animEffect>
                                  </p:childTnLst>
                                </p:cTn>
                              </p:par>
                              <p:par>
                                <p:cTn id="35" presetID="22" presetClass="entr" presetSubtype="8" fill="hold"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wipe(left)">
                                      <p:cBhvr>
                                        <p:cTn id="37" dur="500"/>
                                        <p:tgtEl>
                                          <p:spTgt spid="10"/>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8"/>
                                        </p:tgtEl>
                                        <p:attrNameLst>
                                          <p:attrName>style.visibility</p:attrName>
                                        </p:attrNameLst>
                                      </p:cBhvr>
                                      <p:to>
                                        <p:strVal val="visible"/>
                                      </p:to>
                                    </p:set>
                                    <p:anim calcmode="lin" valueType="num">
                                      <p:cBhvr>
                                        <p:cTn id="41" dur="500" fill="hold"/>
                                        <p:tgtEl>
                                          <p:spTgt spid="8"/>
                                        </p:tgtEl>
                                        <p:attrNameLst>
                                          <p:attrName>ppt_w</p:attrName>
                                        </p:attrNameLst>
                                      </p:cBhvr>
                                      <p:tavLst>
                                        <p:tav tm="0">
                                          <p:val>
                                            <p:strVal val="#ppt_w*0.70"/>
                                          </p:val>
                                        </p:tav>
                                        <p:tav tm="100000">
                                          <p:val>
                                            <p:strVal val="#ppt_w"/>
                                          </p:val>
                                        </p:tav>
                                      </p:tavLst>
                                    </p:anim>
                                    <p:anim calcmode="lin" valueType="num">
                                      <p:cBhvr>
                                        <p:cTn id="42" dur="500" fill="hold"/>
                                        <p:tgtEl>
                                          <p:spTgt spid="8"/>
                                        </p:tgtEl>
                                        <p:attrNameLst>
                                          <p:attrName>ppt_h</p:attrName>
                                        </p:attrNameLst>
                                      </p:cBhvr>
                                      <p:tavLst>
                                        <p:tav tm="0">
                                          <p:val>
                                            <p:strVal val="#ppt_h"/>
                                          </p:val>
                                        </p:tav>
                                        <p:tav tm="100000">
                                          <p:val>
                                            <p:strVal val="#ppt_h"/>
                                          </p:val>
                                        </p:tav>
                                      </p:tavLst>
                                    </p:anim>
                                    <p:animEffect transition="in" filter="fade">
                                      <p:cBhvr>
                                        <p:cTn id="43" dur="500"/>
                                        <p:tgtEl>
                                          <p:spTgt spid="8"/>
                                        </p:tgtEl>
                                      </p:cBhvr>
                                    </p:animEffect>
                                  </p:childTnLst>
                                </p:cTn>
                              </p:par>
                              <p:par>
                                <p:cTn id="44" presetID="22" presetClass="entr" presetSubtype="8" fill="hold" nodeType="with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left)">
                                      <p:cBhvr>
                                        <p:cTn id="4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329609" y="244549"/>
            <a:ext cx="11667320" cy="640080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mbria" panose="02040503050406030204" pitchFamily="18" charset="0"/>
              <a:ea typeface="黑体" panose="02010609060101010101" pitchFamily="49" charset="-122"/>
            </a:endParaRPr>
          </a:p>
        </p:txBody>
      </p:sp>
      <p:sp>
        <p:nvSpPr>
          <p:cNvPr id="4" name="Rounded Rectangle 3">
            <a:extLst>
              <a:ext uri="{FF2B5EF4-FFF2-40B4-BE49-F238E27FC236}">
                <a16:creationId xmlns:a16="http://schemas.microsoft.com/office/drawing/2014/main" id="{E72B3D5F-AD9C-1C88-5D7A-A42063C781B5}"/>
              </a:ext>
            </a:extLst>
          </p:cNvPr>
          <p:cNvSpPr/>
          <p:nvPr/>
        </p:nvSpPr>
        <p:spPr>
          <a:xfrm>
            <a:off x="92242" y="0"/>
            <a:ext cx="11987464"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mbria" panose="02040503050406030204" pitchFamily="18" charset="0"/>
              <a:ea typeface="Cambria" panose="02040503050406030204" pitchFamily="18" charset="0"/>
            </a:endParaRPr>
          </a:p>
        </p:txBody>
      </p:sp>
      <p:pic>
        <p:nvPicPr>
          <p:cNvPr id="8" name="Picture 7">
            <a:extLst>
              <a:ext uri="{FF2B5EF4-FFF2-40B4-BE49-F238E27FC236}">
                <a16:creationId xmlns:a16="http://schemas.microsoft.com/office/drawing/2014/main" id="{6F5E9B95-C475-0D7E-C612-9A0C65CD83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42661" y="139399"/>
            <a:ext cx="4553292" cy="609600"/>
          </a:xfrm>
          <a:prstGeom prst="rect">
            <a:avLst/>
          </a:prstGeom>
        </p:spPr>
      </p:pic>
      <p:pic>
        <p:nvPicPr>
          <p:cNvPr id="10" name="Picture 9">
            <a:extLst>
              <a:ext uri="{FF2B5EF4-FFF2-40B4-BE49-F238E27FC236}">
                <a16:creationId xmlns:a16="http://schemas.microsoft.com/office/drawing/2014/main" id="{684E6A11-0232-01C8-EA47-DAC4735CC8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8305204" y="-140845"/>
            <a:ext cx="1309562" cy="1170090"/>
          </a:xfrm>
          <a:prstGeom prst="rect">
            <a:avLst/>
          </a:prstGeom>
        </p:spPr>
      </p:pic>
      <p:sp>
        <p:nvSpPr>
          <p:cNvPr id="11" name="Rectangle 10">
            <a:extLst>
              <a:ext uri="{FF2B5EF4-FFF2-40B4-BE49-F238E27FC236}">
                <a16:creationId xmlns:a16="http://schemas.microsoft.com/office/drawing/2014/main" id="{D7CE6BF8-324F-C434-C23F-F4F11FA73D2D}"/>
              </a:ext>
            </a:extLst>
          </p:cNvPr>
          <p:cNvSpPr/>
          <p:nvPr/>
        </p:nvSpPr>
        <p:spPr>
          <a:xfrm>
            <a:off x="204536" y="648141"/>
            <a:ext cx="11782928" cy="4154984"/>
          </a:xfrm>
          <a:prstGeom prst="rect">
            <a:avLst/>
          </a:prstGeom>
        </p:spPr>
        <p:txBody>
          <a:bodyPr wrap="square">
            <a:spAutoFit/>
          </a:bodyPr>
          <a:lstStyle/>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Ngày…. tháng….</a:t>
            </a:r>
          </a:p>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Hôm nay, mẹ đưa mình đi tập bơi. Mình rất phấn khích vì được mẹ chuẩn bị cho một chiếc mũ bơi cùng cặp kính bơi màu hồng rất đẹp. Cô giáo cũng khen đồ bơi của mình đáng yêu.</a:t>
            </a:r>
          </a:p>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Đầu tiên, cô dạy mình tập thở. Nhưng khi thở dưới nước, mình toàn bị sặc. Mình sợ đến mức không dám xuống nước nữa. Mẹ bảo do mình chưa quen. Mẹ vỗ về, động viên mình mãi. Thế là mình tiếp tục tập luy</a:t>
            </a:r>
            <a:r>
              <a:rPr lang="en-GB" sz="2400" dirty="0">
                <a:solidFill>
                  <a:srgbClr val="002060"/>
                </a:solidFill>
                <a:latin typeface="Cambria" panose="02040503050406030204" pitchFamily="18" charset="0"/>
                <a:ea typeface="Cambria" panose="02040503050406030204" pitchFamily="18" charset="0"/>
              </a:rPr>
              <a:t>ệ</a:t>
            </a:r>
            <a:r>
              <a:rPr lang="vi-VN" sz="2400" b="0" i="0" dirty="0">
                <a:solidFill>
                  <a:srgbClr val="002060"/>
                </a:solidFill>
                <a:effectLst/>
                <a:latin typeface="Cambria" panose="02040503050406030204" pitchFamily="18" charset="0"/>
                <a:ea typeface="Cambria" panose="02040503050406030204" pitchFamily="18" charset="0"/>
              </a:rPr>
              <a:t>n.</a:t>
            </a:r>
          </a:p>
          <a:p>
            <a:pPr algn="just"/>
            <a:r>
              <a:rPr lang="en-GB" sz="2400" b="0" i="0" dirty="0">
                <a:solidFill>
                  <a:srgbClr val="002060"/>
                </a:solidFill>
                <a:effectLst/>
                <a:latin typeface="Cambria" panose="02040503050406030204" pitchFamily="18" charset="0"/>
                <a:ea typeface="Cambria" panose="02040503050406030204" pitchFamily="18" charset="0"/>
              </a:rPr>
              <a:t>     </a:t>
            </a:r>
            <a:r>
              <a:rPr lang="vi-VN" sz="2400" b="0" i="0" dirty="0">
                <a:solidFill>
                  <a:srgbClr val="002060"/>
                </a:solidFill>
                <a:effectLst/>
                <a:latin typeface="Cambria" panose="02040503050406030204" pitchFamily="18" charset="0"/>
                <a:ea typeface="Cambria" panose="02040503050406030204" pitchFamily="18" charset="0"/>
              </a:rPr>
              <a:t>Cuối buổi, mình vẫn chưa thở dưới nước được. Mình thấy hơi buồn. Mình nghĩ lần sau, mình sẽ tập tốt hơn.</a:t>
            </a:r>
          </a:p>
          <a:p>
            <a:pPr algn="just"/>
            <a:br>
              <a:rPr lang="vi-VN" sz="2400" b="0" i="0" dirty="0">
                <a:solidFill>
                  <a:srgbClr val="002060"/>
                </a:solidFill>
                <a:effectLst/>
                <a:latin typeface="Cambria" panose="02040503050406030204" pitchFamily="18" charset="0"/>
                <a:ea typeface="Cambria" panose="02040503050406030204" pitchFamily="18" charset="0"/>
              </a:rPr>
            </a:br>
            <a:endParaRPr lang="en-GB" sz="2400" dirty="0">
              <a:solidFill>
                <a:srgbClr val="002060"/>
              </a:solidFill>
              <a:latin typeface="Cambria" panose="02040503050406030204" pitchFamily="18" charset="0"/>
              <a:ea typeface="Cambria" panose="02040503050406030204" pitchFamily="18" charset="0"/>
            </a:endParaRPr>
          </a:p>
        </p:txBody>
      </p:sp>
      <p:pic>
        <p:nvPicPr>
          <p:cNvPr id="12" name="Picture 11">
            <a:extLst>
              <a:ext uri="{FF2B5EF4-FFF2-40B4-BE49-F238E27FC236}">
                <a16:creationId xmlns:a16="http://schemas.microsoft.com/office/drawing/2014/main" id="{D05A7B23-F5A2-D9AA-495D-4F9560C0C21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45205" y="3685668"/>
            <a:ext cx="7568225" cy="3172332"/>
          </a:xfrm>
          <a:prstGeom prst="rect">
            <a:avLst/>
          </a:prstGeom>
        </p:spPr>
      </p:pic>
      <p:pic>
        <p:nvPicPr>
          <p:cNvPr id="14" name="Picture 13">
            <a:extLst>
              <a:ext uri="{FF2B5EF4-FFF2-40B4-BE49-F238E27FC236}">
                <a16:creationId xmlns:a16="http://schemas.microsoft.com/office/drawing/2014/main" id="{6FF685A9-F92A-921C-D1DB-9D6897FA43B4}"/>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5" name="Picture 14">
            <a:extLst>
              <a:ext uri="{FF2B5EF4-FFF2-40B4-BE49-F238E27FC236}">
                <a16:creationId xmlns:a16="http://schemas.microsoft.com/office/drawing/2014/main" id="{FE1AB31C-7DE2-D66F-6C95-5C8874F25A37}"/>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6F8C1E-117B-D749-0D8A-6330C27F5DF2}"/>
            </a:ext>
          </a:extLst>
        </p:cNvPr>
        <p:cNvGrpSpPr/>
        <p:nvPr/>
      </p:nvGrpSpPr>
      <p:grpSpPr>
        <a:xfrm>
          <a:off x="0" y="0"/>
          <a:ext cx="0" cy="0"/>
          <a:chOff x="0" y="0"/>
          <a:chExt cx="0" cy="0"/>
        </a:xfrm>
      </p:grpSpPr>
      <p:sp>
        <p:nvSpPr>
          <p:cNvPr id="4" name="Rounded Rectangle 3">
            <a:extLst>
              <a:ext uri="{FF2B5EF4-FFF2-40B4-BE49-F238E27FC236}">
                <a16:creationId xmlns:a16="http://schemas.microsoft.com/office/drawing/2014/main" id="{2F7B7E29-9B4A-6E6D-B44C-88A05A76A0AE}"/>
              </a:ext>
            </a:extLst>
          </p:cNvPr>
          <p:cNvSpPr/>
          <p:nvPr/>
        </p:nvSpPr>
        <p:spPr>
          <a:xfrm>
            <a:off x="92242" y="107502"/>
            <a:ext cx="11987464"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Rectangle 8">
            <a:extLst>
              <a:ext uri="{FF2B5EF4-FFF2-40B4-BE49-F238E27FC236}">
                <a16:creationId xmlns:a16="http://schemas.microsoft.com/office/drawing/2014/main" id="{6AB1E07D-3D88-F863-BD69-F79F3C6CA267}"/>
              </a:ext>
            </a:extLst>
          </p:cNvPr>
          <p:cNvSpPr/>
          <p:nvPr/>
        </p:nvSpPr>
        <p:spPr>
          <a:xfrm>
            <a:off x="204536" y="902167"/>
            <a:ext cx="11782928" cy="353943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Hôm nay, mình đã có cảm giác thích đi bơi. Mình không còn bị sặc nước nữa. Mình đã quen thở dưới nước rồi.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t>Cô dạy mình động tác bơi ếch. Động tác đó thật lạ! Khi đạp chân, mình giống hệt như một con ếch ộp.</a:t>
            </a:r>
          </a:p>
          <a:p>
            <a:pPr marL="0" marR="0" lvl="0" indent="0" algn="just" defTabSz="914400" rtl="0" eaLnBrk="1" fontAlgn="auto" latinLnBrk="0" hangingPunct="1">
              <a:lnSpc>
                <a:spcPct val="100000"/>
              </a:lnSpc>
              <a:spcBef>
                <a:spcPts val="0"/>
              </a:spcBef>
              <a:spcAft>
                <a:spcPts val="0"/>
              </a:spcAft>
              <a:buClrTx/>
              <a:buSzTx/>
              <a:buFontTx/>
              <a:buNone/>
              <a:tabLst/>
              <a:defRPr/>
            </a:pPr>
            <a:b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br>
              <a:rPr kumimoji="0" lang="vi-VN"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rPr>
            </a:br>
            <a:endParaRPr kumimoji="0" lang="en-GB" sz="2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mn-cs"/>
            </a:endParaRPr>
          </a:p>
        </p:txBody>
      </p:sp>
      <p:pic>
        <p:nvPicPr>
          <p:cNvPr id="12" name="Picture 11">
            <a:extLst>
              <a:ext uri="{FF2B5EF4-FFF2-40B4-BE49-F238E27FC236}">
                <a16:creationId xmlns:a16="http://schemas.microsoft.com/office/drawing/2014/main" id="{5CD11063-1E2C-8BB2-C73F-AEA3DCC45AD5}"/>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4" name="Picture 13">
            <a:extLst>
              <a:ext uri="{FF2B5EF4-FFF2-40B4-BE49-F238E27FC236}">
                <a16:creationId xmlns:a16="http://schemas.microsoft.com/office/drawing/2014/main" id="{3054A0B4-3744-42DD-739F-FA6D2259FB4C}"/>
              </a:ext>
            </a:extLst>
          </p:cNvPr>
          <p:cNvPicPr>
            <a:picLocks noChangeAspect="1"/>
          </p:cNvPicPr>
          <p:nvPr/>
        </p:nvPicPr>
        <p:blipFill>
          <a:blip r:embed="rId5" cstate="print">
            <a:extLst>
              <a:ext uri="{BEBA8EAE-BF5A-486C-A8C5-ECC9F3942E4B}">
                <a14:imgProps xmlns:a14="http://schemas.microsoft.com/office/drawing/2010/main">
                  <a14:imgLayer r:embed="rId6">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pic>
        <p:nvPicPr>
          <p:cNvPr id="15" name="Picture 14">
            <a:extLst>
              <a:ext uri="{FF2B5EF4-FFF2-40B4-BE49-F238E27FC236}">
                <a16:creationId xmlns:a16="http://schemas.microsoft.com/office/drawing/2014/main" id="{4E55DD49-C551-012F-431E-7F44240E06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528869" y="3148423"/>
            <a:ext cx="7936245" cy="3709577"/>
          </a:xfrm>
          <a:prstGeom prst="rect">
            <a:avLst/>
          </a:prstGeom>
        </p:spPr>
      </p:pic>
    </p:spTree>
    <p:extLst>
      <p:ext uri="{BB962C8B-B14F-4D97-AF65-F5344CB8AC3E}">
        <p14:creationId xmlns:p14="http://schemas.microsoft.com/office/powerpoint/2010/main" val="32624302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03212-D3E8-EF72-AD2E-A30B12A52EF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934D578-9294-D215-A8B4-A030FFFCA079}"/>
              </a:ext>
            </a:extLst>
          </p:cNvPr>
          <p:cNvSpPr>
            <a:spLocks noGrp="1"/>
          </p:cNvSpPr>
          <p:nvPr>
            <p:ph idx="1"/>
          </p:nvPr>
        </p:nvSpPr>
        <p:spPr/>
        <p:txBody>
          <a:bodyPr/>
          <a:lstStyle/>
          <a:p>
            <a:endParaRPr lang="en-US"/>
          </a:p>
        </p:txBody>
      </p:sp>
      <p:sp>
        <p:nvSpPr>
          <p:cNvPr id="4" name="Rounded Rectangle 3">
            <a:extLst>
              <a:ext uri="{FF2B5EF4-FFF2-40B4-BE49-F238E27FC236}">
                <a16:creationId xmlns:a16="http://schemas.microsoft.com/office/drawing/2014/main" id="{C2374F22-2E02-934D-BAD2-34BAF4F26B4C}"/>
              </a:ext>
            </a:extLst>
          </p:cNvPr>
          <p:cNvSpPr/>
          <p:nvPr/>
        </p:nvSpPr>
        <p:spPr>
          <a:xfrm>
            <a:off x="102268" y="0"/>
            <a:ext cx="11987464" cy="6858000"/>
          </a:xfrm>
          <a:prstGeom prst="roundRect">
            <a:avLst/>
          </a:prstGeom>
          <a:solidFill>
            <a:schemeClr val="bg1"/>
          </a:solidFill>
          <a:ln>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ectangle 7">
            <a:extLst>
              <a:ext uri="{FF2B5EF4-FFF2-40B4-BE49-F238E27FC236}">
                <a16:creationId xmlns:a16="http://schemas.microsoft.com/office/drawing/2014/main" id="{4B90AF6F-DFDF-AD53-DE68-950BF3B64105}"/>
              </a:ext>
            </a:extLst>
          </p:cNvPr>
          <p:cNvSpPr/>
          <p:nvPr/>
        </p:nvSpPr>
        <p:spPr>
          <a:xfrm>
            <a:off x="183271" y="429557"/>
            <a:ext cx="11782928" cy="3970318"/>
          </a:xfrm>
          <a:prstGeom prst="rect">
            <a:avLst/>
          </a:prstGeom>
        </p:spPr>
        <p:txBody>
          <a:bodyPr wrap="square">
            <a:spAutoFit/>
          </a:bodyPr>
          <a:lstStyle/>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Ngày….tháng…..</a:t>
            </a:r>
          </a:p>
          <a:p>
            <a:pPr algn="just"/>
            <a:r>
              <a:rPr lang="en-GB"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p>
          <a:p>
            <a:pPr algn="just"/>
            <a:br>
              <a:rPr lang="vi-VN" sz="2800" dirty="0">
                <a:solidFill>
                  <a:srgbClr val="002060"/>
                </a:solidFill>
                <a:latin typeface="Cambria" panose="02040503050406030204" pitchFamily="18" charset="0"/>
                <a:ea typeface="Cambria" panose="02040503050406030204" pitchFamily="18" charset="0"/>
              </a:rPr>
            </a:br>
            <a:br>
              <a:rPr lang="vi-VN" sz="2800" dirty="0">
                <a:solidFill>
                  <a:srgbClr val="002060"/>
                </a:solidFill>
                <a:latin typeface="Cambria" panose="02040503050406030204" pitchFamily="18" charset="0"/>
                <a:ea typeface="Cambria" panose="02040503050406030204" pitchFamily="18" charset="0"/>
              </a:rPr>
            </a:br>
            <a:br>
              <a:rPr lang="vi-VN" sz="2800" dirty="0">
                <a:solidFill>
                  <a:srgbClr val="002060"/>
                </a:solidFill>
                <a:latin typeface="Cambria" panose="02040503050406030204" pitchFamily="18" charset="0"/>
                <a:ea typeface="Cambria" panose="02040503050406030204" pitchFamily="18" charset="0"/>
              </a:rPr>
            </a:br>
            <a:endParaRPr lang="en-GB" sz="2800" dirty="0">
              <a:solidFill>
                <a:srgbClr val="002060"/>
              </a:solidFill>
              <a:latin typeface="Cambria" panose="02040503050406030204" pitchFamily="18" charset="0"/>
              <a:ea typeface="Cambria" panose="02040503050406030204" pitchFamily="18" charset="0"/>
            </a:endParaRPr>
          </a:p>
        </p:txBody>
      </p:sp>
      <p:pic>
        <p:nvPicPr>
          <p:cNvPr id="9" name="Picture 8">
            <a:extLst>
              <a:ext uri="{FF2B5EF4-FFF2-40B4-BE49-F238E27FC236}">
                <a16:creationId xmlns:a16="http://schemas.microsoft.com/office/drawing/2014/main" id="{B6C44E51-F00B-AA47-A90D-42819FFBEB22}"/>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10000" b="90000" l="2222" r="96333"/>
                    </a14:imgEffect>
                  </a14:imgLayer>
                </a14:imgProps>
              </a:ext>
              <a:ext uri="{28A0092B-C50C-407E-A947-70E740481C1C}">
                <a14:useLocalDpi xmlns:a14="http://schemas.microsoft.com/office/drawing/2010/main" val="0"/>
              </a:ext>
            </a:extLst>
          </a:blip>
          <a:stretch>
            <a:fillRect/>
          </a:stretch>
        </p:blipFill>
        <p:spPr>
          <a:xfrm>
            <a:off x="204536" y="4359323"/>
            <a:ext cx="2495912" cy="2218588"/>
          </a:xfrm>
          <a:prstGeom prst="rect">
            <a:avLst/>
          </a:prstGeom>
        </p:spPr>
      </p:pic>
      <p:pic>
        <p:nvPicPr>
          <p:cNvPr id="10" name="Picture 9">
            <a:extLst>
              <a:ext uri="{FF2B5EF4-FFF2-40B4-BE49-F238E27FC236}">
                <a16:creationId xmlns:a16="http://schemas.microsoft.com/office/drawing/2014/main" id="{A71EAF18-A8EA-BDDF-6E26-F2F9315F7B8A}"/>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0" b="99231" l="10000" r="90000"/>
                    </a14:imgEffect>
                  </a14:imgLayer>
                </a14:imgProps>
              </a:ext>
              <a:ext uri="{28A0092B-C50C-407E-A947-70E740481C1C}">
                <a14:useLocalDpi xmlns:a14="http://schemas.microsoft.com/office/drawing/2010/main" val="0"/>
              </a:ext>
            </a:extLst>
          </a:blip>
          <a:stretch>
            <a:fillRect/>
          </a:stretch>
        </p:blipFill>
        <p:spPr>
          <a:xfrm>
            <a:off x="1032957" y="4841666"/>
            <a:ext cx="2645282" cy="1528385"/>
          </a:xfrm>
          <a:prstGeom prst="rect">
            <a:avLst/>
          </a:prstGeom>
        </p:spPr>
      </p:pic>
      <p:pic>
        <p:nvPicPr>
          <p:cNvPr id="11" name="Picture 10">
            <a:extLst>
              <a:ext uri="{FF2B5EF4-FFF2-40B4-BE49-F238E27FC236}">
                <a16:creationId xmlns:a16="http://schemas.microsoft.com/office/drawing/2014/main" id="{6E92B1CC-9943-CBDC-A8DF-06BCDA09242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66698" y="2934587"/>
            <a:ext cx="8372924" cy="3825678"/>
          </a:xfrm>
          <a:prstGeom prst="rect">
            <a:avLst/>
          </a:prstGeom>
        </p:spPr>
      </p:pic>
      <p:sp>
        <p:nvSpPr>
          <p:cNvPr id="12" name="Rectangle 11">
            <a:extLst>
              <a:ext uri="{FF2B5EF4-FFF2-40B4-BE49-F238E27FC236}">
                <a16:creationId xmlns:a16="http://schemas.microsoft.com/office/drawing/2014/main" id="{F0F3C460-E98D-6580-114E-9CE472974C91}"/>
              </a:ext>
            </a:extLst>
          </p:cNvPr>
          <p:cNvSpPr/>
          <p:nvPr/>
        </p:nvSpPr>
        <p:spPr>
          <a:xfrm>
            <a:off x="8478530" y="2231197"/>
            <a:ext cx="3195747" cy="461665"/>
          </a:xfrm>
          <a:prstGeom prst="rect">
            <a:avLst/>
          </a:prstGeom>
        </p:spPr>
        <p:txBody>
          <a:bodyPr wrap="none">
            <a:spAutoFit/>
          </a:bodyPr>
          <a:lstStyle/>
          <a:p>
            <a:r>
              <a:rPr lang="en-GB" sz="2400" b="0" i="0" dirty="0">
                <a:solidFill>
                  <a:srgbClr val="002060"/>
                </a:solidFill>
                <a:effectLst/>
                <a:latin typeface="Cambria" panose="02040503050406030204" pitchFamily="18" charset="0"/>
                <a:ea typeface="Cambria" panose="02040503050406030204" pitchFamily="18" charset="0"/>
              </a:rPr>
              <a:t>(</a:t>
            </a:r>
            <a:r>
              <a:rPr lang="en-GB" sz="2400" b="0" i="0" dirty="0" err="1">
                <a:solidFill>
                  <a:srgbClr val="002060"/>
                </a:solidFill>
                <a:effectLst/>
                <a:latin typeface="Cambria" panose="02040503050406030204" pitchFamily="18" charset="0"/>
                <a:ea typeface="Cambria" panose="02040503050406030204" pitchFamily="18" charset="0"/>
              </a:rPr>
              <a:t>Nguyễn</a:t>
            </a:r>
            <a:r>
              <a:rPr lang="en-GB" sz="2400" b="0" i="0" dirty="0">
                <a:solidFill>
                  <a:srgbClr val="002060"/>
                </a:solidFill>
                <a:effectLst/>
                <a:latin typeface="Cambria" panose="02040503050406030204" pitchFamily="18" charset="0"/>
                <a:ea typeface="Cambria" panose="02040503050406030204" pitchFamily="18" charset="0"/>
              </a:rPr>
              <a:t> </a:t>
            </a:r>
            <a:r>
              <a:rPr lang="en-GB" sz="2400" b="0" i="0" dirty="0" err="1">
                <a:solidFill>
                  <a:srgbClr val="002060"/>
                </a:solidFill>
                <a:effectLst/>
                <a:latin typeface="Cambria" panose="02040503050406030204" pitchFamily="18" charset="0"/>
                <a:ea typeface="Cambria" panose="02040503050406030204" pitchFamily="18" charset="0"/>
              </a:rPr>
              <a:t>Ngọc</a:t>
            </a:r>
            <a:r>
              <a:rPr lang="en-GB" sz="2400" b="0" i="0" dirty="0">
                <a:solidFill>
                  <a:srgbClr val="002060"/>
                </a:solidFill>
                <a:effectLst/>
                <a:latin typeface="Cambria" panose="02040503050406030204" pitchFamily="18" charset="0"/>
                <a:ea typeface="Cambria" panose="02040503050406030204" pitchFamily="18" charset="0"/>
              </a:rPr>
              <a:t> Mai Chi)</a:t>
            </a:r>
            <a:endParaRPr lang="en-GB" sz="2400" dirty="0">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59117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54619" y="792873"/>
            <a:ext cx="11742310" cy="5786370"/>
          </a:xfrm>
          <a:prstGeom prst="roundRect">
            <a:avLst>
              <a:gd name="adj" fmla="val 13236"/>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endParaRPr kumimoji="0" lang="zh-CN" altLang="en-US" b="0" i="0" u="none" strike="noStrike" kern="1200" cap="none" spc="0" normalizeH="0" baseline="0" noProof="0" dirty="0">
              <a:ln>
                <a:noFill/>
              </a:ln>
              <a:solidFill>
                <a:schemeClr val="tx1"/>
              </a:solidFill>
              <a:effectLst/>
              <a:uLnTx/>
              <a:uFillTx/>
              <a:latin typeface="Cambria" panose="02040503050406030204" pitchFamily="18" charset="0"/>
              <a:ea typeface="Arial-Rounded" panose="020B0500000000000000" pitchFamily="34" charset="0"/>
              <a:cs typeface="Arial-Rounded" panose="020B0500000000000000" pitchFamily="34" charset="0"/>
            </a:endParaRPr>
          </a:p>
        </p:txBody>
      </p:sp>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2255" y="5865459"/>
            <a:ext cx="1323957" cy="1323957"/>
          </a:xfrm>
          <a:prstGeom prst="rect">
            <a:avLst/>
          </a:prstGeom>
        </p:spPr>
      </p:pic>
      <p:sp>
        <p:nvSpPr>
          <p:cNvPr id="2" name="TextBox 1">
            <a:extLst>
              <a:ext uri="{FF2B5EF4-FFF2-40B4-BE49-F238E27FC236}">
                <a16:creationId xmlns:a16="http://schemas.microsoft.com/office/drawing/2014/main" id="{E67CA097-299E-4E3E-872C-2FF3201D513A}"/>
              </a:ext>
            </a:extLst>
          </p:cNvPr>
          <p:cNvSpPr txBox="1"/>
          <p:nvPr/>
        </p:nvSpPr>
        <p:spPr>
          <a:xfrm>
            <a:off x="371475" y="946932"/>
            <a:ext cx="11425443" cy="600985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a:t>
            </a: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Ngày…. tháng….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Hôm nay, mẹ đưa mình đi tập bơi. Mình rất phấn khích vì được mẹ chuẩn bị cho một chiếc mũ bơi cùng cặp kính bơi màu hồng rất đẹp. Cô giáo cũng khen đồ bơi của mình đáng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Đầu tiên, cô dạy mình tập thở. Nhưng khi thở dưới nước, mình toàn bị sặc. Mình sợ đến mức không dám xuống nước nữa. Mẹ bảo do mình chưa quen. Mẹ vỗ về, động viên mình mãi. Thế là mình tiếp tục tập luy</a:t>
            </a:r>
            <a:r>
              <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ệ</a:t>
            </a: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rPr>
              <a:t>   Cuối buổi, mình vẫn chưa thở dưới nước được. Mình thấy hơi buồn. Mình nghĩ lần sau, mình sẽ tập tốt hơn.</a:t>
            </a:r>
            <a:endParaRPr kumimoji="0" lang="en-US"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a:p>
            <a:pPr marL="0" marR="0">
              <a:lnSpc>
                <a:spcPct val="107000"/>
              </a:lnSpc>
              <a:spcBef>
                <a:spcPts val="0"/>
              </a:spcBef>
              <a:spcAft>
                <a:spcPts val="800"/>
              </a:spcAft>
            </a:pPr>
            <a:r>
              <a:rPr lang="en-US" sz="2000" dirty="0">
                <a:effectLst/>
                <a:latin typeface="Cambria" panose="02040503050406030204" pitchFamily="18" charset="0"/>
                <a:ea typeface="Cambria" panose="02040503050406030204" pitchFamily="18" charset="0"/>
                <a:cs typeface="Arial-Rounded" panose="020B0500000000000000" pitchFamily="34" charset="0"/>
              </a:rPr>
              <a:t>  </a:t>
            </a:r>
            <a:r>
              <a:rPr lang="vi-VN" sz="2000" dirty="0">
                <a:effectLst/>
                <a:latin typeface="Cambria" panose="02040503050406030204" pitchFamily="18" charset="0"/>
                <a:ea typeface="Cambria" panose="02040503050406030204" pitchFamily="18" charset="0"/>
                <a:cs typeface="Arial-Rounded" panose="020B0500000000000000" pitchFamily="34" charset="0"/>
              </a:rPr>
              <a:t>Ngày… tháng…</a:t>
            </a:r>
            <a:endParaRPr lang="en-US" sz="2000" dirty="0">
              <a:effectLst/>
              <a:latin typeface="Cambria" panose="02040503050406030204" pitchFamily="18" charset="0"/>
              <a:ea typeface="Cambria" panose="02040503050406030204" pitchFamily="18" charset="0"/>
              <a:cs typeface="Arial-Rounded" panose="020B0500000000000000" pitchFamily="34" charset="0"/>
            </a:endParaRPr>
          </a:p>
          <a:p>
            <a:pPr marL="0" marR="0">
              <a:lnSpc>
                <a:spcPct val="107000"/>
              </a:lnSpc>
              <a:spcBef>
                <a:spcPts val="0"/>
              </a:spcBef>
              <a:spcAft>
                <a:spcPts val="800"/>
              </a:spcAft>
            </a:pPr>
            <a:r>
              <a:rPr lang="vi-VN" sz="2000" dirty="0">
                <a:effectLst/>
                <a:latin typeface="Cambria" panose="02040503050406030204" pitchFamily="18" charset="0"/>
                <a:ea typeface="Cambria" panose="02040503050406030204" pitchFamily="18" charset="0"/>
                <a:cs typeface="Arial-Rounded" panose="020B0500000000000000" pitchFamily="34" charset="0"/>
              </a:rPr>
              <a:t>   Hôm nay, mình đã có cảm giác thích đi bơi. Mình không còn bị sặc nước nữa. Mình đã quen thở dưới nước rồi.</a:t>
            </a:r>
            <a:endParaRPr lang="en-US" sz="2000" dirty="0">
              <a:effectLst/>
              <a:latin typeface="Cambria" panose="02040503050406030204" pitchFamily="18" charset="0"/>
              <a:ea typeface="Cambria" panose="02040503050406030204" pitchFamily="18" charset="0"/>
              <a:cs typeface="Arial-Rounded" panose="020B0500000000000000" pitchFamily="34" charset="0"/>
            </a:endParaRPr>
          </a:p>
          <a:p>
            <a:pPr marL="0" marR="0">
              <a:lnSpc>
                <a:spcPct val="107000"/>
              </a:lnSpc>
              <a:spcBef>
                <a:spcPts val="0"/>
              </a:spcBef>
              <a:spcAft>
                <a:spcPts val="800"/>
              </a:spcAft>
            </a:pPr>
            <a:r>
              <a:rPr lang="vi-VN" sz="2000" dirty="0">
                <a:effectLst/>
                <a:latin typeface="Cambria" panose="02040503050406030204" pitchFamily="18" charset="0"/>
                <a:ea typeface="Cambria" panose="02040503050406030204" pitchFamily="18" charset="0"/>
                <a:cs typeface="Arial-Rounded" panose="020B0500000000000000" pitchFamily="34" charset="0"/>
              </a:rPr>
              <a:t>   Cô dạy mình động tác bơi ếch. Động tác đó thật lạ! Khi đạp chân, mình giống hệt như một con ếch ộp.</a:t>
            </a:r>
            <a:endParaRPr lang="en-US" sz="2000" dirty="0">
              <a:effectLst/>
              <a:latin typeface="Cambria" panose="02040503050406030204" pitchFamily="18" charset="0"/>
              <a:ea typeface="Cambria" panose="02040503050406030204" pitchFamily="18" charset="0"/>
              <a:cs typeface="Arial-Rounded" panose="020B0500000000000000" pitchFamily="34" charset="0"/>
            </a:endParaRPr>
          </a:p>
          <a:p>
            <a:pPr marL="0" marR="0">
              <a:lnSpc>
                <a:spcPct val="107000"/>
              </a:lnSpc>
              <a:spcBef>
                <a:spcPts val="0"/>
              </a:spcBef>
              <a:spcAft>
                <a:spcPts val="800"/>
              </a:spcAft>
            </a:pPr>
            <a:r>
              <a:rPr lang="vi-VN" sz="2000" dirty="0">
                <a:effectLst/>
                <a:latin typeface="Cambria" panose="02040503050406030204" pitchFamily="18" charset="0"/>
                <a:ea typeface="Cambria" panose="02040503050406030204" pitchFamily="18" charset="0"/>
                <a:cs typeface="Arial-Rounded" panose="020B0500000000000000" pitchFamily="34" charset="0"/>
              </a:rPr>
              <a:t>   </a:t>
            </a:r>
            <a:r>
              <a:rPr lang="en-US" sz="2000" dirty="0">
                <a:effectLst/>
                <a:latin typeface="Cambria" panose="02040503050406030204" pitchFamily="18" charset="0"/>
                <a:ea typeface="Cambria" panose="02040503050406030204" pitchFamily="18" charset="0"/>
                <a:cs typeface="Arial-Rounded" panose="020B0500000000000000" pitchFamily="34" charset="0"/>
              </a:rPr>
              <a:t>  </a:t>
            </a:r>
            <a:r>
              <a:rPr lang="vi-VN" sz="2000" dirty="0">
                <a:effectLst/>
                <a:latin typeface="Cambria" panose="02040503050406030204" pitchFamily="18" charset="0"/>
                <a:ea typeface="Cambria" panose="02040503050406030204" pitchFamily="18" charset="0"/>
                <a:cs typeface="Arial-Rounded" panose="020B0500000000000000" pitchFamily="34" charset="0"/>
              </a:rPr>
              <a:t>Ngày….tháng…..</a:t>
            </a:r>
            <a:endParaRPr lang="en-US" sz="2000" dirty="0">
              <a:effectLst/>
              <a:latin typeface="Cambria" panose="02040503050406030204" pitchFamily="18" charset="0"/>
              <a:ea typeface="Cambria" panose="02040503050406030204" pitchFamily="18" charset="0"/>
              <a:cs typeface="Arial-Rounded" panose="020B0500000000000000" pitchFamily="34" charset="0"/>
            </a:endParaRPr>
          </a:p>
          <a:p>
            <a:pPr marL="0" marR="0">
              <a:lnSpc>
                <a:spcPct val="107000"/>
              </a:lnSpc>
              <a:spcBef>
                <a:spcPts val="0"/>
              </a:spcBef>
              <a:spcAft>
                <a:spcPts val="800"/>
              </a:spcAft>
            </a:pPr>
            <a:r>
              <a:rPr lang="vi-VN" sz="2000" dirty="0">
                <a:effectLst/>
                <a:latin typeface="Cambria" panose="02040503050406030204" pitchFamily="18" charset="0"/>
                <a:ea typeface="Cambria" panose="02040503050406030204" pitchFamily="18" charset="0"/>
                <a:cs typeface="Arial-Rounded" panose="020B0500000000000000" pitchFamily="34" charset="0"/>
              </a:rPr>
              <a:t>   Học bơi chẳng dễ một chút nào. Thế mà mình đã biết bơi rồi. Mình như một chú cá nhỏ tung tăng trong nước. Kể cũng lạ, hôm trước mình giống ếch, hôm nay mình lại giống cá. Chẳng sao, con nào cũng biết bơi mà. Giống như mình ấy.</a:t>
            </a:r>
            <a:endParaRPr lang="en-US" sz="2000" dirty="0">
              <a:effectLst/>
              <a:latin typeface="Cambria" panose="02040503050406030204" pitchFamily="18" charset="0"/>
              <a:ea typeface="Cambria" panose="02040503050406030204" pitchFamily="18" charset="0"/>
              <a:cs typeface="Arial-Rounded" panose="020B0500000000000000"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2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Rounded" panose="020B0500000000000000" pitchFamily="34" charset="0"/>
            </a:endParaRPr>
          </a:p>
        </p:txBody>
      </p:sp>
      <p:sp>
        <p:nvSpPr>
          <p:cNvPr id="21" name="TextBox 20">
            <a:extLst>
              <a:ext uri="{FF2B5EF4-FFF2-40B4-BE49-F238E27FC236}">
                <a16:creationId xmlns:a16="http://schemas.microsoft.com/office/drawing/2014/main" id="{91022DEF-1B7F-48FF-BAC0-943B2177E4D8}"/>
              </a:ext>
            </a:extLst>
          </p:cNvPr>
          <p:cNvSpPr txBox="1"/>
          <p:nvPr/>
        </p:nvSpPr>
        <p:spPr>
          <a:xfrm>
            <a:off x="8801939" y="6021990"/>
            <a:ext cx="4380631" cy="400110"/>
          </a:xfrm>
          <a:prstGeom prst="rect">
            <a:avLst/>
          </a:prstGeom>
          <a:noFill/>
        </p:spPr>
        <p:txBody>
          <a:bodyPr wrap="square" rtlCol="0">
            <a:spAutoFit/>
          </a:bodyPr>
          <a:lstStyle/>
          <a:p>
            <a:pPr lvl="0">
              <a:defRPr/>
            </a:pPr>
            <a:r>
              <a:rPr lang="en-US" sz="2000" i="1" dirty="0">
                <a:solidFill>
                  <a:prstClr val="black"/>
                </a:solidFill>
                <a:latin typeface="Cambria" panose="02040503050406030204" pitchFamily="18" charset="0"/>
                <a:ea typeface="Cambria" panose="02040503050406030204" pitchFamily="18" charset="0"/>
                <a:cs typeface="Arial-Rounded" panose="020B0500000000000000" pitchFamily="34" charset="0"/>
              </a:rPr>
              <a:t>(</a:t>
            </a:r>
            <a:r>
              <a:rPr lang="en-US" sz="2000" i="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Nguyễn</a:t>
            </a:r>
            <a:r>
              <a:rPr lang="en-US" sz="2000" i="1" dirty="0">
                <a:solidFill>
                  <a:prstClr val="black"/>
                </a:solidFill>
                <a:latin typeface="Cambria" panose="02040503050406030204" pitchFamily="18" charset="0"/>
                <a:ea typeface="Cambria" panose="02040503050406030204" pitchFamily="18" charset="0"/>
                <a:cs typeface="Arial-Rounded" panose="020B0500000000000000" pitchFamily="34" charset="0"/>
              </a:rPr>
              <a:t> </a:t>
            </a:r>
            <a:r>
              <a:rPr lang="en-US" sz="2000" i="1" dirty="0" err="1">
                <a:solidFill>
                  <a:prstClr val="black"/>
                </a:solidFill>
                <a:latin typeface="Cambria" panose="02040503050406030204" pitchFamily="18" charset="0"/>
                <a:ea typeface="Cambria" panose="02040503050406030204" pitchFamily="18" charset="0"/>
                <a:cs typeface="Arial-Rounded" panose="020B0500000000000000" pitchFamily="34" charset="0"/>
              </a:rPr>
              <a:t>Ngọc</a:t>
            </a:r>
            <a:r>
              <a:rPr lang="en-US" sz="2000" i="1" dirty="0">
                <a:solidFill>
                  <a:prstClr val="black"/>
                </a:solidFill>
                <a:latin typeface="Cambria" panose="02040503050406030204" pitchFamily="18" charset="0"/>
                <a:ea typeface="Cambria" panose="02040503050406030204" pitchFamily="18" charset="0"/>
                <a:cs typeface="Arial-Rounded" panose="020B0500000000000000" pitchFamily="34" charset="0"/>
              </a:rPr>
              <a:t> Mai Chi)</a:t>
            </a:r>
            <a:endParaRPr lang="vi-VN" sz="2000" dirty="0">
              <a:solidFill>
                <a:prstClr val="black"/>
              </a:solidFill>
              <a:latin typeface="Cambria" panose="02040503050406030204" pitchFamily="18" charset="0"/>
              <a:ea typeface="Cambria" panose="02040503050406030204" pitchFamily="18" charset="0"/>
              <a:cs typeface="Arial-Rounded" panose="020B0500000000000000" pitchFamily="34" charset="0"/>
            </a:endParaRPr>
          </a:p>
        </p:txBody>
      </p:sp>
      <p:pic>
        <p:nvPicPr>
          <p:cNvPr id="8" name="Picture 7">
            <a:extLst>
              <a:ext uri="{FF2B5EF4-FFF2-40B4-BE49-F238E27FC236}">
                <a16:creationId xmlns:a16="http://schemas.microsoft.com/office/drawing/2014/main" id="{645C5CB6-B511-435C-ABFA-C3C22C5FE500}"/>
              </a:ext>
            </a:extLst>
          </p:cNvPr>
          <p:cNvPicPr>
            <a:picLocks noChangeAspect="1"/>
          </p:cNvPicPr>
          <p:nvPr/>
        </p:nvPicPr>
        <p:blipFill>
          <a:blip r:embed="rId7"/>
          <a:stretch>
            <a:fillRect/>
          </a:stretch>
        </p:blipFill>
        <p:spPr>
          <a:xfrm>
            <a:off x="254619" y="142484"/>
            <a:ext cx="2995617" cy="670316"/>
          </a:xfrm>
          <a:prstGeom prst="rect">
            <a:avLst/>
          </a:prstGeom>
        </p:spPr>
      </p:pic>
      <p:grpSp>
        <p:nvGrpSpPr>
          <p:cNvPr id="9" name="Group 8">
            <a:extLst>
              <a:ext uri="{FF2B5EF4-FFF2-40B4-BE49-F238E27FC236}">
                <a16:creationId xmlns:a16="http://schemas.microsoft.com/office/drawing/2014/main" id="{85096A50-D402-4502-B92B-72756032D508}"/>
              </a:ext>
            </a:extLst>
          </p:cNvPr>
          <p:cNvGrpSpPr/>
          <p:nvPr/>
        </p:nvGrpSpPr>
        <p:grpSpPr>
          <a:xfrm>
            <a:off x="60527" y="792241"/>
            <a:ext cx="11876854" cy="2627482"/>
            <a:chOff x="856327" y="920788"/>
            <a:chExt cx="9273400" cy="1370556"/>
          </a:xfrm>
        </p:grpSpPr>
        <p:sp>
          <p:nvSpPr>
            <p:cNvPr id="10" name="Rounded Rectangle 18">
              <a:extLst>
                <a:ext uri="{FF2B5EF4-FFF2-40B4-BE49-F238E27FC236}">
                  <a16:creationId xmlns:a16="http://schemas.microsoft.com/office/drawing/2014/main" id="{3A1274BA-6D83-4BAE-8AC9-68A1756C4C8B}"/>
                </a:ext>
              </a:extLst>
            </p:cNvPr>
            <p:cNvSpPr/>
            <p:nvPr/>
          </p:nvSpPr>
          <p:spPr>
            <a:xfrm>
              <a:off x="1001579" y="1036000"/>
              <a:ext cx="9128148" cy="1255344"/>
            </a:xfrm>
            <a:prstGeom prst="roundRect">
              <a:avLst>
                <a:gd name="adj" fmla="val 10868"/>
              </a:avLst>
            </a:prstGeom>
            <a:noFill/>
            <a:ln w="57150">
              <a:solidFill>
                <a:srgbClr val="00D7D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11" name="Group 10">
              <a:extLst>
                <a:ext uri="{FF2B5EF4-FFF2-40B4-BE49-F238E27FC236}">
                  <a16:creationId xmlns:a16="http://schemas.microsoft.com/office/drawing/2014/main" id="{A2D9B322-AC4A-419A-8D88-C7B27ACFCEDA}"/>
                </a:ext>
              </a:extLst>
            </p:cNvPr>
            <p:cNvGrpSpPr/>
            <p:nvPr/>
          </p:nvGrpSpPr>
          <p:grpSpPr>
            <a:xfrm>
              <a:off x="856327" y="920788"/>
              <a:ext cx="428490" cy="419736"/>
              <a:chOff x="951863" y="770660"/>
              <a:chExt cx="428490" cy="419736"/>
            </a:xfrm>
          </p:grpSpPr>
          <p:sp>
            <p:nvSpPr>
              <p:cNvPr id="12" name="MH_SubTitle_1">
                <a:extLst>
                  <a:ext uri="{FF2B5EF4-FFF2-40B4-BE49-F238E27FC236}">
                    <a16:creationId xmlns:a16="http://schemas.microsoft.com/office/drawing/2014/main" id="{892744C3-8AD6-4A2A-8032-1E5744301E30}"/>
                  </a:ext>
                </a:extLst>
              </p:cNvPr>
              <p:cNvSpPr>
                <a:spLocks/>
              </p:cNvSpPr>
              <p:nvPr>
                <p:custDataLst>
                  <p:tags r:id="rId3"/>
                </p:custDataLst>
              </p:nvPr>
            </p:nvSpPr>
            <p:spPr bwMode="auto">
              <a:xfrm>
                <a:off x="951863" y="770660"/>
                <a:ext cx="428490" cy="419736"/>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00FFFF"/>
              </a:solidFill>
              <a:ln w="38100">
                <a:solidFill>
                  <a:srgbClr val="00D7D2"/>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字魂36号-正文宋楷" panose="02000000000000000000" pitchFamily="2" charset="-122"/>
                </a:endParaRPr>
              </a:p>
            </p:txBody>
          </p:sp>
          <p:sp>
            <p:nvSpPr>
              <p:cNvPr id="14" name="TextBox 13">
                <a:extLst>
                  <a:ext uri="{FF2B5EF4-FFF2-40B4-BE49-F238E27FC236}">
                    <a16:creationId xmlns:a16="http://schemas.microsoft.com/office/drawing/2014/main" id="{E821D113-0C82-4187-BE81-EF628930E2AA}"/>
                  </a:ext>
                </a:extLst>
              </p:cNvPr>
              <p:cNvSpPr txBox="1"/>
              <p:nvPr/>
            </p:nvSpPr>
            <p:spPr>
              <a:xfrm>
                <a:off x="1067703" y="895572"/>
                <a:ext cx="196809" cy="24081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64D2">
                        <a:lumMod val="75000"/>
                      </a:srgbClr>
                    </a:solidFill>
                    <a:effectLst/>
                    <a:uLnTx/>
                    <a:uFillTx/>
                    <a:latin typeface="Cambria" panose="02040503050406030204" pitchFamily="18" charset="0"/>
                    <a:ea typeface="Cambria" panose="02040503050406030204" pitchFamily="18" charset="0"/>
                  </a:rPr>
                  <a:t>1</a:t>
                </a:r>
              </a:p>
            </p:txBody>
          </p:sp>
        </p:grpSp>
      </p:grpSp>
      <p:grpSp>
        <p:nvGrpSpPr>
          <p:cNvPr id="15" name="Group 14">
            <a:extLst>
              <a:ext uri="{FF2B5EF4-FFF2-40B4-BE49-F238E27FC236}">
                <a16:creationId xmlns:a16="http://schemas.microsoft.com/office/drawing/2014/main" id="{8F333770-1B9D-4E0F-BD31-9892AD608FDA}"/>
              </a:ext>
            </a:extLst>
          </p:cNvPr>
          <p:cNvGrpSpPr/>
          <p:nvPr/>
        </p:nvGrpSpPr>
        <p:grpSpPr>
          <a:xfrm>
            <a:off x="52193" y="3409078"/>
            <a:ext cx="11742309" cy="1535062"/>
            <a:chOff x="937075" y="818289"/>
            <a:chExt cx="11879939" cy="1847348"/>
          </a:xfrm>
        </p:grpSpPr>
        <p:sp>
          <p:nvSpPr>
            <p:cNvPr id="16" name="Rounded Rectangle 24">
              <a:extLst>
                <a:ext uri="{FF2B5EF4-FFF2-40B4-BE49-F238E27FC236}">
                  <a16:creationId xmlns:a16="http://schemas.microsoft.com/office/drawing/2014/main" id="{41378269-85CF-4E5F-BFA4-B0493796C962}"/>
                </a:ext>
              </a:extLst>
            </p:cNvPr>
            <p:cNvSpPr/>
            <p:nvPr/>
          </p:nvSpPr>
          <p:spPr>
            <a:xfrm>
              <a:off x="1179004" y="940709"/>
              <a:ext cx="11638010" cy="1724928"/>
            </a:xfrm>
            <a:prstGeom prst="roundRect">
              <a:avLst>
                <a:gd name="adj" fmla="val 6286"/>
              </a:avLst>
            </a:prstGeom>
            <a:noFill/>
            <a:ln w="57150">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17" name="Group 16">
              <a:extLst>
                <a:ext uri="{FF2B5EF4-FFF2-40B4-BE49-F238E27FC236}">
                  <a16:creationId xmlns:a16="http://schemas.microsoft.com/office/drawing/2014/main" id="{67253123-F4A3-4BD7-B5F4-DB0018AD0EC7}"/>
                </a:ext>
              </a:extLst>
            </p:cNvPr>
            <p:cNvGrpSpPr/>
            <p:nvPr/>
          </p:nvGrpSpPr>
          <p:grpSpPr>
            <a:xfrm>
              <a:off x="937075" y="818289"/>
              <a:ext cx="547383" cy="590228"/>
              <a:chOff x="841539" y="777345"/>
              <a:chExt cx="547383" cy="590228"/>
            </a:xfrm>
          </p:grpSpPr>
          <p:sp>
            <p:nvSpPr>
              <p:cNvPr id="18" name="MH_SubTitle_1">
                <a:extLst>
                  <a:ext uri="{FF2B5EF4-FFF2-40B4-BE49-F238E27FC236}">
                    <a16:creationId xmlns:a16="http://schemas.microsoft.com/office/drawing/2014/main" id="{7D49E86B-1E64-4CC3-88BF-BFACDD6782B3}"/>
                  </a:ext>
                </a:extLst>
              </p:cNvPr>
              <p:cNvSpPr>
                <a:spLocks/>
              </p:cNvSpPr>
              <p:nvPr>
                <p:custDataLst>
                  <p:tags r:id="rId2"/>
                </p:custDataLst>
              </p:nvPr>
            </p:nvSpPr>
            <p:spPr bwMode="auto">
              <a:xfrm>
                <a:off x="841539" y="802789"/>
                <a:ext cx="547383" cy="56478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FFCCCC"/>
              </a:solidFill>
              <a:ln w="38100">
                <a:solidFill>
                  <a:srgbClr val="FC7095"/>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字魂36号-正文宋楷" panose="02000000000000000000" pitchFamily="2" charset="-122"/>
                </a:endParaRPr>
              </a:p>
            </p:txBody>
          </p:sp>
          <p:sp>
            <p:nvSpPr>
              <p:cNvPr id="19" name="TextBox 18">
                <a:extLst>
                  <a:ext uri="{FF2B5EF4-FFF2-40B4-BE49-F238E27FC236}">
                    <a16:creationId xmlns:a16="http://schemas.microsoft.com/office/drawing/2014/main" id="{C7016623-7C0C-413E-B244-43EF78C9EDA2}"/>
                  </a:ext>
                </a:extLst>
              </p:cNvPr>
              <p:cNvSpPr txBox="1"/>
              <p:nvPr/>
            </p:nvSpPr>
            <p:spPr>
              <a:xfrm>
                <a:off x="950145" y="777345"/>
                <a:ext cx="307264" cy="58586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B4F7C"/>
                    </a:solidFill>
                    <a:effectLst/>
                    <a:uLnTx/>
                    <a:uFillTx/>
                    <a:latin typeface="Cambria" panose="02040503050406030204" pitchFamily="18" charset="0"/>
                    <a:ea typeface="Cambria" panose="02040503050406030204" pitchFamily="18" charset="0"/>
                    <a:cs typeface="Arial" panose="020B0604020202020204" pitchFamily="34" charset="0"/>
                  </a:rPr>
                  <a:t>2</a:t>
                </a:r>
                <a:endParaRPr kumimoji="0" lang="en-US" sz="2800" b="1" i="0" u="none" strike="noStrike" kern="1200" cap="none" spc="0" normalizeH="0" baseline="0" noProof="0" dirty="0">
                  <a:ln>
                    <a:noFill/>
                  </a:ln>
                  <a:solidFill>
                    <a:srgbClr val="FB4F7C"/>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grpSp>
        <p:nvGrpSpPr>
          <p:cNvPr id="20" name="Group 19">
            <a:extLst>
              <a:ext uri="{FF2B5EF4-FFF2-40B4-BE49-F238E27FC236}">
                <a16:creationId xmlns:a16="http://schemas.microsoft.com/office/drawing/2014/main" id="{BBE68C37-5D24-4B70-BCB8-B6DAA3FE51F6}"/>
              </a:ext>
            </a:extLst>
          </p:cNvPr>
          <p:cNvGrpSpPr/>
          <p:nvPr/>
        </p:nvGrpSpPr>
        <p:grpSpPr>
          <a:xfrm>
            <a:off x="146678" y="4990947"/>
            <a:ext cx="11658301" cy="1482056"/>
            <a:chOff x="634815" y="1164235"/>
            <a:chExt cx="10372059" cy="1213789"/>
          </a:xfrm>
        </p:grpSpPr>
        <p:sp>
          <p:nvSpPr>
            <p:cNvPr id="23" name="Rounded Rectangle 15">
              <a:extLst>
                <a:ext uri="{FF2B5EF4-FFF2-40B4-BE49-F238E27FC236}">
                  <a16:creationId xmlns:a16="http://schemas.microsoft.com/office/drawing/2014/main" id="{038EEFFC-0AB1-46BA-A3A5-2BD93FB9A871}"/>
                </a:ext>
              </a:extLst>
            </p:cNvPr>
            <p:cNvSpPr/>
            <p:nvPr/>
          </p:nvSpPr>
          <p:spPr>
            <a:xfrm>
              <a:off x="861224" y="1234683"/>
              <a:ext cx="10145650" cy="1143341"/>
            </a:xfrm>
            <a:prstGeom prst="roundRect">
              <a:avLst>
                <a:gd name="adj" fmla="val 10868"/>
              </a:avLst>
            </a:prstGeom>
            <a:noFill/>
            <a:ln w="57150">
              <a:solidFill>
                <a:srgbClr val="CB97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ambria" panose="02040503050406030204" pitchFamily="18" charset="0"/>
                <a:ea typeface="Cambria" panose="02040503050406030204" pitchFamily="18" charset="0"/>
              </a:endParaRPr>
            </a:p>
          </p:txBody>
        </p:sp>
        <p:grpSp>
          <p:nvGrpSpPr>
            <p:cNvPr id="24" name="Group 23">
              <a:extLst>
                <a:ext uri="{FF2B5EF4-FFF2-40B4-BE49-F238E27FC236}">
                  <a16:creationId xmlns:a16="http://schemas.microsoft.com/office/drawing/2014/main" id="{D68BD849-44FE-429B-BBC0-8D1980E483D1}"/>
                </a:ext>
              </a:extLst>
            </p:cNvPr>
            <p:cNvGrpSpPr/>
            <p:nvPr/>
          </p:nvGrpSpPr>
          <p:grpSpPr>
            <a:xfrm>
              <a:off x="634815" y="1164235"/>
              <a:ext cx="409786" cy="398611"/>
              <a:chOff x="730351" y="1014107"/>
              <a:chExt cx="409786" cy="398611"/>
            </a:xfrm>
          </p:grpSpPr>
          <p:sp>
            <p:nvSpPr>
              <p:cNvPr id="25" name="MH_SubTitle_1">
                <a:extLst>
                  <a:ext uri="{FF2B5EF4-FFF2-40B4-BE49-F238E27FC236}">
                    <a16:creationId xmlns:a16="http://schemas.microsoft.com/office/drawing/2014/main" id="{C6FC9787-3AE4-417C-87CC-2FCD8141880B}"/>
                  </a:ext>
                </a:extLst>
              </p:cNvPr>
              <p:cNvSpPr>
                <a:spLocks/>
              </p:cNvSpPr>
              <p:nvPr>
                <p:custDataLst>
                  <p:tags r:id="rId1"/>
                </p:custDataLst>
              </p:nvPr>
            </p:nvSpPr>
            <p:spPr bwMode="auto">
              <a:xfrm>
                <a:off x="733120" y="1014107"/>
                <a:ext cx="404249" cy="370024"/>
              </a:xfrm>
              <a:custGeom>
                <a:avLst/>
                <a:gdLst>
                  <a:gd name="T0" fmla="*/ 1859239 w 5162"/>
                  <a:gd name="T1" fmla="*/ 620001 h 4955"/>
                  <a:gd name="T2" fmla="*/ 1781002 w 5162"/>
                  <a:gd name="T3" fmla="*/ 565046 h 4955"/>
                  <a:gd name="T4" fmla="*/ 1678777 w 5162"/>
                  <a:gd name="T5" fmla="*/ 539227 h 4955"/>
                  <a:gd name="T6" fmla="*/ 1565480 w 5162"/>
                  <a:gd name="T7" fmla="*/ 535170 h 4955"/>
                  <a:gd name="T8" fmla="*/ 1354388 w 5162"/>
                  <a:gd name="T9" fmla="*/ 562464 h 4955"/>
                  <a:gd name="T10" fmla="*/ 1243675 w 5162"/>
                  <a:gd name="T11" fmla="*/ 583487 h 4955"/>
                  <a:gd name="T12" fmla="*/ 1226330 w 5162"/>
                  <a:gd name="T13" fmla="*/ 403130 h 4955"/>
                  <a:gd name="T14" fmla="*/ 1184259 w 5162"/>
                  <a:gd name="T15" fmla="*/ 226461 h 4955"/>
                  <a:gd name="T16" fmla="*/ 1138867 w 5162"/>
                  <a:gd name="T17" fmla="*/ 125402 h 4955"/>
                  <a:gd name="T18" fmla="*/ 1075760 w 5162"/>
                  <a:gd name="T19" fmla="*/ 46104 h 4955"/>
                  <a:gd name="T20" fmla="*/ 990511 w 5162"/>
                  <a:gd name="T21" fmla="*/ 4057 h 4955"/>
                  <a:gd name="T22" fmla="*/ 902679 w 5162"/>
                  <a:gd name="T23" fmla="*/ 6639 h 4955"/>
                  <a:gd name="T24" fmla="*/ 820383 w 5162"/>
                  <a:gd name="T25" fmla="*/ 54218 h 4955"/>
                  <a:gd name="T26" fmla="*/ 759491 w 5162"/>
                  <a:gd name="T27" fmla="*/ 136835 h 4955"/>
                  <a:gd name="T28" fmla="*/ 716312 w 5162"/>
                  <a:gd name="T29" fmla="*/ 240107 h 4955"/>
                  <a:gd name="T30" fmla="*/ 674611 w 5162"/>
                  <a:gd name="T31" fmla="*/ 428948 h 4955"/>
                  <a:gd name="T32" fmla="*/ 660956 w 5162"/>
                  <a:gd name="T33" fmla="*/ 590126 h 4955"/>
                  <a:gd name="T34" fmla="*/ 527362 w 5162"/>
                  <a:gd name="T35" fmla="*/ 558038 h 4955"/>
                  <a:gd name="T36" fmla="*/ 325127 w 5162"/>
                  <a:gd name="T37" fmla="*/ 534433 h 4955"/>
                  <a:gd name="T38" fmla="*/ 212938 w 5162"/>
                  <a:gd name="T39" fmla="*/ 541072 h 4955"/>
                  <a:gd name="T40" fmla="*/ 112927 w 5162"/>
                  <a:gd name="T41" fmla="*/ 570209 h 4955"/>
                  <a:gd name="T42" fmla="*/ 38011 w 5162"/>
                  <a:gd name="T43" fmla="*/ 629222 h 4955"/>
                  <a:gd name="T44" fmla="*/ 2952 w 5162"/>
                  <a:gd name="T45" fmla="*/ 709258 h 4955"/>
                  <a:gd name="T46" fmla="*/ 11071 w 5162"/>
                  <a:gd name="T47" fmla="*/ 804784 h 4955"/>
                  <a:gd name="T48" fmla="*/ 61999 w 5162"/>
                  <a:gd name="T49" fmla="*/ 890352 h 4955"/>
                  <a:gd name="T50" fmla="*/ 141713 w 5162"/>
                  <a:gd name="T51" fmla="*/ 965962 h 4955"/>
                  <a:gd name="T52" fmla="*/ 284901 w 5162"/>
                  <a:gd name="T53" fmla="*/ 1057063 h 4955"/>
                  <a:gd name="T54" fmla="*/ 457244 w 5162"/>
                  <a:gd name="T55" fmla="*/ 1135623 h 4955"/>
                  <a:gd name="T56" fmla="*/ 439161 w 5162"/>
                  <a:gd name="T57" fmla="*/ 1204594 h 4955"/>
                  <a:gd name="T58" fmla="*/ 348746 w 5162"/>
                  <a:gd name="T59" fmla="*/ 1379788 h 4955"/>
                  <a:gd name="T60" fmla="*/ 302984 w 5162"/>
                  <a:gd name="T61" fmla="*/ 1514410 h 4955"/>
                  <a:gd name="T62" fmla="*/ 289699 w 5162"/>
                  <a:gd name="T63" fmla="*/ 1621740 h 4955"/>
                  <a:gd name="T64" fmla="*/ 308151 w 5162"/>
                  <a:gd name="T65" fmla="*/ 1717266 h 4955"/>
                  <a:gd name="T66" fmla="*/ 369412 w 5162"/>
                  <a:gd name="T67" fmla="*/ 1792507 h 4955"/>
                  <a:gd name="T68" fmla="*/ 448756 w 5162"/>
                  <a:gd name="T69" fmla="*/ 1825333 h 4955"/>
                  <a:gd name="T70" fmla="*/ 545446 w 5162"/>
                  <a:gd name="T71" fmla="*/ 1817588 h 4955"/>
                  <a:gd name="T72" fmla="*/ 642504 w 5162"/>
                  <a:gd name="T73" fmla="*/ 1774804 h 4955"/>
                  <a:gd name="T74" fmla="*/ 746574 w 5162"/>
                  <a:gd name="T75" fmla="*/ 1700300 h 4955"/>
                  <a:gd name="T76" fmla="*/ 892346 w 5162"/>
                  <a:gd name="T77" fmla="*/ 1555350 h 4955"/>
                  <a:gd name="T78" fmla="*/ 958036 w 5162"/>
                  <a:gd name="T79" fmla="*/ 1488961 h 4955"/>
                  <a:gd name="T80" fmla="*/ 1077237 w 5162"/>
                  <a:gd name="T81" fmla="*/ 1625059 h 4955"/>
                  <a:gd name="T82" fmla="*/ 1214890 w 5162"/>
                  <a:gd name="T83" fmla="*/ 1744191 h 4955"/>
                  <a:gd name="T84" fmla="*/ 1310841 w 5162"/>
                  <a:gd name="T85" fmla="*/ 1799884 h 4955"/>
                  <a:gd name="T86" fmla="*/ 1408268 w 5162"/>
                  <a:gd name="T87" fmla="*/ 1827177 h 4955"/>
                  <a:gd name="T88" fmla="*/ 1502374 w 5162"/>
                  <a:gd name="T89" fmla="*/ 1812055 h 4955"/>
                  <a:gd name="T90" fmla="*/ 1572123 w 5162"/>
                  <a:gd name="T91" fmla="*/ 1758206 h 4955"/>
                  <a:gd name="T92" fmla="*/ 1610504 w 5162"/>
                  <a:gd name="T93" fmla="*/ 1671163 h 4955"/>
                  <a:gd name="T94" fmla="*/ 1611980 w 5162"/>
                  <a:gd name="T95" fmla="*/ 1568997 h 4955"/>
                  <a:gd name="T96" fmla="*/ 1586516 w 5162"/>
                  <a:gd name="T97" fmla="*/ 1459824 h 4955"/>
                  <a:gd name="T98" fmla="*/ 1510124 w 5162"/>
                  <a:gd name="T99" fmla="*/ 1282417 h 4955"/>
                  <a:gd name="T100" fmla="*/ 1426720 w 5162"/>
                  <a:gd name="T101" fmla="*/ 1143738 h 4955"/>
                  <a:gd name="T102" fmla="*/ 1530052 w 5162"/>
                  <a:gd name="T103" fmla="*/ 1101322 h 4955"/>
                  <a:gd name="T104" fmla="*/ 1716788 w 5162"/>
                  <a:gd name="T105" fmla="*/ 999894 h 4955"/>
                  <a:gd name="T106" fmla="*/ 1805727 w 5162"/>
                  <a:gd name="T107" fmla="*/ 929448 h 4955"/>
                  <a:gd name="T108" fmla="*/ 1872893 w 5162"/>
                  <a:gd name="T109" fmla="*/ 849044 h 4955"/>
                  <a:gd name="T110" fmla="*/ 1904262 w 5162"/>
                  <a:gd name="T111" fmla="*/ 758312 h 4955"/>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5162" h="4955">
                    <a:moveTo>
                      <a:pt x="5137" y="1856"/>
                    </a:moveTo>
                    <a:lnTo>
                      <a:pt x="5137" y="1856"/>
                    </a:lnTo>
                    <a:lnTo>
                      <a:pt x="5125" y="1823"/>
                    </a:lnTo>
                    <a:lnTo>
                      <a:pt x="5111" y="1791"/>
                    </a:lnTo>
                    <a:lnTo>
                      <a:pt x="5096" y="1762"/>
                    </a:lnTo>
                    <a:lnTo>
                      <a:pt x="5078" y="1733"/>
                    </a:lnTo>
                    <a:lnTo>
                      <a:pt x="5059" y="1706"/>
                    </a:lnTo>
                    <a:lnTo>
                      <a:pt x="5038" y="1681"/>
                    </a:lnTo>
                    <a:lnTo>
                      <a:pt x="5016" y="1658"/>
                    </a:lnTo>
                    <a:lnTo>
                      <a:pt x="4993" y="1635"/>
                    </a:lnTo>
                    <a:lnTo>
                      <a:pt x="4968" y="1614"/>
                    </a:lnTo>
                    <a:lnTo>
                      <a:pt x="4941" y="1596"/>
                    </a:lnTo>
                    <a:lnTo>
                      <a:pt x="4914" y="1578"/>
                    </a:lnTo>
                    <a:lnTo>
                      <a:pt x="4886" y="1562"/>
                    </a:lnTo>
                    <a:lnTo>
                      <a:pt x="4856" y="1546"/>
                    </a:lnTo>
                    <a:lnTo>
                      <a:pt x="4826" y="1532"/>
                    </a:lnTo>
                    <a:lnTo>
                      <a:pt x="4793" y="1520"/>
                    </a:lnTo>
                    <a:lnTo>
                      <a:pt x="4760" y="1508"/>
                    </a:lnTo>
                    <a:lnTo>
                      <a:pt x="4727" y="1498"/>
                    </a:lnTo>
                    <a:lnTo>
                      <a:pt x="4693" y="1488"/>
                    </a:lnTo>
                    <a:lnTo>
                      <a:pt x="4657" y="1480"/>
                    </a:lnTo>
                    <a:lnTo>
                      <a:pt x="4622" y="1474"/>
                    </a:lnTo>
                    <a:lnTo>
                      <a:pt x="4586" y="1467"/>
                    </a:lnTo>
                    <a:lnTo>
                      <a:pt x="4549" y="1462"/>
                    </a:lnTo>
                    <a:lnTo>
                      <a:pt x="4511" y="1458"/>
                    </a:lnTo>
                    <a:lnTo>
                      <a:pt x="4473" y="1455"/>
                    </a:lnTo>
                    <a:lnTo>
                      <a:pt x="4436" y="1452"/>
                    </a:lnTo>
                    <a:lnTo>
                      <a:pt x="4397" y="1451"/>
                    </a:lnTo>
                    <a:lnTo>
                      <a:pt x="4359" y="1449"/>
                    </a:lnTo>
                    <a:lnTo>
                      <a:pt x="4320" y="1448"/>
                    </a:lnTo>
                    <a:lnTo>
                      <a:pt x="4281" y="1449"/>
                    </a:lnTo>
                    <a:lnTo>
                      <a:pt x="4242" y="1451"/>
                    </a:lnTo>
                    <a:lnTo>
                      <a:pt x="4164" y="1455"/>
                    </a:lnTo>
                    <a:lnTo>
                      <a:pt x="4088" y="1460"/>
                    </a:lnTo>
                    <a:lnTo>
                      <a:pt x="4012" y="1468"/>
                    </a:lnTo>
                    <a:lnTo>
                      <a:pt x="3938" y="1478"/>
                    </a:lnTo>
                    <a:lnTo>
                      <a:pt x="3867" y="1488"/>
                    </a:lnTo>
                    <a:lnTo>
                      <a:pt x="3798" y="1500"/>
                    </a:lnTo>
                    <a:lnTo>
                      <a:pt x="3732" y="1513"/>
                    </a:lnTo>
                    <a:lnTo>
                      <a:pt x="3670" y="1525"/>
                    </a:lnTo>
                    <a:lnTo>
                      <a:pt x="3614" y="1538"/>
                    </a:lnTo>
                    <a:lnTo>
                      <a:pt x="3560" y="1549"/>
                    </a:lnTo>
                    <a:lnTo>
                      <a:pt x="3514" y="1561"/>
                    </a:lnTo>
                    <a:lnTo>
                      <a:pt x="3437" y="1581"/>
                    </a:lnTo>
                    <a:lnTo>
                      <a:pt x="3388" y="1595"/>
                    </a:lnTo>
                    <a:lnTo>
                      <a:pt x="3371" y="1600"/>
                    </a:lnTo>
                    <a:lnTo>
                      <a:pt x="3370" y="1582"/>
                    </a:lnTo>
                    <a:lnTo>
                      <a:pt x="3368" y="1531"/>
                    </a:lnTo>
                    <a:lnTo>
                      <a:pt x="3363" y="1453"/>
                    </a:lnTo>
                    <a:lnTo>
                      <a:pt x="3360" y="1403"/>
                    </a:lnTo>
                    <a:lnTo>
                      <a:pt x="3355" y="1350"/>
                    </a:lnTo>
                    <a:lnTo>
                      <a:pt x="3350" y="1292"/>
                    </a:lnTo>
                    <a:lnTo>
                      <a:pt x="3342" y="1229"/>
                    </a:lnTo>
                    <a:lnTo>
                      <a:pt x="3333" y="1163"/>
                    </a:lnTo>
                    <a:lnTo>
                      <a:pt x="3323" y="1093"/>
                    </a:lnTo>
                    <a:lnTo>
                      <a:pt x="3311" y="1023"/>
                    </a:lnTo>
                    <a:lnTo>
                      <a:pt x="3297" y="949"/>
                    </a:lnTo>
                    <a:lnTo>
                      <a:pt x="3281" y="875"/>
                    </a:lnTo>
                    <a:lnTo>
                      <a:pt x="3264" y="800"/>
                    </a:lnTo>
                    <a:lnTo>
                      <a:pt x="3244" y="725"/>
                    </a:lnTo>
                    <a:lnTo>
                      <a:pt x="3232" y="687"/>
                    </a:lnTo>
                    <a:lnTo>
                      <a:pt x="3220" y="651"/>
                    </a:lnTo>
                    <a:lnTo>
                      <a:pt x="3209" y="614"/>
                    </a:lnTo>
                    <a:lnTo>
                      <a:pt x="3196" y="577"/>
                    </a:lnTo>
                    <a:lnTo>
                      <a:pt x="3183" y="541"/>
                    </a:lnTo>
                    <a:lnTo>
                      <a:pt x="3168" y="507"/>
                    </a:lnTo>
                    <a:lnTo>
                      <a:pt x="3153" y="471"/>
                    </a:lnTo>
                    <a:lnTo>
                      <a:pt x="3137" y="437"/>
                    </a:lnTo>
                    <a:lnTo>
                      <a:pt x="3122" y="404"/>
                    </a:lnTo>
                    <a:lnTo>
                      <a:pt x="3104" y="371"/>
                    </a:lnTo>
                    <a:lnTo>
                      <a:pt x="3086" y="340"/>
                    </a:lnTo>
                    <a:lnTo>
                      <a:pt x="3068" y="308"/>
                    </a:lnTo>
                    <a:lnTo>
                      <a:pt x="3048" y="279"/>
                    </a:lnTo>
                    <a:lnTo>
                      <a:pt x="3028" y="250"/>
                    </a:lnTo>
                    <a:lnTo>
                      <a:pt x="3007" y="223"/>
                    </a:lnTo>
                    <a:lnTo>
                      <a:pt x="2985" y="197"/>
                    </a:lnTo>
                    <a:lnTo>
                      <a:pt x="2962" y="171"/>
                    </a:lnTo>
                    <a:lnTo>
                      <a:pt x="2939" y="147"/>
                    </a:lnTo>
                    <a:lnTo>
                      <a:pt x="2915" y="125"/>
                    </a:lnTo>
                    <a:lnTo>
                      <a:pt x="2888" y="105"/>
                    </a:lnTo>
                    <a:lnTo>
                      <a:pt x="2862" y="86"/>
                    </a:lnTo>
                    <a:lnTo>
                      <a:pt x="2835" y="68"/>
                    </a:lnTo>
                    <a:lnTo>
                      <a:pt x="2807" y="54"/>
                    </a:lnTo>
                    <a:lnTo>
                      <a:pt x="2778" y="40"/>
                    </a:lnTo>
                    <a:lnTo>
                      <a:pt x="2747" y="27"/>
                    </a:lnTo>
                    <a:lnTo>
                      <a:pt x="2716" y="18"/>
                    </a:lnTo>
                    <a:lnTo>
                      <a:pt x="2684" y="11"/>
                    </a:lnTo>
                    <a:lnTo>
                      <a:pt x="2651" y="4"/>
                    </a:lnTo>
                    <a:lnTo>
                      <a:pt x="2616" y="1"/>
                    </a:lnTo>
                    <a:lnTo>
                      <a:pt x="2580" y="0"/>
                    </a:lnTo>
                    <a:lnTo>
                      <a:pt x="2546" y="1"/>
                    </a:lnTo>
                    <a:lnTo>
                      <a:pt x="2511" y="4"/>
                    </a:lnTo>
                    <a:lnTo>
                      <a:pt x="2477" y="11"/>
                    </a:lnTo>
                    <a:lnTo>
                      <a:pt x="2446" y="18"/>
                    </a:lnTo>
                    <a:lnTo>
                      <a:pt x="2414" y="27"/>
                    </a:lnTo>
                    <a:lnTo>
                      <a:pt x="2384" y="40"/>
                    </a:lnTo>
                    <a:lnTo>
                      <a:pt x="2354" y="54"/>
                    </a:lnTo>
                    <a:lnTo>
                      <a:pt x="2326" y="68"/>
                    </a:lnTo>
                    <a:lnTo>
                      <a:pt x="2299" y="86"/>
                    </a:lnTo>
                    <a:lnTo>
                      <a:pt x="2272" y="105"/>
                    </a:lnTo>
                    <a:lnTo>
                      <a:pt x="2247" y="125"/>
                    </a:lnTo>
                    <a:lnTo>
                      <a:pt x="2223" y="147"/>
                    </a:lnTo>
                    <a:lnTo>
                      <a:pt x="2199" y="171"/>
                    </a:lnTo>
                    <a:lnTo>
                      <a:pt x="2177" y="197"/>
                    </a:lnTo>
                    <a:lnTo>
                      <a:pt x="2155" y="223"/>
                    </a:lnTo>
                    <a:lnTo>
                      <a:pt x="2134" y="250"/>
                    </a:lnTo>
                    <a:lnTo>
                      <a:pt x="2114" y="279"/>
                    </a:lnTo>
                    <a:lnTo>
                      <a:pt x="2094" y="308"/>
                    </a:lnTo>
                    <a:lnTo>
                      <a:pt x="2075" y="340"/>
                    </a:lnTo>
                    <a:lnTo>
                      <a:pt x="2058" y="371"/>
                    </a:lnTo>
                    <a:lnTo>
                      <a:pt x="2040" y="404"/>
                    </a:lnTo>
                    <a:lnTo>
                      <a:pt x="2024" y="437"/>
                    </a:lnTo>
                    <a:lnTo>
                      <a:pt x="2008" y="471"/>
                    </a:lnTo>
                    <a:lnTo>
                      <a:pt x="1994" y="507"/>
                    </a:lnTo>
                    <a:lnTo>
                      <a:pt x="1979" y="541"/>
                    </a:lnTo>
                    <a:lnTo>
                      <a:pt x="1965" y="577"/>
                    </a:lnTo>
                    <a:lnTo>
                      <a:pt x="1953" y="614"/>
                    </a:lnTo>
                    <a:lnTo>
                      <a:pt x="1941" y="651"/>
                    </a:lnTo>
                    <a:lnTo>
                      <a:pt x="1929" y="687"/>
                    </a:lnTo>
                    <a:lnTo>
                      <a:pt x="1918" y="725"/>
                    </a:lnTo>
                    <a:lnTo>
                      <a:pt x="1898" y="800"/>
                    </a:lnTo>
                    <a:lnTo>
                      <a:pt x="1880" y="875"/>
                    </a:lnTo>
                    <a:lnTo>
                      <a:pt x="1864" y="949"/>
                    </a:lnTo>
                    <a:lnTo>
                      <a:pt x="1851" y="1023"/>
                    </a:lnTo>
                    <a:lnTo>
                      <a:pt x="1838" y="1093"/>
                    </a:lnTo>
                    <a:lnTo>
                      <a:pt x="1828" y="1163"/>
                    </a:lnTo>
                    <a:lnTo>
                      <a:pt x="1819" y="1229"/>
                    </a:lnTo>
                    <a:lnTo>
                      <a:pt x="1812" y="1292"/>
                    </a:lnTo>
                    <a:lnTo>
                      <a:pt x="1807" y="1350"/>
                    </a:lnTo>
                    <a:lnTo>
                      <a:pt x="1801" y="1403"/>
                    </a:lnTo>
                    <a:lnTo>
                      <a:pt x="1798" y="1453"/>
                    </a:lnTo>
                    <a:lnTo>
                      <a:pt x="1793" y="1531"/>
                    </a:lnTo>
                    <a:lnTo>
                      <a:pt x="1791" y="1582"/>
                    </a:lnTo>
                    <a:lnTo>
                      <a:pt x="1791" y="1600"/>
                    </a:lnTo>
                    <a:lnTo>
                      <a:pt x="1774" y="1595"/>
                    </a:lnTo>
                    <a:lnTo>
                      <a:pt x="1725" y="1581"/>
                    </a:lnTo>
                    <a:lnTo>
                      <a:pt x="1648" y="1561"/>
                    </a:lnTo>
                    <a:lnTo>
                      <a:pt x="1601" y="1549"/>
                    </a:lnTo>
                    <a:lnTo>
                      <a:pt x="1548" y="1538"/>
                    </a:lnTo>
                    <a:lnTo>
                      <a:pt x="1491" y="1525"/>
                    </a:lnTo>
                    <a:lnTo>
                      <a:pt x="1429" y="1513"/>
                    </a:lnTo>
                    <a:lnTo>
                      <a:pt x="1364" y="1500"/>
                    </a:lnTo>
                    <a:lnTo>
                      <a:pt x="1295" y="1488"/>
                    </a:lnTo>
                    <a:lnTo>
                      <a:pt x="1223" y="1478"/>
                    </a:lnTo>
                    <a:lnTo>
                      <a:pt x="1150" y="1468"/>
                    </a:lnTo>
                    <a:lnTo>
                      <a:pt x="1074" y="1460"/>
                    </a:lnTo>
                    <a:lnTo>
                      <a:pt x="997" y="1455"/>
                    </a:lnTo>
                    <a:lnTo>
                      <a:pt x="919" y="1451"/>
                    </a:lnTo>
                    <a:lnTo>
                      <a:pt x="881" y="1449"/>
                    </a:lnTo>
                    <a:lnTo>
                      <a:pt x="842" y="1448"/>
                    </a:lnTo>
                    <a:lnTo>
                      <a:pt x="804" y="1449"/>
                    </a:lnTo>
                    <a:lnTo>
                      <a:pt x="765" y="1451"/>
                    </a:lnTo>
                    <a:lnTo>
                      <a:pt x="726" y="1452"/>
                    </a:lnTo>
                    <a:lnTo>
                      <a:pt x="688" y="1455"/>
                    </a:lnTo>
                    <a:lnTo>
                      <a:pt x="650" y="1458"/>
                    </a:lnTo>
                    <a:lnTo>
                      <a:pt x="614" y="1462"/>
                    </a:lnTo>
                    <a:lnTo>
                      <a:pt x="577" y="1467"/>
                    </a:lnTo>
                    <a:lnTo>
                      <a:pt x="540" y="1474"/>
                    </a:lnTo>
                    <a:lnTo>
                      <a:pt x="504" y="1480"/>
                    </a:lnTo>
                    <a:lnTo>
                      <a:pt x="470" y="1488"/>
                    </a:lnTo>
                    <a:lnTo>
                      <a:pt x="435" y="1498"/>
                    </a:lnTo>
                    <a:lnTo>
                      <a:pt x="401" y="1508"/>
                    </a:lnTo>
                    <a:lnTo>
                      <a:pt x="369" y="1520"/>
                    </a:lnTo>
                    <a:lnTo>
                      <a:pt x="337" y="1532"/>
                    </a:lnTo>
                    <a:lnTo>
                      <a:pt x="306" y="1546"/>
                    </a:lnTo>
                    <a:lnTo>
                      <a:pt x="276" y="1562"/>
                    </a:lnTo>
                    <a:lnTo>
                      <a:pt x="248" y="1578"/>
                    </a:lnTo>
                    <a:lnTo>
                      <a:pt x="220" y="1596"/>
                    </a:lnTo>
                    <a:lnTo>
                      <a:pt x="194" y="1614"/>
                    </a:lnTo>
                    <a:lnTo>
                      <a:pt x="169" y="1635"/>
                    </a:lnTo>
                    <a:lnTo>
                      <a:pt x="146" y="1658"/>
                    </a:lnTo>
                    <a:lnTo>
                      <a:pt x="124" y="1681"/>
                    </a:lnTo>
                    <a:lnTo>
                      <a:pt x="103" y="1706"/>
                    </a:lnTo>
                    <a:lnTo>
                      <a:pt x="84" y="1733"/>
                    </a:lnTo>
                    <a:lnTo>
                      <a:pt x="67" y="1762"/>
                    </a:lnTo>
                    <a:lnTo>
                      <a:pt x="51" y="1791"/>
                    </a:lnTo>
                    <a:lnTo>
                      <a:pt x="37" y="1823"/>
                    </a:lnTo>
                    <a:lnTo>
                      <a:pt x="25" y="1856"/>
                    </a:lnTo>
                    <a:lnTo>
                      <a:pt x="15" y="1890"/>
                    </a:lnTo>
                    <a:lnTo>
                      <a:pt x="8" y="1923"/>
                    </a:lnTo>
                    <a:lnTo>
                      <a:pt x="3" y="1957"/>
                    </a:lnTo>
                    <a:lnTo>
                      <a:pt x="1" y="1991"/>
                    </a:lnTo>
                    <a:lnTo>
                      <a:pt x="0" y="2023"/>
                    </a:lnTo>
                    <a:lnTo>
                      <a:pt x="2" y="2056"/>
                    </a:lnTo>
                    <a:lnTo>
                      <a:pt x="6" y="2087"/>
                    </a:lnTo>
                    <a:lnTo>
                      <a:pt x="12" y="2119"/>
                    </a:lnTo>
                    <a:lnTo>
                      <a:pt x="20" y="2151"/>
                    </a:lnTo>
                    <a:lnTo>
                      <a:pt x="30" y="2182"/>
                    </a:lnTo>
                    <a:lnTo>
                      <a:pt x="42" y="2213"/>
                    </a:lnTo>
                    <a:lnTo>
                      <a:pt x="55" y="2242"/>
                    </a:lnTo>
                    <a:lnTo>
                      <a:pt x="70" y="2272"/>
                    </a:lnTo>
                    <a:lnTo>
                      <a:pt x="87" y="2302"/>
                    </a:lnTo>
                    <a:lnTo>
                      <a:pt x="105" y="2330"/>
                    </a:lnTo>
                    <a:lnTo>
                      <a:pt x="125" y="2359"/>
                    </a:lnTo>
                    <a:lnTo>
                      <a:pt x="146" y="2387"/>
                    </a:lnTo>
                    <a:lnTo>
                      <a:pt x="168" y="2414"/>
                    </a:lnTo>
                    <a:lnTo>
                      <a:pt x="192" y="2442"/>
                    </a:lnTo>
                    <a:lnTo>
                      <a:pt x="216" y="2469"/>
                    </a:lnTo>
                    <a:lnTo>
                      <a:pt x="242" y="2495"/>
                    </a:lnTo>
                    <a:lnTo>
                      <a:pt x="269" y="2520"/>
                    </a:lnTo>
                    <a:lnTo>
                      <a:pt x="296" y="2547"/>
                    </a:lnTo>
                    <a:lnTo>
                      <a:pt x="325" y="2571"/>
                    </a:lnTo>
                    <a:lnTo>
                      <a:pt x="355" y="2596"/>
                    </a:lnTo>
                    <a:lnTo>
                      <a:pt x="384" y="2619"/>
                    </a:lnTo>
                    <a:lnTo>
                      <a:pt x="415" y="2643"/>
                    </a:lnTo>
                    <a:lnTo>
                      <a:pt x="446" y="2667"/>
                    </a:lnTo>
                    <a:lnTo>
                      <a:pt x="478" y="2689"/>
                    </a:lnTo>
                    <a:lnTo>
                      <a:pt x="511" y="2711"/>
                    </a:lnTo>
                    <a:lnTo>
                      <a:pt x="575" y="2753"/>
                    </a:lnTo>
                    <a:lnTo>
                      <a:pt x="641" y="2793"/>
                    </a:lnTo>
                    <a:lnTo>
                      <a:pt x="707" y="2831"/>
                    </a:lnTo>
                    <a:lnTo>
                      <a:pt x="772" y="2866"/>
                    </a:lnTo>
                    <a:lnTo>
                      <a:pt x="836" y="2900"/>
                    </a:lnTo>
                    <a:lnTo>
                      <a:pt x="898" y="2931"/>
                    </a:lnTo>
                    <a:lnTo>
                      <a:pt x="959" y="2960"/>
                    </a:lnTo>
                    <a:lnTo>
                      <a:pt x="1016" y="2986"/>
                    </a:lnTo>
                    <a:lnTo>
                      <a:pt x="1070" y="3010"/>
                    </a:lnTo>
                    <a:lnTo>
                      <a:pt x="1120" y="3031"/>
                    </a:lnTo>
                    <a:lnTo>
                      <a:pt x="1165" y="3049"/>
                    </a:lnTo>
                    <a:lnTo>
                      <a:pt x="1239" y="3079"/>
                    </a:lnTo>
                    <a:lnTo>
                      <a:pt x="1286" y="3095"/>
                    </a:lnTo>
                    <a:lnTo>
                      <a:pt x="1303" y="3102"/>
                    </a:lnTo>
                    <a:lnTo>
                      <a:pt x="1296" y="3101"/>
                    </a:lnTo>
                    <a:lnTo>
                      <a:pt x="1285" y="3115"/>
                    </a:lnTo>
                    <a:lnTo>
                      <a:pt x="1258" y="3157"/>
                    </a:lnTo>
                    <a:lnTo>
                      <a:pt x="1215" y="3225"/>
                    </a:lnTo>
                    <a:lnTo>
                      <a:pt x="1190" y="3266"/>
                    </a:lnTo>
                    <a:lnTo>
                      <a:pt x="1162" y="3313"/>
                    </a:lnTo>
                    <a:lnTo>
                      <a:pt x="1133" y="3363"/>
                    </a:lnTo>
                    <a:lnTo>
                      <a:pt x="1102" y="3418"/>
                    </a:lnTo>
                    <a:lnTo>
                      <a:pt x="1071" y="3477"/>
                    </a:lnTo>
                    <a:lnTo>
                      <a:pt x="1038" y="3539"/>
                    </a:lnTo>
                    <a:lnTo>
                      <a:pt x="1007" y="3604"/>
                    </a:lnTo>
                    <a:lnTo>
                      <a:pt x="975" y="3671"/>
                    </a:lnTo>
                    <a:lnTo>
                      <a:pt x="945" y="3741"/>
                    </a:lnTo>
                    <a:lnTo>
                      <a:pt x="915" y="3812"/>
                    </a:lnTo>
                    <a:lnTo>
                      <a:pt x="888" y="3885"/>
                    </a:lnTo>
                    <a:lnTo>
                      <a:pt x="874" y="3922"/>
                    </a:lnTo>
                    <a:lnTo>
                      <a:pt x="863" y="3958"/>
                    </a:lnTo>
                    <a:lnTo>
                      <a:pt x="851" y="3995"/>
                    </a:lnTo>
                    <a:lnTo>
                      <a:pt x="840" y="4033"/>
                    </a:lnTo>
                    <a:lnTo>
                      <a:pt x="830" y="4070"/>
                    </a:lnTo>
                    <a:lnTo>
                      <a:pt x="821" y="4106"/>
                    </a:lnTo>
                    <a:lnTo>
                      <a:pt x="812" y="4143"/>
                    </a:lnTo>
                    <a:lnTo>
                      <a:pt x="805" y="4180"/>
                    </a:lnTo>
                    <a:lnTo>
                      <a:pt x="799" y="4217"/>
                    </a:lnTo>
                    <a:lnTo>
                      <a:pt x="793" y="4254"/>
                    </a:lnTo>
                    <a:lnTo>
                      <a:pt x="789" y="4289"/>
                    </a:lnTo>
                    <a:lnTo>
                      <a:pt x="786" y="4326"/>
                    </a:lnTo>
                    <a:lnTo>
                      <a:pt x="785" y="4361"/>
                    </a:lnTo>
                    <a:lnTo>
                      <a:pt x="785" y="4397"/>
                    </a:lnTo>
                    <a:lnTo>
                      <a:pt x="785" y="4431"/>
                    </a:lnTo>
                    <a:lnTo>
                      <a:pt x="788" y="4465"/>
                    </a:lnTo>
                    <a:lnTo>
                      <a:pt x="791" y="4499"/>
                    </a:lnTo>
                    <a:lnTo>
                      <a:pt x="797" y="4531"/>
                    </a:lnTo>
                    <a:lnTo>
                      <a:pt x="804" y="4564"/>
                    </a:lnTo>
                    <a:lnTo>
                      <a:pt x="812" y="4595"/>
                    </a:lnTo>
                    <a:lnTo>
                      <a:pt x="823" y="4626"/>
                    </a:lnTo>
                    <a:lnTo>
                      <a:pt x="835" y="4656"/>
                    </a:lnTo>
                    <a:lnTo>
                      <a:pt x="849" y="4686"/>
                    </a:lnTo>
                    <a:lnTo>
                      <a:pt x="865" y="4713"/>
                    </a:lnTo>
                    <a:lnTo>
                      <a:pt x="883" y="4740"/>
                    </a:lnTo>
                    <a:lnTo>
                      <a:pt x="902" y="4767"/>
                    </a:lnTo>
                    <a:lnTo>
                      <a:pt x="924" y="4792"/>
                    </a:lnTo>
                    <a:lnTo>
                      <a:pt x="947" y="4816"/>
                    </a:lnTo>
                    <a:lnTo>
                      <a:pt x="973" y="4839"/>
                    </a:lnTo>
                    <a:lnTo>
                      <a:pt x="1001" y="4860"/>
                    </a:lnTo>
                    <a:lnTo>
                      <a:pt x="1031" y="4880"/>
                    </a:lnTo>
                    <a:lnTo>
                      <a:pt x="1060" y="4898"/>
                    </a:lnTo>
                    <a:lnTo>
                      <a:pt x="1091" y="4913"/>
                    </a:lnTo>
                    <a:lnTo>
                      <a:pt x="1121" y="4925"/>
                    </a:lnTo>
                    <a:lnTo>
                      <a:pt x="1153" y="4936"/>
                    </a:lnTo>
                    <a:lnTo>
                      <a:pt x="1184" y="4943"/>
                    </a:lnTo>
                    <a:lnTo>
                      <a:pt x="1216" y="4949"/>
                    </a:lnTo>
                    <a:lnTo>
                      <a:pt x="1247" y="4954"/>
                    </a:lnTo>
                    <a:lnTo>
                      <a:pt x="1280" y="4955"/>
                    </a:lnTo>
                    <a:lnTo>
                      <a:pt x="1313" y="4955"/>
                    </a:lnTo>
                    <a:lnTo>
                      <a:pt x="1345" y="4954"/>
                    </a:lnTo>
                    <a:lnTo>
                      <a:pt x="1378" y="4949"/>
                    </a:lnTo>
                    <a:lnTo>
                      <a:pt x="1411" y="4944"/>
                    </a:lnTo>
                    <a:lnTo>
                      <a:pt x="1444" y="4937"/>
                    </a:lnTo>
                    <a:lnTo>
                      <a:pt x="1478" y="4928"/>
                    </a:lnTo>
                    <a:lnTo>
                      <a:pt x="1510" y="4919"/>
                    </a:lnTo>
                    <a:lnTo>
                      <a:pt x="1544" y="4907"/>
                    </a:lnTo>
                    <a:lnTo>
                      <a:pt x="1576" y="4895"/>
                    </a:lnTo>
                    <a:lnTo>
                      <a:pt x="1610" y="4880"/>
                    </a:lnTo>
                    <a:lnTo>
                      <a:pt x="1643" y="4865"/>
                    </a:lnTo>
                    <a:lnTo>
                      <a:pt x="1676" y="4849"/>
                    </a:lnTo>
                    <a:lnTo>
                      <a:pt x="1709" y="4831"/>
                    </a:lnTo>
                    <a:lnTo>
                      <a:pt x="1741" y="4812"/>
                    </a:lnTo>
                    <a:lnTo>
                      <a:pt x="1774" y="4793"/>
                    </a:lnTo>
                    <a:lnTo>
                      <a:pt x="1806" y="4772"/>
                    </a:lnTo>
                    <a:lnTo>
                      <a:pt x="1838" y="4751"/>
                    </a:lnTo>
                    <a:lnTo>
                      <a:pt x="1870" y="4729"/>
                    </a:lnTo>
                    <a:lnTo>
                      <a:pt x="1901" y="4706"/>
                    </a:lnTo>
                    <a:lnTo>
                      <a:pt x="1932" y="4682"/>
                    </a:lnTo>
                    <a:lnTo>
                      <a:pt x="1963" y="4659"/>
                    </a:lnTo>
                    <a:lnTo>
                      <a:pt x="2023" y="4610"/>
                    </a:lnTo>
                    <a:lnTo>
                      <a:pt x="2081" y="4559"/>
                    </a:lnTo>
                    <a:lnTo>
                      <a:pt x="2138" y="4509"/>
                    </a:lnTo>
                    <a:lnTo>
                      <a:pt x="2191" y="4458"/>
                    </a:lnTo>
                    <a:lnTo>
                      <a:pt x="2243" y="4406"/>
                    </a:lnTo>
                    <a:lnTo>
                      <a:pt x="2291" y="4357"/>
                    </a:lnTo>
                    <a:lnTo>
                      <a:pt x="2337" y="4307"/>
                    </a:lnTo>
                    <a:lnTo>
                      <a:pt x="2380" y="4261"/>
                    </a:lnTo>
                    <a:lnTo>
                      <a:pt x="2418" y="4217"/>
                    </a:lnTo>
                    <a:lnTo>
                      <a:pt x="2454" y="4176"/>
                    </a:lnTo>
                    <a:lnTo>
                      <a:pt x="2486" y="4139"/>
                    </a:lnTo>
                    <a:lnTo>
                      <a:pt x="2535" y="4078"/>
                    </a:lnTo>
                    <a:lnTo>
                      <a:pt x="2567" y="4037"/>
                    </a:lnTo>
                    <a:lnTo>
                      <a:pt x="2577" y="4023"/>
                    </a:lnTo>
                    <a:lnTo>
                      <a:pt x="2584" y="4023"/>
                    </a:lnTo>
                    <a:lnTo>
                      <a:pt x="2596" y="4037"/>
                    </a:lnTo>
                    <a:lnTo>
                      <a:pt x="2627" y="4078"/>
                    </a:lnTo>
                    <a:lnTo>
                      <a:pt x="2677" y="4139"/>
                    </a:lnTo>
                    <a:lnTo>
                      <a:pt x="2709" y="4176"/>
                    </a:lnTo>
                    <a:lnTo>
                      <a:pt x="2743" y="4217"/>
                    </a:lnTo>
                    <a:lnTo>
                      <a:pt x="2782" y="4261"/>
                    </a:lnTo>
                    <a:lnTo>
                      <a:pt x="2824" y="4307"/>
                    </a:lnTo>
                    <a:lnTo>
                      <a:pt x="2870" y="4357"/>
                    </a:lnTo>
                    <a:lnTo>
                      <a:pt x="2919" y="4406"/>
                    </a:lnTo>
                    <a:lnTo>
                      <a:pt x="2970" y="4458"/>
                    </a:lnTo>
                    <a:lnTo>
                      <a:pt x="3024" y="4509"/>
                    </a:lnTo>
                    <a:lnTo>
                      <a:pt x="3081" y="4559"/>
                    </a:lnTo>
                    <a:lnTo>
                      <a:pt x="3138" y="4610"/>
                    </a:lnTo>
                    <a:lnTo>
                      <a:pt x="3199" y="4659"/>
                    </a:lnTo>
                    <a:lnTo>
                      <a:pt x="3230" y="4682"/>
                    </a:lnTo>
                    <a:lnTo>
                      <a:pt x="3260" y="4706"/>
                    </a:lnTo>
                    <a:lnTo>
                      <a:pt x="3292" y="4729"/>
                    </a:lnTo>
                    <a:lnTo>
                      <a:pt x="3323" y="4751"/>
                    </a:lnTo>
                    <a:lnTo>
                      <a:pt x="3356" y="4772"/>
                    </a:lnTo>
                    <a:lnTo>
                      <a:pt x="3388" y="4793"/>
                    </a:lnTo>
                    <a:lnTo>
                      <a:pt x="3420" y="4812"/>
                    </a:lnTo>
                    <a:lnTo>
                      <a:pt x="3453" y="4831"/>
                    </a:lnTo>
                    <a:lnTo>
                      <a:pt x="3486" y="4849"/>
                    </a:lnTo>
                    <a:lnTo>
                      <a:pt x="3519" y="4865"/>
                    </a:lnTo>
                    <a:lnTo>
                      <a:pt x="3552" y="4880"/>
                    </a:lnTo>
                    <a:lnTo>
                      <a:pt x="3585" y="4895"/>
                    </a:lnTo>
                    <a:lnTo>
                      <a:pt x="3618" y="4907"/>
                    </a:lnTo>
                    <a:lnTo>
                      <a:pt x="3651" y="4919"/>
                    </a:lnTo>
                    <a:lnTo>
                      <a:pt x="3684" y="4928"/>
                    </a:lnTo>
                    <a:lnTo>
                      <a:pt x="3718" y="4937"/>
                    </a:lnTo>
                    <a:lnTo>
                      <a:pt x="3750" y="4944"/>
                    </a:lnTo>
                    <a:lnTo>
                      <a:pt x="3784" y="4949"/>
                    </a:lnTo>
                    <a:lnTo>
                      <a:pt x="3816" y="4954"/>
                    </a:lnTo>
                    <a:lnTo>
                      <a:pt x="3849" y="4955"/>
                    </a:lnTo>
                    <a:lnTo>
                      <a:pt x="3882" y="4955"/>
                    </a:lnTo>
                    <a:lnTo>
                      <a:pt x="3914" y="4954"/>
                    </a:lnTo>
                    <a:lnTo>
                      <a:pt x="3946" y="4949"/>
                    </a:lnTo>
                    <a:lnTo>
                      <a:pt x="3977" y="4943"/>
                    </a:lnTo>
                    <a:lnTo>
                      <a:pt x="4009" y="4936"/>
                    </a:lnTo>
                    <a:lnTo>
                      <a:pt x="4040" y="4925"/>
                    </a:lnTo>
                    <a:lnTo>
                      <a:pt x="4071" y="4913"/>
                    </a:lnTo>
                    <a:lnTo>
                      <a:pt x="4101" y="4898"/>
                    </a:lnTo>
                    <a:lnTo>
                      <a:pt x="4131" y="4880"/>
                    </a:lnTo>
                    <a:lnTo>
                      <a:pt x="4160" y="4860"/>
                    </a:lnTo>
                    <a:lnTo>
                      <a:pt x="4189" y="4839"/>
                    </a:lnTo>
                    <a:lnTo>
                      <a:pt x="4214" y="4816"/>
                    </a:lnTo>
                    <a:lnTo>
                      <a:pt x="4238" y="4792"/>
                    </a:lnTo>
                    <a:lnTo>
                      <a:pt x="4260" y="4767"/>
                    </a:lnTo>
                    <a:lnTo>
                      <a:pt x="4279" y="4740"/>
                    </a:lnTo>
                    <a:lnTo>
                      <a:pt x="4297" y="4713"/>
                    </a:lnTo>
                    <a:lnTo>
                      <a:pt x="4313" y="4686"/>
                    </a:lnTo>
                    <a:lnTo>
                      <a:pt x="4326" y="4656"/>
                    </a:lnTo>
                    <a:lnTo>
                      <a:pt x="4339" y="4626"/>
                    </a:lnTo>
                    <a:lnTo>
                      <a:pt x="4349" y="4595"/>
                    </a:lnTo>
                    <a:lnTo>
                      <a:pt x="4358" y="4564"/>
                    </a:lnTo>
                    <a:lnTo>
                      <a:pt x="4364" y="4531"/>
                    </a:lnTo>
                    <a:lnTo>
                      <a:pt x="4370" y="4499"/>
                    </a:lnTo>
                    <a:lnTo>
                      <a:pt x="4374" y="4465"/>
                    </a:lnTo>
                    <a:lnTo>
                      <a:pt x="4376" y="4431"/>
                    </a:lnTo>
                    <a:lnTo>
                      <a:pt x="4377" y="4397"/>
                    </a:lnTo>
                    <a:lnTo>
                      <a:pt x="4377" y="4361"/>
                    </a:lnTo>
                    <a:lnTo>
                      <a:pt x="4375" y="4326"/>
                    </a:lnTo>
                    <a:lnTo>
                      <a:pt x="4373" y="4289"/>
                    </a:lnTo>
                    <a:lnTo>
                      <a:pt x="4368" y="4254"/>
                    </a:lnTo>
                    <a:lnTo>
                      <a:pt x="4363" y="4217"/>
                    </a:lnTo>
                    <a:lnTo>
                      <a:pt x="4357" y="4180"/>
                    </a:lnTo>
                    <a:lnTo>
                      <a:pt x="4349" y="4143"/>
                    </a:lnTo>
                    <a:lnTo>
                      <a:pt x="4341" y="4106"/>
                    </a:lnTo>
                    <a:lnTo>
                      <a:pt x="4332" y="4070"/>
                    </a:lnTo>
                    <a:lnTo>
                      <a:pt x="4322" y="4033"/>
                    </a:lnTo>
                    <a:lnTo>
                      <a:pt x="4311" y="3995"/>
                    </a:lnTo>
                    <a:lnTo>
                      <a:pt x="4299" y="3958"/>
                    </a:lnTo>
                    <a:lnTo>
                      <a:pt x="4287" y="3922"/>
                    </a:lnTo>
                    <a:lnTo>
                      <a:pt x="4275" y="3885"/>
                    </a:lnTo>
                    <a:lnTo>
                      <a:pt x="4246" y="3812"/>
                    </a:lnTo>
                    <a:lnTo>
                      <a:pt x="4218" y="3741"/>
                    </a:lnTo>
                    <a:lnTo>
                      <a:pt x="4188" y="3671"/>
                    </a:lnTo>
                    <a:lnTo>
                      <a:pt x="4156" y="3604"/>
                    </a:lnTo>
                    <a:lnTo>
                      <a:pt x="4123" y="3539"/>
                    </a:lnTo>
                    <a:lnTo>
                      <a:pt x="4092" y="3477"/>
                    </a:lnTo>
                    <a:lnTo>
                      <a:pt x="4060" y="3418"/>
                    </a:lnTo>
                    <a:lnTo>
                      <a:pt x="4029" y="3363"/>
                    </a:lnTo>
                    <a:lnTo>
                      <a:pt x="3999" y="3313"/>
                    </a:lnTo>
                    <a:lnTo>
                      <a:pt x="3972" y="3266"/>
                    </a:lnTo>
                    <a:lnTo>
                      <a:pt x="3947" y="3225"/>
                    </a:lnTo>
                    <a:lnTo>
                      <a:pt x="3905" y="3157"/>
                    </a:lnTo>
                    <a:lnTo>
                      <a:pt x="3876" y="3115"/>
                    </a:lnTo>
                    <a:lnTo>
                      <a:pt x="3866" y="3101"/>
                    </a:lnTo>
                    <a:lnTo>
                      <a:pt x="3859" y="3102"/>
                    </a:lnTo>
                    <a:lnTo>
                      <a:pt x="3875" y="3095"/>
                    </a:lnTo>
                    <a:lnTo>
                      <a:pt x="3924" y="3079"/>
                    </a:lnTo>
                    <a:lnTo>
                      <a:pt x="3997" y="3049"/>
                    </a:lnTo>
                    <a:lnTo>
                      <a:pt x="4042" y="3031"/>
                    </a:lnTo>
                    <a:lnTo>
                      <a:pt x="4092" y="3010"/>
                    </a:lnTo>
                    <a:lnTo>
                      <a:pt x="4146" y="2986"/>
                    </a:lnTo>
                    <a:lnTo>
                      <a:pt x="4203" y="2960"/>
                    </a:lnTo>
                    <a:lnTo>
                      <a:pt x="4263" y="2931"/>
                    </a:lnTo>
                    <a:lnTo>
                      <a:pt x="4325" y="2900"/>
                    </a:lnTo>
                    <a:lnTo>
                      <a:pt x="4390" y="2866"/>
                    </a:lnTo>
                    <a:lnTo>
                      <a:pt x="4456" y="2831"/>
                    </a:lnTo>
                    <a:lnTo>
                      <a:pt x="4521" y="2793"/>
                    </a:lnTo>
                    <a:lnTo>
                      <a:pt x="4587" y="2753"/>
                    </a:lnTo>
                    <a:lnTo>
                      <a:pt x="4652" y="2711"/>
                    </a:lnTo>
                    <a:lnTo>
                      <a:pt x="4684" y="2689"/>
                    </a:lnTo>
                    <a:lnTo>
                      <a:pt x="4715" y="2667"/>
                    </a:lnTo>
                    <a:lnTo>
                      <a:pt x="4747" y="2643"/>
                    </a:lnTo>
                    <a:lnTo>
                      <a:pt x="4777" y="2619"/>
                    </a:lnTo>
                    <a:lnTo>
                      <a:pt x="4808" y="2596"/>
                    </a:lnTo>
                    <a:lnTo>
                      <a:pt x="4837" y="2571"/>
                    </a:lnTo>
                    <a:lnTo>
                      <a:pt x="4866" y="2547"/>
                    </a:lnTo>
                    <a:lnTo>
                      <a:pt x="4893" y="2520"/>
                    </a:lnTo>
                    <a:lnTo>
                      <a:pt x="4920" y="2495"/>
                    </a:lnTo>
                    <a:lnTo>
                      <a:pt x="4945" y="2469"/>
                    </a:lnTo>
                    <a:lnTo>
                      <a:pt x="4971" y="2442"/>
                    </a:lnTo>
                    <a:lnTo>
                      <a:pt x="4994" y="2414"/>
                    </a:lnTo>
                    <a:lnTo>
                      <a:pt x="5016" y="2387"/>
                    </a:lnTo>
                    <a:lnTo>
                      <a:pt x="5037" y="2359"/>
                    </a:lnTo>
                    <a:lnTo>
                      <a:pt x="5057" y="2330"/>
                    </a:lnTo>
                    <a:lnTo>
                      <a:pt x="5075" y="2302"/>
                    </a:lnTo>
                    <a:lnTo>
                      <a:pt x="5092" y="2272"/>
                    </a:lnTo>
                    <a:lnTo>
                      <a:pt x="5107" y="2242"/>
                    </a:lnTo>
                    <a:lnTo>
                      <a:pt x="5120" y="2213"/>
                    </a:lnTo>
                    <a:lnTo>
                      <a:pt x="5133" y="2182"/>
                    </a:lnTo>
                    <a:lnTo>
                      <a:pt x="5142" y="2151"/>
                    </a:lnTo>
                    <a:lnTo>
                      <a:pt x="5150" y="2119"/>
                    </a:lnTo>
                    <a:lnTo>
                      <a:pt x="5156" y="2087"/>
                    </a:lnTo>
                    <a:lnTo>
                      <a:pt x="5160" y="2056"/>
                    </a:lnTo>
                    <a:lnTo>
                      <a:pt x="5162" y="2023"/>
                    </a:lnTo>
                    <a:lnTo>
                      <a:pt x="5162" y="1991"/>
                    </a:lnTo>
                    <a:lnTo>
                      <a:pt x="5159" y="1957"/>
                    </a:lnTo>
                    <a:lnTo>
                      <a:pt x="5155" y="1923"/>
                    </a:lnTo>
                    <a:lnTo>
                      <a:pt x="5147" y="1890"/>
                    </a:lnTo>
                    <a:lnTo>
                      <a:pt x="5137" y="1856"/>
                    </a:lnTo>
                    <a:close/>
                  </a:path>
                </a:pathLst>
              </a:custGeom>
              <a:solidFill>
                <a:srgbClr val="D9B3FF"/>
              </a:solidFill>
              <a:ln w="38100">
                <a:solidFill>
                  <a:srgbClr val="CB97FF"/>
                </a:solidFill>
              </a:ln>
              <a:effectLst>
                <a:outerShdw blurRad="76200" dist="38100" dir="2700000" algn="tl" rotWithShape="0">
                  <a:prstClr val="black">
                    <a:alpha val="25000"/>
                  </a:prstClr>
                </a:outerShdw>
              </a:effectLst>
            </p:spPr>
            <p:txBody>
              <a:bodyPr wrap="square" anchor="ctr">
                <a:normAutofit/>
                <a:scene3d>
                  <a:camera prst="orthographicFront"/>
                  <a:lightRig rig="threePt" dir="t"/>
                </a:scene3d>
                <a:sp3d contourW="12700">
                  <a:contourClr>
                    <a:srgbClr val="FFFFFF"/>
                  </a:contourClr>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600" b="1" i="0" u="none" strike="noStrike" kern="1200" cap="none" spc="0" normalizeH="0" baseline="0" noProof="0" dirty="0">
                  <a:ln>
                    <a:noFill/>
                  </a:ln>
                  <a:solidFill>
                    <a:srgbClr val="FFFFFF"/>
                  </a:solidFill>
                  <a:effectLst/>
                  <a:uLnTx/>
                  <a:uFillTx/>
                  <a:latin typeface="Cambria" panose="02040503050406030204" pitchFamily="18" charset="0"/>
                  <a:ea typeface="字魂36号-正文宋楷" panose="02000000000000000000" pitchFamily="2" charset="-122"/>
                </a:endParaRPr>
              </a:p>
            </p:txBody>
          </p:sp>
          <p:sp>
            <p:nvSpPr>
              <p:cNvPr id="26" name="TextBox 25">
                <a:extLst>
                  <a:ext uri="{FF2B5EF4-FFF2-40B4-BE49-F238E27FC236}">
                    <a16:creationId xmlns:a16="http://schemas.microsoft.com/office/drawing/2014/main" id="{97499C2B-714A-4DF8-B4E2-E1FDBA6A5C63}"/>
                  </a:ext>
                </a:extLst>
              </p:cNvPr>
              <p:cNvSpPr txBox="1"/>
              <p:nvPr/>
            </p:nvSpPr>
            <p:spPr>
              <a:xfrm>
                <a:off x="730351" y="1034619"/>
                <a:ext cx="409786" cy="37809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AE5DFF"/>
                    </a:solidFill>
                    <a:effectLst/>
                    <a:uLnTx/>
                    <a:uFillTx/>
                    <a:latin typeface="Cambria" panose="02040503050406030204" pitchFamily="18" charset="0"/>
                    <a:ea typeface="Cambria" panose="02040503050406030204" pitchFamily="18" charset="0"/>
                  </a:rPr>
                  <a:t>3</a:t>
                </a:r>
              </a:p>
            </p:txBody>
          </p:sp>
        </p:grpSp>
      </p:grpSp>
      <p:pic>
        <p:nvPicPr>
          <p:cNvPr id="32" name="Picture 31">
            <a:extLst>
              <a:ext uri="{FF2B5EF4-FFF2-40B4-BE49-F238E27FC236}">
                <a16:creationId xmlns:a16="http://schemas.microsoft.com/office/drawing/2014/main" id="{C0AEDC08-A3B0-4DCB-984C-E217C0B3517A}"/>
              </a:ext>
            </a:extLst>
          </p:cNvPr>
          <p:cNvPicPr>
            <a:picLocks noChangeAspect="1"/>
          </p:cNvPicPr>
          <p:nvPr/>
        </p:nvPicPr>
        <p:blipFill>
          <a:blip r:embed="rId8"/>
          <a:stretch>
            <a:fillRect/>
          </a:stretch>
        </p:blipFill>
        <p:spPr>
          <a:xfrm>
            <a:off x="4634923" y="34938"/>
            <a:ext cx="3992586" cy="1111392"/>
          </a:xfrm>
          <a:prstGeom prst="rect">
            <a:avLst/>
          </a:prstGeom>
        </p:spPr>
      </p:pic>
    </p:spTree>
    <p:extLst>
      <p:ext uri="{BB962C8B-B14F-4D97-AF65-F5344CB8AC3E}">
        <p14:creationId xmlns:p14="http://schemas.microsoft.com/office/powerpoint/2010/main" val="1157381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53" presetClass="entr" presetSubtype="16"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p:cTn id="10" dur="500" fill="hold"/>
                                        <p:tgtEl>
                                          <p:spTgt spid="21"/>
                                        </p:tgtEl>
                                        <p:attrNameLst>
                                          <p:attrName>ppt_w</p:attrName>
                                        </p:attrNameLst>
                                      </p:cBhvr>
                                      <p:tavLst>
                                        <p:tav tm="0">
                                          <p:val>
                                            <p:fltVal val="0"/>
                                          </p:val>
                                        </p:tav>
                                        <p:tav tm="100000">
                                          <p:val>
                                            <p:strVal val="#ppt_w"/>
                                          </p:val>
                                        </p:tav>
                                      </p:tavLst>
                                    </p:anim>
                                    <p:anim calcmode="lin" valueType="num">
                                      <p:cBhvr>
                                        <p:cTn id="11" dur="500" fill="hold"/>
                                        <p:tgtEl>
                                          <p:spTgt spid="21"/>
                                        </p:tgtEl>
                                        <p:attrNameLst>
                                          <p:attrName>ppt_h</p:attrName>
                                        </p:attrNameLst>
                                      </p:cBhvr>
                                      <p:tavLst>
                                        <p:tav tm="0">
                                          <p:val>
                                            <p:fltVal val="0"/>
                                          </p:val>
                                        </p:tav>
                                        <p:tav tm="100000">
                                          <p:val>
                                            <p:strVal val="#ppt_h"/>
                                          </p:val>
                                        </p:tav>
                                      </p:tavLst>
                                    </p:anim>
                                    <p:animEffect transition="in" filter="fade">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2.2"/>
</p:tagLst>
</file>

<file path=ppt/tags/tag2.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3.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4.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ags/tag6.xml><?xml version="1.0" encoding="utf-8"?>
<p:tagLst xmlns:a="http://schemas.openxmlformats.org/drawingml/2006/main" xmlns:r="http://schemas.openxmlformats.org/officeDocument/2006/relationships" xmlns:p="http://schemas.openxmlformats.org/presentationml/2006/main">
  <p:tag name="MH" val="20180421204013"/>
  <p:tag name="MH_LIBRARY" val="GRAPHIC"/>
  <p:tag name="MH_TYPE" val="SubTitle"/>
  <p:tag name="MH_ORDER" val="1"/>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208</TotalTime>
  <Words>1325</Words>
  <Application>Microsoft Office PowerPoint</Application>
  <PresentationFormat>Widescreen</PresentationFormat>
  <Paragraphs>95</Paragraphs>
  <Slides>28</Slides>
  <Notes>11</Notes>
  <HiddenSlides>0</HiddenSlides>
  <MMClips>1</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28</vt:i4>
      </vt:variant>
    </vt:vector>
  </HeadingPairs>
  <TitlesOfParts>
    <vt:vector size="42" baseType="lpstr">
      <vt:lpstr>#9Slide03 AmpleSoft Bold</vt:lpstr>
      <vt:lpstr>#9Slide05 Motion Picture</vt:lpstr>
      <vt:lpstr>Arial</vt:lpstr>
      <vt:lpstr>Calibri</vt:lpstr>
      <vt:lpstr>Calibri Light</vt:lpstr>
      <vt:lpstr>Cambria</vt:lpstr>
      <vt:lpstr>HP001 4 hàng</vt:lpstr>
      <vt:lpstr>Lobster</vt:lpstr>
      <vt:lpstr>Segoe UI Historic</vt:lpstr>
      <vt:lpstr>SVN-Cookies</vt:lpstr>
      <vt:lpstr>SVN-Genica Pro</vt:lpstr>
      <vt:lpstr>Office 主题</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Dell 3530</cp:lastModifiedBy>
  <cp:revision>57</cp:revision>
  <dcterms:created xsi:type="dcterms:W3CDTF">2022-06-11T08:35:37Z</dcterms:created>
  <dcterms:modified xsi:type="dcterms:W3CDTF">2025-12-23T16:42:07Z</dcterms:modified>
</cp:coreProperties>
</file>