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 id="2147483911" r:id="rId3"/>
    <p:sldMasterId id="2147483923" r:id="rId4"/>
    <p:sldMasterId id="2147483934" r:id="rId5"/>
  </p:sldMasterIdLst>
  <p:notesMasterIdLst>
    <p:notesMasterId r:id="rId28"/>
  </p:notesMasterIdLst>
  <p:handoutMasterIdLst>
    <p:handoutMasterId r:id="rId29"/>
  </p:handoutMasterIdLst>
  <p:sldIdLst>
    <p:sldId id="572" r:id="rId6"/>
    <p:sldId id="314" r:id="rId7"/>
    <p:sldId id="317" r:id="rId8"/>
    <p:sldId id="322" r:id="rId9"/>
    <p:sldId id="316" r:id="rId10"/>
    <p:sldId id="318" r:id="rId11"/>
    <p:sldId id="319" r:id="rId12"/>
    <p:sldId id="320" r:id="rId13"/>
    <p:sldId id="311" r:id="rId14"/>
    <p:sldId id="367" r:id="rId15"/>
    <p:sldId id="368" r:id="rId16"/>
    <p:sldId id="321" r:id="rId17"/>
    <p:sldId id="271" r:id="rId18"/>
    <p:sldId id="313" r:id="rId19"/>
    <p:sldId id="296" r:id="rId20"/>
    <p:sldId id="272" r:id="rId21"/>
    <p:sldId id="297" r:id="rId22"/>
    <p:sldId id="298" r:id="rId23"/>
    <p:sldId id="299" r:id="rId24"/>
    <p:sldId id="300" r:id="rId25"/>
    <p:sldId id="369"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840" y="5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D40643-B877-464C-907C-5EBF9E02D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91AAA2-F726-4FE8-8BEA-3CA3C65D8E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B13C0-B025-489C-8070-869AC4951A55}" type="datetimeFigureOut">
              <a:rPr lang="en-US" smtClean="0"/>
              <a:t>12/24/2025</a:t>
            </a:fld>
            <a:endParaRPr lang="en-US"/>
          </a:p>
        </p:txBody>
      </p:sp>
      <p:sp>
        <p:nvSpPr>
          <p:cNvPr id="4" name="Footer Placeholder 3">
            <a:extLst>
              <a:ext uri="{FF2B5EF4-FFF2-40B4-BE49-F238E27FC236}">
                <a16:creationId xmlns:a16="http://schemas.microsoft.com/office/drawing/2014/main" id="{24120612-422F-497C-9FA1-489E7D61A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28ECBA-BFDC-4077-B707-261D0195C6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C5F9BB-C94E-45D4-8FD1-1DCBF3F7E71E}" type="slidenum">
              <a:rPr lang="en-US" smtClean="0"/>
              <a:t>‹#›</a:t>
            </a:fld>
            <a:endParaRPr lang="en-US"/>
          </a:p>
        </p:txBody>
      </p:sp>
    </p:spTree>
    <p:extLst>
      <p:ext uri="{BB962C8B-B14F-4D97-AF65-F5344CB8AC3E}">
        <p14:creationId xmlns:p14="http://schemas.microsoft.com/office/powerpoint/2010/main" val="2795321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0DC22-7A4B-46E3-9884-9E4086E3DF88}"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58040-1F3B-4E36-BDCD-3A06D531F8A5}" type="slidenum">
              <a:rPr lang="en-US" smtClean="0"/>
              <a:t>‹#›</a:t>
            </a:fld>
            <a:endParaRPr lang="en-US"/>
          </a:p>
        </p:txBody>
      </p:sp>
    </p:spTree>
    <p:extLst>
      <p:ext uri="{BB962C8B-B14F-4D97-AF65-F5344CB8AC3E}">
        <p14:creationId xmlns:p14="http://schemas.microsoft.com/office/powerpoint/2010/main" val="5532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77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6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129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890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50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83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8437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3659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8184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4472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153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92760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8555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0350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235465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70283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3934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2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71754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148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175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11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01888402-EEC8-111C-9690-53B5960C94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8BA00E46-A09D-B792-ABC6-7D84AE9E3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1723761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02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91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9901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0521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A round pink circle with white text and a black background&#10;&#10;AI-generated content may be incorrect.">
            <a:extLst>
              <a:ext uri="{FF2B5EF4-FFF2-40B4-BE49-F238E27FC236}">
                <a16:creationId xmlns:a16="http://schemas.microsoft.com/office/drawing/2014/main" id="{ACD7B198-BB70-E4DA-438F-0A7E5751A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7615434-EC91-8ABE-4F2D-973970AFC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633489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4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072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05BF564-1C45-E53F-56C9-45B155BC8D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251F0A4-52FF-CABD-F0CE-D5B38835D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968046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922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561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972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69577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52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263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7299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6095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65456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87384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34322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4767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7524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2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688077627"/>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121867104"/>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524678220"/>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629741"/>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469811192"/>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46059546"/>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02221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3505412798"/>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834324"/>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78023"/>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263798"/>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58696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42636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40422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155288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2520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1.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86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6796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7" r:id="rId8"/>
    <p:sldLayoutId id="2147483788" r:id="rId9"/>
    <p:sldLayoutId id="2147483789" r:id="rId10"/>
    <p:sldLayoutId id="2147483790" r:id="rId11"/>
    <p:sldLayoutId id="2147483791" r:id="rId12"/>
    <p:sldLayoutId id="21474838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918B4D5F-24DC-B83D-AF35-6CBBCA6A27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75525683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8998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46FD295-74A4-0D6B-4208-635EC51E2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2200787"/>
            <a:ext cx="1905819" cy="1905819"/>
          </a:xfrm>
          <a:prstGeom prst="rect">
            <a:avLst/>
          </a:prstGeom>
        </p:spPr>
      </p:pic>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2200787"/>
            <a:ext cx="1905819" cy="190581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7275871"/>
            <a:ext cx="1905819" cy="190581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7275870"/>
            <a:ext cx="1905819" cy="190581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3759735" y="7828669"/>
            <a:ext cx="5725542" cy="800219"/>
          </a:xfrm>
          <a:prstGeom prst="rect">
            <a:avLst/>
          </a:prstGeom>
          <a:noFill/>
        </p:spPr>
        <p:txBody>
          <a:bodyPr wrap="none" lIns="60960" tIns="30480" rIns="60960" bIns="3048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0" y="0"/>
            <a:ext cx="1727403" cy="118756"/>
          </a:xfrm>
          <a:prstGeom prst="rect">
            <a:avLst/>
          </a:prstGeom>
        </p:spPr>
      </p:pic>
    </p:spTree>
    <p:extLst>
      <p:ext uri="{BB962C8B-B14F-4D97-AF65-F5344CB8AC3E}">
        <p14:creationId xmlns:p14="http://schemas.microsoft.com/office/powerpoint/2010/main" val="77481486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73.png"/><Relationship Id="rId2" Type="http://schemas.openxmlformats.org/officeDocument/2006/relationships/image" Target="../media/image23.png"/><Relationship Id="rId16" Type="http://schemas.openxmlformats.org/officeDocument/2006/relationships/image" Target="../media/image37.svg"/><Relationship Id="rId1" Type="http://schemas.openxmlformats.org/officeDocument/2006/relationships/slideLayout" Target="../slideLayouts/slideLayout29.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15.xml"/><Relationship Id="rId3" Type="http://schemas.openxmlformats.org/officeDocument/2006/relationships/slide" Target="slide19.xml"/><Relationship Id="rId7" Type="http://schemas.openxmlformats.org/officeDocument/2006/relationships/slide" Target="slide18.xml"/><Relationship Id="rId12" Type="http://schemas.openxmlformats.org/officeDocument/2006/relationships/image" Target="../media/image80.png"/><Relationship Id="rId2" Type="http://schemas.openxmlformats.org/officeDocument/2006/relationships/image" Target="../media/image18.png"/><Relationship Id="rId1" Type="http://schemas.openxmlformats.org/officeDocument/2006/relationships/slideLayout" Target="../slideLayouts/slideLayout49.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2.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slide" Target="slide17.xml"/><Relationship Id="rId14"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83.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84.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87.gif"/><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4.png"/><Relationship Id="rId7"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5.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svg"/><Relationship Id="rId1" Type="http://schemas.openxmlformats.org/officeDocument/2006/relationships/slideLayout" Target="../slideLayouts/slideLayout29.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svg"/><Relationship Id="rId20" Type="http://schemas.openxmlformats.org/officeDocument/2006/relationships/image" Target="../media/image57.pn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4.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10.png"/><Relationship Id="rId2" Type="http://schemas.openxmlformats.org/officeDocument/2006/relationships/image" Target="../media/image23.png"/><Relationship Id="rId16"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36FCCE5-A53D-1DCB-999A-4E26082FA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27AF8DD5-3F15-7D6D-427F-53038A525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52623" y="685800"/>
            <a:ext cx="9803219" cy="5162107"/>
          </a:xfrm>
          <a:custGeom>
            <a:avLst/>
            <a:gdLst/>
            <a:ahLst/>
            <a:cxnLst/>
            <a:rect l="l" t="t" r="r" b="b"/>
            <a:pathLst>
              <a:path w="11935200" h="7678312">
                <a:moveTo>
                  <a:pt x="0" y="0"/>
                </a:moveTo>
                <a:lnTo>
                  <a:pt x="11935200" y="0"/>
                </a:lnTo>
                <a:lnTo>
                  <a:pt x="11935200" y="7678312"/>
                </a:lnTo>
                <a:lnTo>
                  <a:pt x="0" y="767831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A008C41-6BB2-6BBF-8D39-631CF2D67C6A}"/>
              </a:ext>
            </a:extLst>
          </p:cNvPr>
          <p:cNvPicPr>
            <a:picLocks noChangeAspect="1"/>
          </p:cNvPicPr>
          <p:nvPr/>
        </p:nvPicPr>
        <p:blipFill>
          <a:blip r:embed="rId17"/>
          <a:stretch>
            <a:fillRect/>
          </a:stretch>
        </p:blipFill>
        <p:spPr>
          <a:xfrm>
            <a:off x="2371059" y="2063038"/>
            <a:ext cx="6519663" cy="3264196"/>
          </a:xfrm>
          <a:prstGeom prst="rect">
            <a:avLst/>
          </a:prstGeom>
        </p:spPr>
      </p:pic>
    </p:spTree>
    <p:extLst>
      <p:ext uri="{BB962C8B-B14F-4D97-AF65-F5344CB8AC3E}">
        <p14:creationId xmlns:p14="http://schemas.microsoft.com/office/powerpoint/2010/main" val="9539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
            <a:extLst>
              <a:ext uri="{FF2B5EF4-FFF2-40B4-BE49-F238E27FC236}">
                <a16:creationId xmlns:a16="http://schemas.microsoft.com/office/drawing/2014/main" id="{4644003D-244E-4D88-9016-D45E68BBF0A9}"/>
              </a:ext>
            </a:extLst>
          </p:cNvPr>
          <p:cNvGrpSpPr/>
          <p:nvPr/>
        </p:nvGrpSpPr>
        <p:grpSpPr>
          <a:xfrm>
            <a:off x="1370447" y="1339095"/>
            <a:ext cx="9533109" cy="1101122"/>
            <a:chOff x="1603464" y="2459552"/>
            <a:chExt cx="9533109" cy="856397"/>
          </a:xfrm>
        </p:grpSpPr>
        <p:sp>
          <p:nvSpPr>
            <p:cNvPr id="10" name="矩形 8">
              <a:extLst>
                <a:ext uri="{FF2B5EF4-FFF2-40B4-BE49-F238E27FC236}">
                  <a16:creationId xmlns:a16="http://schemas.microsoft.com/office/drawing/2014/main" id="{FE4F2356-571E-443D-A759-FAC514A69DA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箭头: 五边形 19">
              <a:extLst>
                <a:ext uri="{FF2B5EF4-FFF2-40B4-BE49-F238E27FC236}">
                  <a16:creationId xmlns:a16="http://schemas.microsoft.com/office/drawing/2014/main" id="{C7D1BDC0-4F0D-4EF8-AC4A-A7A62FF4215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01</a:t>
              </a:r>
            </a:p>
          </p:txBody>
        </p:sp>
      </p:grpSp>
      <p:grpSp>
        <p:nvGrpSpPr>
          <p:cNvPr id="12" name="组合 10">
            <a:extLst>
              <a:ext uri="{FF2B5EF4-FFF2-40B4-BE49-F238E27FC236}">
                <a16:creationId xmlns:a16="http://schemas.microsoft.com/office/drawing/2014/main" id="{C5D4E453-EEA3-4644-9E10-51E5BD743BA7}"/>
              </a:ext>
            </a:extLst>
          </p:cNvPr>
          <p:cNvGrpSpPr/>
          <p:nvPr/>
        </p:nvGrpSpPr>
        <p:grpSpPr>
          <a:xfrm>
            <a:off x="1370447" y="2570784"/>
            <a:ext cx="9533109" cy="856397"/>
            <a:chOff x="1603464" y="2459552"/>
            <a:chExt cx="9533109" cy="856397"/>
          </a:xfrm>
        </p:grpSpPr>
        <p:sp>
          <p:nvSpPr>
            <p:cNvPr id="13" name="矩形 11">
              <a:extLst>
                <a:ext uri="{FF2B5EF4-FFF2-40B4-BE49-F238E27FC236}">
                  <a16:creationId xmlns:a16="http://schemas.microsoft.com/office/drawing/2014/main" id="{3CE3C645-FED5-47DE-80DF-D5276DDD268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箭头: 五边形 23">
              <a:extLst>
                <a:ext uri="{FF2B5EF4-FFF2-40B4-BE49-F238E27FC236}">
                  <a16:creationId xmlns:a16="http://schemas.microsoft.com/office/drawing/2014/main" id="{F08AE37A-E481-4287-869A-582017852C6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02</a:t>
              </a:r>
            </a:p>
          </p:txBody>
        </p:sp>
      </p:grpSp>
      <p:grpSp>
        <p:nvGrpSpPr>
          <p:cNvPr id="15" name="组合 26">
            <a:extLst>
              <a:ext uri="{FF2B5EF4-FFF2-40B4-BE49-F238E27FC236}">
                <a16:creationId xmlns:a16="http://schemas.microsoft.com/office/drawing/2014/main" id="{8A33DE70-F9FE-488F-907D-094F006030F4}"/>
              </a:ext>
            </a:extLst>
          </p:cNvPr>
          <p:cNvGrpSpPr/>
          <p:nvPr/>
        </p:nvGrpSpPr>
        <p:grpSpPr>
          <a:xfrm>
            <a:off x="1370447" y="3553903"/>
            <a:ext cx="9533109" cy="856397"/>
            <a:chOff x="1603464" y="2459552"/>
            <a:chExt cx="9533109" cy="856397"/>
          </a:xfrm>
        </p:grpSpPr>
        <p:sp>
          <p:nvSpPr>
            <p:cNvPr id="16" name="矩形 27">
              <a:extLst>
                <a:ext uri="{FF2B5EF4-FFF2-40B4-BE49-F238E27FC236}">
                  <a16:creationId xmlns:a16="http://schemas.microsoft.com/office/drawing/2014/main" id="{3B568F62-13E0-43BB-8833-400AC228C063}"/>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箭头: 五边形 26">
              <a:extLst>
                <a:ext uri="{FF2B5EF4-FFF2-40B4-BE49-F238E27FC236}">
                  <a16:creationId xmlns:a16="http://schemas.microsoft.com/office/drawing/2014/main" id="{A18A4EC1-EA85-4D2D-BC35-67733C6752C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grpSp>
        <p:nvGrpSpPr>
          <p:cNvPr id="18" name="组合 29">
            <a:extLst>
              <a:ext uri="{FF2B5EF4-FFF2-40B4-BE49-F238E27FC236}">
                <a16:creationId xmlns:a16="http://schemas.microsoft.com/office/drawing/2014/main" id="{2FCB5733-CD1D-4A77-927B-ACA39E76A1B5}"/>
              </a:ext>
            </a:extLst>
          </p:cNvPr>
          <p:cNvGrpSpPr/>
          <p:nvPr/>
        </p:nvGrpSpPr>
        <p:grpSpPr>
          <a:xfrm>
            <a:off x="1370447" y="4554143"/>
            <a:ext cx="9533109" cy="1237057"/>
            <a:chOff x="1603464" y="2459552"/>
            <a:chExt cx="9533109" cy="856397"/>
          </a:xfrm>
        </p:grpSpPr>
        <p:sp>
          <p:nvSpPr>
            <p:cNvPr id="19" name="矩形 30">
              <a:extLst>
                <a:ext uri="{FF2B5EF4-FFF2-40B4-BE49-F238E27FC236}">
                  <a16:creationId xmlns:a16="http://schemas.microsoft.com/office/drawing/2014/main" id="{188AE680-4D4B-4CCB-B734-BD99527ED54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0" name="箭头: 五边形 29">
              <a:extLst>
                <a:ext uri="{FF2B5EF4-FFF2-40B4-BE49-F238E27FC236}">
                  <a16:creationId xmlns:a16="http://schemas.microsoft.com/office/drawing/2014/main" id="{B9376850-4EA1-440A-B8BB-977A380E96A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04</a:t>
              </a:r>
            </a:p>
          </p:txBody>
        </p:sp>
      </p:grpSp>
      <p:grpSp>
        <p:nvGrpSpPr>
          <p:cNvPr id="21" name="Group 20">
            <a:extLst>
              <a:ext uri="{FF2B5EF4-FFF2-40B4-BE49-F238E27FC236}">
                <a16:creationId xmlns:a16="http://schemas.microsoft.com/office/drawing/2014/main" id="{822D69B0-4682-4712-8517-DDED85C6B126}"/>
              </a:ext>
            </a:extLst>
          </p:cNvPr>
          <p:cNvGrpSpPr/>
          <p:nvPr/>
        </p:nvGrpSpPr>
        <p:grpSpPr>
          <a:xfrm>
            <a:off x="3982371" y="-734369"/>
            <a:ext cx="5172261" cy="2819899"/>
            <a:chOff x="3765322" y="-398062"/>
            <a:chExt cx="4227256" cy="2819899"/>
          </a:xfrm>
        </p:grpSpPr>
        <p:pic>
          <p:nvPicPr>
            <p:cNvPr id="22" name="Picture 4">
              <a:extLst>
                <a:ext uri="{FF2B5EF4-FFF2-40B4-BE49-F238E27FC236}">
                  <a16:creationId xmlns:a16="http://schemas.microsoft.com/office/drawing/2014/main" id="{9EF35063-2A40-4C65-9E40-B081CDE709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1B6449C-BF14-44E8-AE80-770D65E88E57}"/>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4" name="TextBox 23">
            <a:extLst>
              <a:ext uri="{FF2B5EF4-FFF2-40B4-BE49-F238E27FC236}">
                <a16:creationId xmlns:a16="http://schemas.microsoft.com/office/drawing/2014/main" id="{EF0E9E3E-FC5A-4F04-AEFA-47D954793B58}"/>
              </a:ext>
            </a:extLst>
          </p:cNvPr>
          <p:cNvSpPr txBox="1"/>
          <p:nvPr/>
        </p:nvSpPr>
        <p:spPr>
          <a:xfrm>
            <a:off x="2213803" y="1430178"/>
            <a:ext cx="8470766" cy="954107"/>
          </a:xfrm>
          <a:prstGeom prst="rect">
            <a:avLst/>
          </a:prstGeom>
          <a:noFill/>
        </p:spPr>
        <p:txBody>
          <a:bodyPr wrap="square" rtlCol="0">
            <a:spAutoFit/>
          </a:bodyPr>
          <a:lstStyle/>
          <a:p>
            <a:pPr lvl="0"/>
            <a:r>
              <a:rPr lang="vi-VN" sz="2800" b="1" dirty="0">
                <a:latin typeface="Cambria" panose="02040503050406030204" pitchFamily="18" charset="0"/>
                <a:ea typeface="Cambria" panose="02040503050406030204" pitchFamily="18" charset="0"/>
                <a:cs typeface="Arial-Rounded" panose="020B0500000000000000" pitchFamily="34" charset="0"/>
              </a:rPr>
              <a:t>Vì sao đêm trước ngày khai giảng, Diệu nằm mãi không ngủ được?</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5" name="TextBox 24">
            <a:extLst>
              <a:ext uri="{FF2B5EF4-FFF2-40B4-BE49-F238E27FC236}">
                <a16:creationId xmlns:a16="http://schemas.microsoft.com/office/drawing/2014/main" id="{6A51452E-88CA-4F9F-B0AF-DD67C3946A38}"/>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D08D8BA-BC57-489A-9F38-B5C4081EF1F3}"/>
              </a:ext>
            </a:extLst>
          </p:cNvPr>
          <p:cNvSpPr txBox="1"/>
          <p:nvPr/>
        </p:nvSpPr>
        <p:spPr>
          <a:xfrm>
            <a:off x="2312382" y="2757304"/>
            <a:ext cx="8652412"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đã</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làm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a:extLst>
              <a:ext uri="{FF2B5EF4-FFF2-40B4-BE49-F238E27FC236}">
                <a16:creationId xmlns:a16="http://schemas.microsoft.com/office/drawing/2014/main" id="{46B3B9D8-3ACB-499C-BD85-7571E7191118}"/>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Nói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về</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nghiệm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trong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8" name="TextBox 27">
            <a:extLst>
              <a:ext uri="{FF2B5EF4-FFF2-40B4-BE49-F238E27FC236}">
                <a16:creationId xmlns:a16="http://schemas.microsoft.com/office/drawing/2014/main" id="{6B3C0869-EF13-4FC7-A50C-F9AFF089775C}"/>
              </a:ext>
            </a:extLst>
          </p:cNvPr>
          <p:cNvSpPr txBox="1"/>
          <p:nvPr/>
        </p:nvSpPr>
        <p:spPr>
          <a:xfrm>
            <a:off x="2213803" y="4623628"/>
            <a:ext cx="8652412" cy="954107"/>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Em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thích</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nhất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nghiệm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nào</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Diệu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trong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mùa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hè</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vừa</a:t>
            </a:r>
            <a:r>
              <a:rPr lang="en-US" sz="2800" b="1" dirty="0">
                <a:latin typeface="Cambria" panose="02040503050406030204" pitchFamily="18" charset="0"/>
                <a:ea typeface="Cambria" panose="02040503050406030204" pitchFamily="18" charset="0"/>
                <a:cs typeface="Arial-Rounded" panose="020B0500000000000000" pitchFamily="34" charset="0"/>
              </a:rPr>
              <a:t> qua? </a:t>
            </a:r>
            <a:r>
              <a:rPr lang="en-US" sz="2800" b="1" dirty="0" err="1">
                <a:latin typeface="Cambria" panose="02040503050406030204" pitchFamily="18" charset="0"/>
                <a:ea typeface="Cambria" panose="02040503050406030204" pitchFamily="18" charset="0"/>
                <a:cs typeface="Arial-Rounded" panose="020B0500000000000000" pitchFamily="34" charset="0"/>
              </a:rPr>
              <a:t>Vì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sao</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4478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7E665B-EB1C-9B07-75FC-1AB277E09BAB}"/>
              </a:ext>
            </a:extLst>
          </p:cNvPr>
          <p:cNvPicPr>
            <a:picLocks noChangeAspect="1"/>
          </p:cNvPicPr>
          <p:nvPr/>
        </p:nvPicPr>
        <p:blipFill>
          <a:blip r:embed="rId2"/>
          <a:stretch>
            <a:fillRect/>
          </a:stretch>
        </p:blipFill>
        <p:spPr>
          <a:xfrm>
            <a:off x="-423814" y="1604105"/>
            <a:ext cx="6194073" cy="3649788"/>
          </a:xfrm>
          <a:prstGeom prst="rect">
            <a:avLst/>
          </a:prstGeom>
          <a:effectLst>
            <a:outerShdw blurRad="292100" dist="50800" dir="180000" algn="ctr" rotWithShape="0">
              <a:srgbClr val="FFC000"/>
            </a:outerShdw>
          </a:effectLst>
        </p:spPr>
      </p:pic>
      <p:sp>
        <p:nvSpPr>
          <p:cNvPr id="10" name="Freeform 7">
            <a:hlinkClick r:id="rId3" action="ppaction://hlinksldjump"/>
            <a:extLst>
              <a:ext uri="{FF2B5EF4-FFF2-40B4-BE49-F238E27FC236}">
                <a16:creationId xmlns:a16="http://schemas.microsoft.com/office/drawing/2014/main" id="{98390C92-6FF1-63E1-42F9-AE7E6BE4019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ellphone with a picture of a beach chair and a van&#10;&#10;Description automatically generated">
            <a:extLst>
              <a:ext uri="{FF2B5EF4-FFF2-40B4-BE49-F238E27FC236}">
                <a16:creationId xmlns:a16="http://schemas.microsoft.com/office/drawing/2014/main" id="{6BD3088C-29B5-BE5E-83C1-53FD95D28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142" y="1042220"/>
            <a:ext cx="4758813" cy="4532670"/>
          </a:xfrm>
          <a:prstGeom prst="rect">
            <a:avLst/>
          </a:prstGeom>
        </p:spPr>
      </p:pic>
      <p:sp>
        <p:nvSpPr>
          <p:cNvPr id="12" name="4">
            <a:hlinkClick r:id="rId7" action="ppaction://hlinksldjump"/>
            <a:extLst>
              <a:ext uri="{FF2B5EF4-FFF2-40B4-BE49-F238E27FC236}">
                <a16:creationId xmlns:a16="http://schemas.microsoft.com/office/drawing/2014/main" id="{5E7C447C-9CA1-2729-C4EB-63ECF6BFC2A2}"/>
              </a:ext>
            </a:extLst>
          </p:cNvPr>
          <p:cNvSpPr/>
          <p:nvPr/>
        </p:nvSpPr>
        <p:spPr>
          <a:xfrm>
            <a:off x="8627806" y="3409337"/>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3">
            <a:hlinkClick r:id="rId9" action="ppaction://hlinksldjump"/>
            <a:extLst>
              <a:ext uri="{FF2B5EF4-FFF2-40B4-BE49-F238E27FC236}">
                <a16:creationId xmlns:a16="http://schemas.microsoft.com/office/drawing/2014/main" id="{F49D8E11-84A1-9477-4141-B44FE3046626}"/>
              </a:ext>
            </a:extLst>
          </p:cNvPr>
          <p:cNvSpPr/>
          <p:nvPr/>
        </p:nvSpPr>
        <p:spPr>
          <a:xfrm rot="5400000" flipV="1">
            <a:off x="6412544" y="3039002"/>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2">
            <a:hlinkClick r:id="rId11" action="ppaction://hlinksldjump"/>
            <a:extLst>
              <a:ext uri="{FF2B5EF4-FFF2-40B4-BE49-F238E27FC236}">
                <a16:creationId xmlns:a16="http://schemas.microsoft.com/office/drawing/2014/main" id="{8425DC29-2543-B9B0-584E-593002E96ECB}"/>
              </a:ext>
            </a:extLst>
          </p:cNvPr>
          <p:cNvSpPr/>
          <p:nvPr/>
        </p:nvSpPr>
        <p:spPr>
          <a:xfrm>
            <a:off x="8627806" y="869336"/>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1">
            <a:hlinkClick r:id="rId13" action="ppaction://hlinksldjump"/>
            <a:extLst>
              <a:ext uri="{FF2B5EF4-FFF2-40B4-BE49-F238E27FC236}">
                <a16:creationId xmlns:a16="http://schemas.microsoft.com/office/drawing/2014/main" id="{8BF6776F-0FE2-AF07-4F74-1B959DF5B2D3}"/>
              </a:ext>
            </a:extLst>
          </p:cNvPr>
          <p:cNvSpPr/>
          <p:nvPr/>
        </p:nvSpPr>
        <p:spPr>
          <a:xfrm>
            <a:off x="6042210" y="868856"/>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round pink circle with white text and a black background&#10;&#10;AI-generated content may be incorrect.">
            <a:extLst>
              <a:ext uri="{FF2B5EF4-FFF2-40B4-BE49-F238E27FC236}">
                <a16:creationId xmlns:a16="http://schemas.microsoft.com/office/drawing/2014/main" id="{F960397C-A1C3-0BFF-67D2-16E46B6B25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1526" y="0"/>
            <a:ext cx="1596001" cy="1596001"/>
          </a:xfrm>
          <a:prstGeom prst="rect">
            <a:avLst/>
          </a:prstGeom>
        </p:spPr>
      </p:pic>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6"/>
                                        </p:tgtEl>
                                        <p:attrNameLst>
                                          <p:attrName>ppt_w</p:attrName>
                                        </p:attrNameLst>
                                      </p:cBhvr>
                                      <p:tavLst>
                                        <p:tav tm="0">
                                          <p:val>
                                            <p:strVal val="ppt_w"/>
                                          </p:val>
                                        </p:tav>
                                        <p:tav tm="100000">
                                          <p:val>
                                            <p:fltVal val="0"/>
                                          </p:val>
                                        </p:tav>
                                      </p:tavLst>
                                    </p:anim>
                                    <p:anim calcmode="lin" valueType="num">
                                      <p:cBhvr>
                                        <p:cTn id="19" dur="500"/>
                                        <p:tgtEl>
                                          <p:spTgt spid="16"/>
                                        </p:tgtEl>
                                        <p:attrNameLst>
                                          <p:attrName>ppt_h</p:attrName>
                                        </p:attrNameLst>
                                      </p:cBhvr>
                                      <p:tavLst>
                                        <p:tav tm="0">
                                          <p:val>
                                            <p:strVal val="ppt_h"/>
                                          </p:val>
                                        </p:tav>
                                        <p:tav tm="100000">
                                          <p:val>
                                            <p:fltVal val="0"/>
                                          </p:val>
                                        </p:tav>
                                      </p:tavLst>
                                    </p:anim>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5"/>
                                        </p:tgtEl>
                                        <p:attrNameLst>
                                          <p:attrName>ppt_w</p:attrName>
                                        </p:attrNameLst>
                                      </p:cBhvr>
                                      <p:tavLst>
                                        <p:tav tm="0">
                                          <p:val>
                                            <p:strVal val="ppt_w"/>
                                          </p:val>
                                        </p:tav>
                                        <p:tav tm="100000">
                                          <p:val>
                                            <p:fltVal val="0"/>
                                          </p:val>
                                        </p:tav>
                                      </p:tavLst>
                                    </p:anim>
                                    <p:anim calcmode="lin" valueType="num">
                                      <p:cBhvr>
                                        <p:cTn id="27" dur="500"/>
                                        <p:tgtEl>
                                          <p:spTgt spid="15"/>
                                        </p:tgtEl>
                                        <p:attrNameLst>
                                          <p:attrName>ppt_h</p:attrName>
                                        </p:attrNameLst>
                                      </p:cBhvr>
                                      <p:tavLst>
                                        <p:tav tm="0">
                                          <p:val>
                                            <p:strVal val="ppt_h"/>
                                          </p:val>
                                        </p:tav>
                                        <p:tav tm="100000">
                                          <p:val>
                                            <p:fltVal val="0"/>
                                          </p:val>
                                        </p:tav>
                                      </p:tavLst>
                                    </p:anim>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fltVal val="0"/>
                                          </p:val>
                                        </p:tav>
                                      </p:tavLst>
                                    </p:anim>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12"/>
                                        </p:tgtEl>
                                        <p:attrNameLst>
                                          <p:attrName>ppt_w</p:attrName>
                                        </p:attrNameLst>
                                      </p:cBhvr>
                                      <p:tavLst>
                                        <p:tav tm="0">
                                          <p:val>
                                            <p:strVal val="ppt_w"/>
                                          </p:val>
                                        </p:tav>
                                        <p:tav tm="100000">
                                          <p:val>
                                            <p:fltVal val="0"/>
                                          </p:val>
                                        </p:tav>
                                      </p:tavLst>
                                    </p:anim>
                                    <p:anim calcmode="lin" valueType="num">
                                      <p:cBhvr>
                                        <p:cTn id="43" dur="500"/>
                                        <p:tgtEl>
                                          <p:spTgt spid="12"/>
                                        </p:tgtEl>
                                        <p:attrNameLst>
                                          <p:attrName>ppt_h</p:attrName>
                                        </p:attrNameLst>
                                      </p:cBhvr>
                                      <p:tavLst>
                                        <p:tav tm="0">
                                          <p:val>
                                            <p:strVal val="ppt_h"/>
                                          </p:val>
                                        </p:tav>
                                        <p:tav tm="100000">
                                          <p:val>
                                            <p:fltVal val="0"/>
                                          </p:val>
                                        </p:tav>
                                      </p:tavLst>
                                    </p:anim>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CC87F48-D164-47A3-8197-E3C5468ABB60}"/>
              </a:ext>
            </a:extLst>
          </p:cNvPr>
          <p:cNvGrpSpPr/>
          <p:nvPr/>
        </p:nvGrpSpPr>
        <p:grpSpPr>
          <a:xfrm>
            <a:off x="1343470" y="557577"/>
            <a:ext cx="9533109" cy="1224068"/>
            <a:chOff x="1603464" y="2459552"/>
            <a:chExt cx="9533109" cy="856397"/>
          </a:xfrm>
        </p:grpSpPr>
        <p:sp>
          <p:nvSpPr>
            <p:cNvPr id="8" name="矩形 8">
              <a:extLst>
                <a:ext uri="{FF2B5EF4-FFF2-40B4-BE49-F238E27FC236}">
                  <a16:creationId xmlns:a16="http://schemas.microsoft.com/office/drawing/2014/main" id="{8C69AE9C-4170-4FC2-9326-E30FA1F9A1C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cs typeface="+mn-cs"/>
              </a:endParaRPr>
            </a:p>
          </p:txBody>
        </p:sp>
        <p:sp>
          <p:nvSpPr>
            <p:cNvPr id="9" name="箭头: 五边形 19">
              <a:extLst>
                <a:ext uri="{FF2B5EF4-FFF2-40B4-BE49-F238E27FC236}">
                  <a16:creationId xmlns:a16="http://schemas.microsoft.com/office/drawing/2014/main" id="{3CD6C229-D3B8-4D0F-8289-AA469C6D9F8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01</a:t>
              </a:r>
            </a:p>
          </p:txBody>
        </p:sp>
      </p:grpSp>
      <p:sp>
        <p:nvSpPr>
          <p:cNvPr id="10" name="TextBox 9">
            <a:extLst>
              <a:ext uri="{FF2B5EF4-FFF2-40B4-BE49-F238E27FC236}">
                <a16:creationId xmlns:a16="http://schemas.microsoft.com/office/drawing/2014/main" id="{562F8F38-80B1-4503-9D8F-33FD60F04301}"/>
              </a:ext>
            </a:extLst>
          </p:cNvPr>
          <p:cNvSpPr txBox="1"/>
          <p:nvPr/>
        </p:nvSpPr>
        <p:spPr>
          <a:xfrm>
            <a:off x="2292138" y="667878"/>
            <a:ext cx="847076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Vì sao đêm trước ngày khai giảng, Diệu nằm mãi không ngủ được?</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a:extLst>
              <a:ext uri="{FF2B5EF4-FFF2-40B4-BE49-F238E27FC236}">
                <a16:creationId xmlns:a16="http://schemas.microsoft.com/office/drawing/2014/main" id="{ABCC186C-57C0-434F-8778-3536C42D27A2}"/>
              </a:ext>
            </a:extLst>
          </p:cNvPr>
          <p:cNvGrpSpPr/>
          <p:nvPr/>
        </p:nvGrpSpPr>
        <p:grpSpPr>
          <a:xfrm>
            <a:off x="274792" y="2239307"/>
            <a:ext cx="10986883" cy="1943829"/>
            <a:chOff x="503736" y="2521384"/>
            <a:chExt cx="6325689" cy="1943829"/>
          </a:xfrm>
        </p:grpSpPr>
        <p:sp>
          <p:nvSpPr>
            <p:cNvPr id="12" name="TextBox 11">
              <a:extLst>
                <a:ext uri="{FF2B5EF4-FFF2-40B4-BE49-F238E27FC236}">
                  <a16:creationId xmlns:a16="http://schemas.microsoft.com/office/drawing/2014/main" id="{EC834173-8C3A-49FC-B38F-3AEEBC11C21E}"/>
                </a:ext>
              </a:extLst>
            </p:cNvPr>
            <p:cNvSpPr txBox="1"/>
            <p:nvPr/>
          </p:nvSpPr>
          <p:spPr>
            <a:xfrm>
              <a:off x="971107" y="2833288"/>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Đêm trước ngày khai giảng, Diệu nằm mãi không ngủ được vì háo hức chờ ngày mai đến lớp để nghe những câu chuyện vui của các bạn.</a:t>
              </a:r>
            </a:p>
          </p:txBody>
        </p:sp>
        <p:grpSp>
          <p:nvGrpSpPr>
            <p:cNvPr id="13" name="Group 12">
              <a:extLst>
                <a:ext uri="{FF2B5EF4-FFF2-40B4-BE49-F238E27FC236}">
                  <a16:creationId xmlns:a16="http://schemas.microsoft.com/office/drawing/2014/main" id="{5238CBC5-2241-4B5C-B6C8-3C123214C342}"/>
                </a:ext>
              </a:extLst>
            </p:cNvPr>
            <p:cNvGrpSpPr/>
            <p:nvPr/>
          </p:nvGrpSpPr>
          <p:grpSpPr>
            <a:xfrm>
              <a:off x="503736" y="2521384"/>
              <a:ext cx="6325689" cy="1943829"/>
              <a:chOff x="503736" y="2521384"/>
              <a:chExt cx="6325689" cy="1943829"/>
            </a:xfrm>
          </p:grpSpPr>
          <p:sp>
            <p:nvSpPr>
              <p:cNvPr id="14" name="Rectangle 13">
                <a:extLst>
                  <a:ext uri="{FF2B5EF4-FFF2-40B4-BE49-F238E27FC236}">
                    <a16:creationId xmlns:a16="http://schemas.microsoft.com/office/drawing/2014/main" id="{D8DF75A3-109D-4FF9-B0D7-8D1B694FC4F9}"/>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227904F-9EC2-4445-8DD8-AE65416A6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6" name="Group 15">
            <a:extLst>
              <a:ext uri="{FF2B5EF4-FFF2-40B4-BE49-F238E27FC236}">
                <a16:creationId xmlns:a16="http://schemas.microsoft.com/office/drawing/2014/main" id="{0538A91E-9A79-4ED5-97B1-0046EDBA5C28}"/>
              </a:ext>
            </a:extLst>
          </p:cNvPr>
          <p:cNvGrpSpPr/>
          <p:nvPr/>
        </p:nvGrpSpPr>
        <p:grpSpPr>
          <a:xfrm>
            <a:off x="2449835" y="3921314"/>
            <a:ext cx="7109731" cy="4890943"/>
            <a:chOff x="2210738" y="-1461943"/>
            <a:chExt cx="9410579" cy="4890943"/>
          </a:xfrm>
        </p:grpSpPr>
        <p:grpSp>
          <p:nvGrpSpPr>
            <p:cNvPr id="17" name="Group 16">
              <a:extLst>
                <a:ext uri="{FF2B5EF4-FFF2-40B4-BE49-F238E27FC236}">
                  <a16:creationId xmlns:a16="http://schemas.microsoft.com/office/drawing/2014/main" id="{0221FFA5-179F-4BAE-9A35-FEC8BE15F6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525C0589-D29B-4B75-8A7A-542E3A4A38A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FE3EAD3-2CFC-4AA0-BD1E-F78D6DBEAB8C}"/>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55E3DCB-D80C-4245-BD4B-08C0BB3CA56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D0B08FE-5A40-AA0F-71B7-8F5519BA5A77}"/>
              </a:ext>
            </a:extLst>
          </p:cNvPr>
          <p:cNvSpPr/>
          <p:nvPr/>
        </p:nvSpPr>
        <p:spPr>
          <a:xfrm>
            <a:off x="3447610" y="4437287"/>
            <a:ext cx="6014525" cy="954107"/>
          </a:xfrm>
          <a:prstGeom prst="rect">
            <a:avLst/>
          </a:prstGeom>
          <a:solidFill>
            <a:srgbClr val="F98D89"/>
          </a:solidFill>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đã bao giờ hồi hộp chờ đợi điều gì đó đến mức không ngủ được chưa?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Arrow: Left 3">
            <a:hlinkClick r:id="rId8" action="ppaction://hlinksldjump"/>
            <a:extLst>
              <a:ext uri="{FF2B5EF4-FFF2-40B4-BE49-F238E27FC236}">
                <a16:creationId xmlns:a16="http://schemas.microsoft.com/office/drawing/2014/main" id="{71718FD2-4E48-C45D-AB59-2B497B43F507}"/>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5D532DAB-EA69-6F8E-F4E1-8EBE1CD5D3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1526" y="0"/>
            <a:ext cx="1596001" cy="1596001"/>
          </a:xfrm>
          <a:prstGeom prst="rect">
            <a:avLst/>
          </a:prstGeom>
        </p:spPr>
      </p:pic>
    </p:spTree>
    <p:extLst>
      <p:ext uri="{BB962C8B-B14F-4D97-AF65-F5344CB8AC3E}">
        <p14:creationId xmlns:p14="http://schemas.microsoft.com/office/powerpoint/2010/main" val="18624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图形用户界面&#10;&#10;中度可信度描述已自动生成">
            <a:extLst>
              <a:ext uri="{FF2B5EF4-FFF2-40B4-BE49-F238E27FC236}">
                <a16:creationId xmlns:a16="http://schemas.microsoft.com/office/drawing/2014/main" id="{BB4A69AD-9A7D-8AE3-5025-4F12004F82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930705" y="411345"/>
            <a:ext cx="1294335" cy="1159681"/>
          </a:xfrm>
          <a:prstGeom prst="rect">
            <a:avLst/>
          </a:prstGeom>
        </p:spPr>
      </p:pic>
      <p:sp>
        <p:nvSpPr>
          <p:cNvPr id="3" name="矩形 9">
            <a:extLst>
              <a:ext uri="{FF2B5EF4-FFF2-40B4-BE49-F238E27FC236}">
                <a16:creationId xmlns:a16="http://schemas.microsoft.com/office/drawing/2014/main" id="{572F9678-DFBD-9FDB-61C0-751B0A2CECCD}"/>
              </a:ext>
            </a:extLst>
          </p:cNvPr>
          <p:cNvSpPr/>
          <p:nvPr/>
        </p:nvSpPr>
        <p:spPr>
          <a:xfrm>
            <a:off x="1151978" y="638001"/>
            <a:ext cx="6944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02</a:t>
            </a:r>
            <a:endParaRPr kumimoji="0" lang="zh-CN" altLang="en-US" sz="36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矩形 1">
            <a:extLst>
              <a:ext uri="{FF2B5EF4-FFF2-40B4-BE49-F238E27FC236}">
                <a16:creationId xmlns:a16="http://schemas.microsoft.com/office/drawing/2014/main" id="{125DABEB-39DE-5F78-CD69-646124772EA6}"/>
              </a:ext>
            </a:extLst>
          </p:cNvPr>
          <p:cNvSpPr/>
          <p:nvPr/>
        </p:nvSpPr>
        <p:spPr>
          <a:xfrm>
            <a:off x="2112555" y="606466"/>
            <a:ext cx="8143965" cy="769441"/>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 hè, Diệu đã làm những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Rounded Rectangle 1">
            <a:extLst>
              <a:ext uri="{FF2B5EF4-FFF2-40B4-BE49-F238E27FC236}">
                <a16:creationId xmlns:a16="http://schemas.microsoft.com/office/drawing/2014/main" id="{7E05D9DA-5069-A300-9BEE-C8939E9A8DE5}"/>
              </a:ext>
            </a:extLst>
          </p:cNvPr>
          <p:cNvSpPr/>
          <p:nvPr/>
        </p:nvSpPr>
        <p:spPr>
          <a:xfrm>
            <a:off x="1151978" y="2411505"/>
            <a:ext cx="2277022" cy="108204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FD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du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lịch</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ounded Rectangle 1">
            <a:extLst>
              <a:ext uri="{FF2B5EF4-FFF2-40B4-BE49-F238E27FC236}">
                <a16:creationId xmlns:a16="http://schemas.microsoft.com/office/drawing/2014/main" id="{183C6917-4DA5-8D63-97B4-A5E8062E157E}"/>
              </a:ext>
            </a:extLst>
          </p:cNvPr>
          <p:cNvSpPr/>
          <p:nvPr/>
        </p:nvSpPr>
        <p:spPr>
          <a:xfrm>
            <a:off x="4447481" y="2087700"/>
            <a:ext cx="2277022" cy="126120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thu</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ounded Rectangle 1">
            <a:extLst>
              <a:ext uri="{FF2B5EF4-FFF2-40B4-BE49-F238E27FC236}">
                <a16:creationId xmlns:a16="http://schemas.microsoft.com/office/drawing/2014/main" id="{B5E07A72-6F7B-B194-9098-D25136E1B8DB}"/>
              </a:ext>
            </a:extLst>
          </p:cNvPr>
          <p:cNvSpPr/>
          <p:nvPr/>
        </p:nvSpPr>
        <p:spPr>
          <a:xfrm>
            <a:off x="8115832" y="2150320"/>
            <a:ext cx="2277022" cy="1478280"/>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F7A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ngắm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non</a:t>
            </a:r>
          </a:p>
        </p:txBody>
      </p:sp>
      <p:sp>
        <p:nvSpPr>
          <p:cNvPr id="8" name="Rounded Rectangle 1">
            <a:extLst>
              <a:ext uri="{FF2B5EF4-FFF2-40B4-BE49-F238E27FC236}">
                <a16:creationId xmlns:a16="http://schemas.microsoft.com/office/drawing/2014/main" id="{60E0BCF5-B0F3-ADB1-5C1A-947E964E8310}"/>
              </a:ext>
            </a:extLst>
          </p:cNvPr>
          <p:cNvSpPr/>
          <p:nvPr/>
        </p:nvSpPr>
        <p:spPr>
          <a:xfrm>
            <a:off x="2904274" y="4035217"/>
            <a:ext cx="3280263" cy="131901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bà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cụ</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Khởi</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ounded Rectangle 1">
            <a:extLst>
              <a:ext uri="{FF2B5EF4-FFF2-40B4-BE49-F238E27FC236}">
                <a16:creationId xmlns:a16="http://schemas.microsoft.com/office/drawing/2014/main" id="{ACD5623E-E789-DD3E-847A-A96F0F746422}"/>
              </a:ext>
            </a:extLst>
          </p:cNvPr>
          <p:cNvSpPr/>
          <p:nvPr/>
        </p:nvSpPr>
        <p:spPr>
          <a:xfrm>
            <a:off x="7419281" y="4003390"/>
            <a:ext cx="2277022" cy="1383699"/>
          </a:xfrm>
          <a:custGeom>
            <a:avLst/>
            <a:gdLst>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 name="connsiteX0" fmla="*/ 0 w 2277022"/>
              <a:gd name="connsiteY0" fmla="*/ 180344 h 1082040"/>
              <a:gd name="connsiteX1" fmla="*/ 180344 w 2277022"/>
              <a:gd name="connsiteY1" fmla="*/ 0 h 1082040"/>
              <a:gd name="connsiteX2" fmla="*/ 2096678 w 2277022"/>
              <a:gd name="connsiteY2" fmla="*/ 0 h 1082040"/>
              <a:gd name="connsiteX3" fmla="*/ 2277022 w 2277022"/>
              <a:gd name="connsiteY3" fmla="*/ 180344 h 1082040"/>
              <a:gd name="connsiteX4" fmla="*/ 2277022 w 2277022"/>
              <a:gd name="connsiteY4" fmla="*/ 901696 h 1082040"/>
              <a:gd name="connsiteX5" fmla="*/ 2096678 w 2277022"/>
              <a:gd name="connsiteY5" fmla="*/ 1082040 h 1082040"/>
              <a:gd name="connsiteX6" fmla="*/ 180344 w 2277022"/>
              <a:gd name="connsiteY6" fmla="*/ 1082040 h 1082040"/>
              <a:gd name="connsiteX7" fmla="*/ 0 w 2277022"/>
              <a:gd name="connsiteY7" fmla="*/ 901696 h 1082040"/>
              <a:gd name="connsiteX8" fmla="*/ 0 w 2277022"/>
              <a:gd name="connsiteY8" fmla="*/ 180344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022" h="1082040">
                <a:moveTo>
                  <a:pt x="0" y="180344"/>
                </a:moveTo>
                <a:cubicBezTo>
                  <a:pt x="0" y="80743"/>
                  <a:pt x="80743" y="0"/>
                  <a:pt x="180344" y="0"/>
                </a:cubicBezTo>
                <a:cubicBezTo>
                  <a:pt x="819122" y="0"/>
                  <a:pt x="1564580" y="137160"/>
                  <a:pt x="2096678" y="0"/>
                </a:cubicBezTo>
                <a:cubicBezTo>
                  <a:pt x="2196279" y="0"/>
                  <a:pt x="2277022" y="80743"/>
                  <a:pt x="2277022" y="180344"/>
                </a:cubicBezTo>
                <a:cubicBezTo>
                  <a:pt x="2170342" y="420795"/>
                  <a:pt x="2277022" y="661245"/>
                  <a:pt x="2277022" y="901696"/>
                </a:cubicBezTo>
                <a:cubicBezTo>
                  <a:pt x="2277022" y="1001297"/>
                  <a:pt x="2196279" y="1082040"/>
                  <a:pt x="2096678" y="1082040"/>
                </a:cubicBezTo>
                <a:cubicBezTo>
                  <a:pt x="1351220" y="899160"/>
                  <a:pt x="819122" y="1082040"/>
                  <a:pt x="180344" y="1082040"/>
                </a:cubicBezTo>
                <a:cubicBezTo>
                  <a:pt x="187423" y="975360"/>
                  <a:pt x="0" y="1001297"/>
                  <a:pt x="0" y="901696"/>
                </a:cubicBezTo>
                <a:cubicBezTo>
                  <a:pt x="0" y="661245"/>
                  <a:pt x="167640" y="481755"/>
                  <a:pt x="0" y="180344"/>
                </a:cubicBez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ra</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chợ</a:t>
            </a:r>
            <a:endPar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2" descr="Checkmark GIFs - Get the best GIF on GIPHY">
            <a:extLst>
              <a:ext uri="{FF2B5EF4-FFF2-40B4-BE49-F238E27FC236}">
                <a16:creationId xmlns:a16="http://schemas.microsoft.com/office/drawing/2014/main" id="{D48AF35B-3ABB-E7E5-A3B8-0F3B9F2D898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4537" y="1982641"/>
            <a:ext cx="1354745" cy="135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mark GIFs - Get the best GIF on GIPHY">
            <a:extLst>
              <a:ext uri="{FF2B5EF4-FFF2-40B4-BE49-F238E27FC236}">
                <a16:creationId xmlns:a16="http://schemas.microsoft.com/office/drawing/2014/main" id="{3651043F-2177-262C-29BF-525A49249E7B}"/>
              </a:ext>
            </a:extLst>
          </p:cNvPr>
          <p:cNvPicPr>
            <a:picLocks noChangeAspect="1" noChangeArrowheads="1" noCrop="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9577" y="4060693"/>
            <a:ext cx="1354745" cy="13547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mark GIFs - Get the best GIF on GIPHY">
            <a:extLst>
              <a:ext uri="{FF2B5EF4-FFF2-40B4-BE49-F238E27FC236}">
                <a16:creationId xmlns:a16="http://schemas.microsoft.com/office/drawing/2014/main" id="{9F4C9C00-CAB5-43E1-FF3A-92437CB2AFC7}"/>
              </a:ext>
            </a:extLst>
          </p:cNvPr>
          <p:cNvPicPr>
            <a:picLocks noChangeAspect="1" noChangeArrowheads="1" noCrop="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4343" y="4060693"/>
            <a:ext cx="1354745" cy="135474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Left 12">
            <a:hlinkClick r:id="rId6" action="ppaction://hlinksldjump"/>
            <a:extLst>
              <a:ext uri="{FF2B5EF4-FFF2-40B4-BE49-F238E27FC236}">
                <a16:creationId xmlns:a16="http://schemas.microsoft.com/office/drawing/2014/main" id="{E3676159-E3E6-EFBA-7B67-F233BF56EEBE}"/>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754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图形用户界面&#10;&#10;中度可信度描述已自动生成">
            <a:extLst>
              <a:ext uri="{FF2B5EF4-FFF2-40B4-BE49-F238E27FC236}">
                <a16:creationId xmlns:a16="http://schemas.microsoft.com/office/drawing/2014/main" id="{A9062AC8-3939-EDD6-8D5A-C199FD6C9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952529" y="751889"/>
            <a:ext cx="1188720" cy="1159681"/>
          </a:xfrm>
          <a:prstGeom prst="rect">
            <a:avLst/>
          </a:prstGeom>
        </p:spPr>
      </p:pic>
      <p:sp>
        <p:nvSpPr>
          <p:cNvPr id="3" name="矩形 9">
            <a:extLst>
              <a:ext uri="{FF2B5EF4-FFF2-40B4-BE49-F238E27FC236}">
                <a16:creationId xmlns:a16="http://schemas.microsoft.com/office/drawing/2014/main" id="{3316FE27-F57A-AA22-23F4-B1C7C5D25887}"/>
              </a:ext>
            </a:extLst>
          </p:cNvPr>
          <p:cNvSpPr/>
          <p:nvPr/>
        </p:nvSpPr>
        <p:spPr>
          <a:xfrm>
            <a:off x="1151715" y="988239"/>
            <a:ext cx="6944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03</a:t>
            </a:r>
            <a:endParaRPr kumimoji="0" lang="zh-CN" altLang="en-US" sz="36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矩形 1">
            <a:extLst>
              <a:ext uri="{FF2B5EF4-FFF2-40B4-BE49-F238E27FC236}">
                <a16:creationId xmlns:a16="http://schemas.microsoft.com/office/drawing/2014/main" id="{37281ABC-0155-DE4C-2167-66AF953AEB51}"/>
              </a:ext>
            </a:extLst>
          </p:cNvPr>
          <p:cNvSpPr/>
          <p:nvPr/>
        </p:nvSpPr>
        <p:spPr>
          <a:xfrm>
            <a:off x="2141130" y="625516"/>
            <a:ext cx="9119326" cy="1323439"/>
          </a:xfrm>
          <a:prstGeom prst="rect">
            <a:avLst/>
          </a:prstGeom>
          <a:solidFill>
            <a:schemeClr val="accent2">
              <a:lumMod val="60000"/>
              <a:lumOff val="40000"/>
            </a:schemeClr>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Nói về những trải nghiệm của Diệu trong mùa hè?</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矩形 4">
            <a:extLst>
              <a:ext uri="{FF2B5EF4-FFF2-40B4-BE49-F238E27FC236}">
                <a16:creationId xmlns:a16="http://schemas.microsoft.com/office/drawing/2014/main" id="{AE184ECB-EACF-FA6B-2A82-16D2C2C979E8}"/>
              </a:ext>
            </a:extLst>
          </p:cNvPr>
          <p:cNvSpPr/>
          <p:nvPr/>
        </p:nvSpPr>
        <p:spPr>
          <a:xfrm>
            <a:off x="879710" y="3451154"/>
            <a:ext cx="5302014" cy="2062103"/>
          </a:xfrm>
          <a:prstGeom prst="rect">
            <a:avLst/>
          </a:prstGeom>
          <a:solidFill>
            <a:schemeClr val="bg1"/>
          </a:solidFill>
          <a:ln w="38100">
            <a:solidFill>
              <a:schemeClr val="accent1"/>
            </a:solidFill>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iệu chơi với bà và nghe bà kể chuyện,</a:t>
            </a: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Diệu cảm nhận rằng bà làm được rất nhiều việc và kể chuyện rất hay.</a:t>
            </a:r>
            <a:endParaRPr kumimoji="0" lang="zh-CN" altLang="en-US" sz="5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sp>
        <p:nvSpPr>
          <p:cNvPr id="6" name="Rectangle 5">
            <a:extLst>
              <a:ext uri="{FF2B5EF4-FFF2-40B4-BE49-F238E27FC236}">
                <a16:creationId xmlns:a16="http://schemas.microsoft.com/office/drawing/2014/main" id="{7C731CD9-6E77-4E01-536F-B2028D0AC58A}"/>
              </a:ext>
            </a:extLst>
          </p:cNvPr>
          <p:cNvSpPr/>
          <p:nvPr/>
        </p:nvSpPr>
        <p:spPr>
          <a:xfrm>
            <a:off x="1213085" y="2538445"/>
            <a:ext cx="4773045" cy="628890"/>
          </a:xfrm>
          <a:prstGeom prst="rect">
            <a:avLst/>
          </a:prstGeom>
          <a:solidFill>
            <a:srgbClr val="92D050"/>
          </a:solidFill>
          <a:ln w="38100">
            <a:solidFill>
              <a:schemeClr val="bg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a:t>
            </a:r>
            <a:r>
              <a:rPr kumimoji="0" lang="en-US"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Khi ở nhà bà cụ Khởi</a:t>
            </a:r>
            <a:endParaRPr kumimoji="0" lang="en-US" sz="28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5ED2EE95-A25F-0ABB-8F84-5E3CAF821CA1}"/>
              </a:ext>
            </a:extLst>
          </p:cNvPr>
          <p:cNvSpPr/>
          <p:nvPr/>
        </p:nvSpPr>
        <p:spPr>
          <a:xfrm>
            <a:off x="6722745" y="2558428"/>
            <a:ext cx="4421505" cy="561757"/>
          </a:xfrm>
          <a:prstGeom prst="rect">
            <a:avLst/>
          </a:prstGeom>
          <a:solidFill>
            <a:schemeClr val="accent4">
              <a:lumMod val="40000"/>
              <a:lumOff val="60000"/>
            </a:schemeClr>
          </a:solidFill>
          <a:ln w="38100">
            <a:solidFill>
              <a:schemeClr val="accent4">
                <a:lumMod val="60000"/>
                <a:lumOff val="40000"/>
              </a:schemeClr>
            </a:solid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ở góc chợ quê nghèo</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a:extLst>
              <a:ext uri="{FF2B5EF4-FFF2-40B4-BE49-F238E27FC236}">
                <a16:creationId xmlns:a16="http://schemas.microsoft.com/office/drawing/2014/main" id="{F9AD3F77-1379-2260-7472-15AEAE53B527}"/>
              </a:ext>
            </a:extLst>
          </p:cNvPr>
          <p:cNvSpPr/>
          <p:nvPr/>
        </p:nvSpPr>
        <p:spPr>
          <a:xfrm>
            <a:off x="6680305" y="3336854"/>
            <a:ext cx="4785360" cy="2112951"/>
          </a:xfrm>
          <a:prstGeom prst="rect">
            <a:avLst/>
          </a:prstGeom>
          <a:solidFill>
            <a:schemeClr val="bg1"/>
          </a:solidFill>
          <a:ln w="38100">
            <a:solidFill>
              <a:schemeClr val="accent4">
                <a:lumMod val="20000"/>
                <a:lumOff val="80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ở góc chợ quê nghèo,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thấy nhiều con người và cuộc sống khác 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thấy yêu thương tất cả.</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Arrow: Left 8">
            <a:hlinkClick r:id="rId4" action="ppaction://hlinksldjump"/>
            <a:extLst>
              <a:ext uri="{FF2B5EF4-FFF2-40B4-BE49-F238E27FC236}">
                <a16:creationId xmlns:a16="http://schemas.microsoft.com/office/drawing/2014/main" id="{3DAB63CC-6092-AF70-F6D6-7B9AB155F6DF}"/>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985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9">
            <a:extLst>
              <a:ext uri="{FF2B5EF4-FFF2-40B4-BE49-F238E27FC236}">
                <a16:creationId xmlns:a16="http://schemas.microsoft.com/office/drawing/2014/main" id="{99923CFB-683B-4322-8AC7-FF367D352818}"/>
              </a:ext>
            </a:extLst>
          </p:cNvPr>
          <p:cNvGrpSpPr/>
          <p:nvPr/>
        </p:nvGrpSpPr>
        <p:grpSpPr>
          <a:xfrm>
            <a:off x="1211971" y="788674"/>
            <a:ext cx="9768058" cy="1044094"/>
            <a:chOff x="1368515" y="2524836"/>
            <a:chExt cx="9768058" cy="1044094"/>
          </a:xfrm>
        </p:grpSpPr>
        <p:sp>
          <p:nvSpPr>
            <p:cNvPr id="22" name="矩形 30">
              <a:extLst>
                <a:ext uri="{FF2B5EF4-FFF2-40B4-BE49-F238E27FC236}">
                  <a16:creationId xmlns:a16="http://schemas.microsoft.com/office/drawing/2014/main" id="{B7EAE2A2-FC3A-46AD-9DD6-E7435D3CA6B6}"/>
                </a:ext>
              </a:extLst>
            </p:cNvPr>
            <p:cNvSpPr/>
            <p:nvPr/>
          </p:nvSpPr>
          <p:spPr>
            <a:xfrm>
              <a:off x="1924334" y="2524836"/>
              <a:ext cx="9212239" cy="1033194"/>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cs typeface="+mn-cs"/>
              </a:endParaRPr>
            </a:p>
          </p:txBody>
        </p:sp>
        <p:sp>
          <p:nvSpPr>
            <p:cNvPr id="23" name="箭头: 五边形 29">
              <a:extLst>
                <a:ext uri="{FF2B5EF4-FFF2-40B4-BE49-F238E27FC236}">
                  <a16:creationId xmlns:a16="http://schemas.microsoft.com/office/drawing/2014/main" id="{957F9109-6A0B-4B9A-81FD-D27B9B818692}"/>
                </a:ext>
              </a:extLst>
            </p:cNvPr>
            <p:cNvSpPr/>
            <p:nvPr/>
          </p:nvSpPr>
          <p:spPr>
            <a:xfrm>
              <a:off x="1368515" y="2535737"/>
              <a:ext cx="1135111" cy="1033193"/>
            </a:xfrm>
            <a:prstGeom prst="homePlate">
              <a:avLst>
                <a:gd name="adj" fmla="val 50000"/>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04</a:t>
              </a:r>
            </a:p>
          </p:txBody>
        </p:sp>
      </p:grpSp>
      <p:sp>
        <p:nvSpPr>
          <p:cNvPr id="24" name="TextBox 23">
            <a:extLst>
              <a:ext uri="{FF2B5EF4-FFF2-40B4-BE49-F238E27FC236}">
                <a16:creationId xmlns:a16="http://schemas.microsoft.com/office/drawing/2014/main" id="{579A97F6-75FF-485A-B606-849DA38B4046}"/>
              </a:ext>
            </a:extLst>
          </p:cNvPr>
          <p:cNvSpPr txBox="1"/>
          <p:nvPr/>
        </p:nvSpPr>
        <p:spPr>
          <a:xfrm>
            <a:off x="2535817" y="867761"/>
            <a:ext cx="86524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5" name="Group 24">
            <a:extLst>
              <a:ext uri="{FF2B5EF4-FFF2-40B4-BE49-F238E27FC236}">
                <a16:creationId xmlns:a16="http://schemas.microsoft.com/office/drawing/2014/main" id="{81628E40-E245-427D-B7E5-35CB3366031D}"/>
              </a:ext>
            </a:extLst>
          </p:cNvPr>
          <p:cNvGrpSpPr/>
          <p:nvPr/>
        </p:nvGrpSpPr>
        <p:grpSpPr>
          <a:xfrm>
            <a:off x="1446920" y="3457042"/>
            <a:ext cx="9149821" cy="4534265"/>
            <a:chOff x="2444096" y="-1902221"/>
            <a:chExt cx="9177221" cy="5886450"/>
          </a:xfrm>
        </p:grpSpPr>
        <p:grpSp>
          <p:nvGrpSpPr>
            <p:cNvPr id="26" name="Group 25">
              <a:extLst>
                <a:ext uri="{FF2B5EF4-FFF2-40B4-BE49-F238E27FC236}">
                  <a16:creationId xmlns:a16="http://schemas.microsoft.com/office/drawing/2014/main" id="{372A6AC5-F8EF-4307-9D90-9A7429BF8550}"/>
                </a:ext>
              </a:extLst>
            </p:cNvPr>
            <p:cNvGrpSpPr/>
            <p:nvPr/>
          </p:nvGrpSpPr>
          <p:grpSpPr>
            <a:xfrm>
              <a:off x="3320903" y="-1902221"/>
              <a:ext cx="8300414" cy="5886450"/>
              <a:chOff x="3637968" y="-1084520"/>
              <a:chExt cx="7054397" cy="5594966"/>
            </a:xfrm>
          </p:grpSpPr>
          <p:pic>
            <p:nvPicPr>
              <p:cNvPr id="28" name="Picture 4">
                <a:extLst>
                  <a:ext uri="{FF2B5EF4-FFF2-40B4-BE49-F238E27FC236}">
                    <a16:creationId xmlns:a16="http://schemas.microsoft.com/office/drawing/2014/main" id="{BF4B6997-DB7A-4069-A061-8B51DF0363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3773AE9-4A2B-41B3-B387-61405EB49B3E}"/>
                  </a:ext>
                </a:extLst>
              </p:cNvPr>
              <p:cNvSpPr txBox="1"/>
              <p:nvPr/>
            </p:nvSpPr>
            <p:spPr>
              <a:xfrm>
                <a:off x="4036033" y="896090"/>
                <a:ext cx="6023019" cy="721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443858E-11C7-49F3-BDB8-BE70621FE5D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444096" y="-232186"/>
              <a:ext cx="1620836" cy="152400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666DC648-0B61-46FD-B339-58EB16CC0CE9}"/>
              </a:ext>
            </a:extLst>
          </p:cNvPr>
          <p:cNvSpPr/>
          <p:nvPr/>
        </p:nvSpPr>
        <p:spPr>
          <a:xfrm>
            <a:off x="943383" y="2396693"/>
            <a:ext cx="10036646" cy="169528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Em thích nhất trải nghiệm đi thu hái quả của Diệu vì em rất thích được giúp đỡ mẹ thu hoạch các loại trái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Em thích trải nghiệm đến chơi nhà bà cụ Khởi vì em thích được nghe người lớn kể những câu chuyện cổ tích hấp dẫn.</a:t>
            </a:r>
          </a:p>
        </p:txBody>
      </p:sp>
      <p:sp>
        <p:nvSpPr>
          <p:cNvPr id="3" name="Arrow: Left 2">
            <a:hlinkClick r:id="rId7" action="ppaction://hlinksldjump"/>
            <a:extLst>
              <a:ext uri="{FF2B5EF4-FFF2-40B4-BE49-F238E27FC236}">
                <a16:creationId xmlns:a16="http://schemas.microsoft.com/office/drawing/2014/main" id="{B08BDB7E-E47F-3DD3-94ED-3BB520AECFBD}"/>
              </a:ext>
            </a:extLst>
          </p:cNvPr>
          <p:cNvSpPr/>
          <p:nvPr/>
        </p:nvSpPr>
        <p:spPr>
          <a:xfrm>
            <a:off x="170121" y="6188149"/>
            <a:ext cx="1254642" cy="53162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A5A81933-A36F-AAE3-6D80-ABF8760389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526" y="0"/>
            <a:ext cx="1596001" cy="1596001"/>
          </a:xfrm>
          <a:prstGeom prst="rect">
            <a:avLst/>
          </a:prstGeom>
        </p:spPr>
      </p:pic>
    </p:spTree>
    <p:extLst>
      <p:ext uri="{BB962C8B-B14F-4D97-AF65-F5344CB8AC3E}">
        <p14:creationId xmlns:p14="http://schemas.microsoft.com/office/powerpoint/2010/main" val="3773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695325" y="2250826"/>
            <a:ext cx="10734675" cy="2862322"/>
          </a:xfrm>
          <a:custGeom>
            <a:avLst/>
            <a:gdLst>
              <a:gd name="csX0" fmla="*/ 0 w 10734675"/>
              <a:gd name="csY0" fmla="*/ 0 h 2862322"/>
              <a:gd name="csX1" fmla="*/ 703718 w 10734675"/>
              <a:gd name="csY1" fmla="*/ 0 h 2862322"/>
              <a:gd name="csX2" fmla="*/ 1407435 w 10734675"/>
              <a:gd name="csY2" fmla="*/ 0 h 2862322"/>
              <a:gd name="csX3" fmla="*/ 2218500 w 10734675"/>
              <a:gd name="csY3" fmla="*/ 0 h 2862322"/>
              <a:gd name="csX4" fmla="*/ 2600177 w 10734675"/>
              <a:gd name="csY4" fmla="*/ 0 h 2862322"/>
              <a:gd name="csX5" fmla="*/ 3089201 w 10734675"/>
              <a:gd name="csY5" fmla="*/ 0 h 2862322"/>
              <a:gd name="csX6" fmla="*/ 3792919 w 10734675"/>
              <a:gd name="csY6" fmla="*/ 0 h 2862322"/>
              <a:gd name="csX7" fmla="*/ 4496636 w 10734675"/>
              <a:gd name="csY7" fmla="*/ 0 h 2862322"/>
              <a:gd name="csX8" fmla="*/ 4985660 w 10734675"/>
              <a:gd name="csY8" fmla="*/ 0 h 2862322"/>
              <a:gd name="csX9" fmla="*/ 5367338 w 10734675"/>
              <a:gd name="csY9" fmla="*/ 0 h 2862322"/>
              <a:gd name="csX10" fmla="*/ 6178402 w 10734675"/>
              <a:gd name="csY10" fmla="*/ 0 h 2862322"/>
              <a:gd name="csX11" fmla="*/ 6452732 w 10734675"/>
              <a:gd name="csY11" fmla="*/ 0 h 2862322"/>
              <a:gd name="csX12" fmla="*/ 6834410 w 10734675"/>
              <a:gd name="csY12" fmla="*/ 0 h 2862322"/>
              <a:gd name="csX13" fmla="*/ 7216087 w 10734675"/>
              <a:gd name="csY13" fmla="*/ 0 h 2862322"/>
              <a:gd name="csX14" fmla="*/ 7812458 w 10734675"/>
              <a:gd name="csY14" fmla="*/ 0 h 2862322"/>
              <a:gd name="csX15" fmla="*/ 8086789 w 10734675"/>
              <a:gd name="csY15" fmla="*/ 0 h 2862322"/>
              <a:gd name="csX16" fmla="*/ 8683159 w 10734675"/>
              <a:gd name="csY16" fmla="*/ 0 h 2862322"/>
              <a:gd name="csX17" fmla="*/ 9494224 w 10734675"/>
              <a:gd name="csY17" fmla="*/ 0 h 2862322"/>
              <a:gd name="csX18" fmla="*/ 9875901 w 10734675"/>
              <a:gd name="csY18" fmla="*/ 0 h 2862322"/>
              <a:gd name="csX19" fmla="*/ 10734675 w 10734675"/>
              <a:gd name="csY19" fmla="*/ 0 h 2862322"/>
              <a:gd name="csX20" fmla="*/ 10734675 w 10734675"/>
              <a:gd name="csY20" fmla="*/ 448429 h 2862322"/>
              <a:gd name="csX21" fmla="*/ 10734675 w 10734675"/>
              <a:gd name="csY21" fmla="*/ 868237 h 2862322"/>
              <a:gd name="csX22" fmla="*/ 10734675 w 10734675"/>
              <a:gd name="csY22" fmla="*/ 1316667 h 2862322"/>
              <a:gd name="csX23" fmla="*/ 10734675 w 10734675"/>
              <a:gd name="csY23" fmla="*/ 1822344 h 2862322"/>
              <a:gd name="csX24" fmla="*/ 10734675 w 10734675"/>
              <a:gd name="csY24" fmla="*/ 2213528 h 2862322"/>
              <a:gd name="csX25" fmla="*/ 10734675 w 10734675"/>
              <a:gd name="csY25" fmla="*/ 2862322 h 2862322"/>
              <a:gd name="csX26" fmla="*/ 10352998 w 10734675"/>
              <a:gd name="csY26" fmla="*/ 2862322 h 2862322"/>
              <a:gd name="csX27" fmla="*/ 10078667 w 10734675"/>
              <a:gd name="csY27" fmla="*/ 2862322 h 2862322"/>
              <a:gd name="csX28" fmla="*/ 9589643 w 10734675"/>
              <a:gd name="csY28" fmla="*/ 2862322 h 2862322"/>
              <a:gd name="csX29" fmla="*/ 9100619 w 10734675"/>
              <a:gd name="csY29" fmla="*/ 2862322 h 2862322"/>
              <a:gd name="csX30" fmla="*/ 8396901 w 10734675"/>
              <a:gd name="csY30" fmla="*/ 2862322 h 2862322"/>
              <a:gd name="csX31" fmla="*/ 7585837 w 10734675"/>
              <a:gd name="csY31" fmla="*/ 2862322 h 2862322"/>
              <a:gd name="csX32" fmla="*/ 7096813 w 10734675"/>
              <a:gd name="csY32" fmla="*/ 2862322 h 2862322"/>
              <a:gd name="csX33" fmla="*/ 6715136 w 10734675"/>
              <a:gd name="csY33" fmla="*/ 2862322 h 2862322"/>
              <a:gd name="csX34" fmla="*/ 6226112 w 10734675"/>
              <a:gd name="csY34" fmla="*/ 2862322 h 2862322"/>
              <a:gd name="csX35" fmla="*/ 5522394 w 10734675"/>
              <a:gd name="csY35" fmla="*/ 2862322 h 2862322"/>
              <a:gd name="csX36" fmla="*/ 5033370 w 10734675"/>
              <a:gd name="csY36" fmla="*/ 2862322 h 2862322"/>
              <a:gd name="csX37" fmla="*/ 4222306 w 10734675"/>
              <a:gd name="csY37" fmla="*/ 2862322 h 2862322"/>
              <a:gd name="csX38" fmla="*/ 3518588 w 10734675"/>
              <a:gd name="csY38" fmla="*/ 2862322 h 2862322"/>
              <a:gd name="csX39" fmla="*/ 2922217 w 10734675"/>
              <a:gd name="csY39" fmla="*/ 2862322 h 2862322"/>
              <a:gd name="csX40" fmla="*/ 2647886 w 10734675"/>
              <a:gd name="csY40" fmla="*/ 2862322 h 2862322"/>
              <a:gd name="csX41" fmla="*/ 1944169 w 10734675"/>
              <a:gd name="csY41" fmla="*/ 2862322 h 2862322"/>
              <a:gd name="csX42" fmla="*/ 1455145 w 10734675"/>
              <a:gd name="csY42" fmla="*/ 2862322 h 2862322"/>
              <a:gd name="csX43" fmla="*/ 644080 w 10734675"/>
              <a:gd name="csY43" fmla="*/ 2862322 h 2862322"/>
              <a:gd name="csX44" fmla="*/ 0 w 10734675"/>
              <a:gd name="csY44" fmla="*/ 2862322 h 2862322"/>
              <a:gd name="csX45" fmla="*/ 0 w 10734675"/>
              <a:gd name="csY45" fmla="*/ 2328021 h 2862322"/>
              <a:gd name="csX46" fmla="*/ 0 w 10734675"/>
              <a:gd name="csY46" fmla="*/ 1908214 h 2862322"/>
              <a:gd name="csX47" fmla="*/ 0 w 10734675"/>
              <a:gd name="csY47" fmla="*/ 1488407 h 2862322"/>
              <a:gd name="csX48" fmla="*/ 0 w 10734675"/>
              <a:gd name="csY48" fmla="*/ 1068599 h 2862322"/>
              <a:gd name="csX49" fmla="*/ 0 w 10734675"/>
              <a:gd name="csY49" fmla="*/ 620169 h 2862322"/>
              <a:gd name="csX50" fmla="*/ 0 w 10734675"/>
              <a:gd name="csY50" fmla="*/ 0 h 28623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734675" h="2862322" extrusionOk="0">
                <a:moveTo>
                  <a:pt x="0" y="0"/>
                </a:moveTo>
                <a:cubicBezTo>
                  <a:pt x="197572" y="-147020"/>
                  <a:pt x="401684" y="-16078"/>
                  <a:pt x="703718" y="0"/>
                </a:cubicBezTo>
                <a:cubicBezTo>
                  <a:pt x="945032" y="-77566"/>
                  <a:pt x="1097304" y="38107"/>
                  <a:pt x="1407435" y="0"/>
                </a:cubicBezTo>
                <a:cubicBezTo>
                  <a:pt x="1688555" y="-153748"/>
                  <a:pt x="1824109" y="21689"/>
                  <a:pt x="2218500" y="0"/>
                </a:cubicBezTo>
                <a:cubicBezTo>
                  <a:pt x="2580785" y="-95639"/>
                  <a:pt x="2509400" y="33382"/>
                  <a:pt x="2600177" y="0"/>
                </a:cubicBezTo>
                <a:cubicBezTo>
                  <a:pt x="2720837" y="9163"/>
                  <a:pt x="2830916" y="33713"/>
                  <a:pt x="3089201" y="0"/>
                </a:cubicBezTo>
                <a:cubicBezTo>
                  <a:pt x="3266108" y="3736"/>
                  <a:pt x="3449067" y="83019"/>
                  <a:pt x="3792919" y="0"/>
                </a:cubicBezTo>
                <a:cubicBezTo>
                  <a:pt x="4129867" y="-10831"/>
                  <a:pt x="4264450" y="38183"/>
                  <a:pt x="4496636" y="0"/>
                </a:cubicBezTo>
                <a:cubicBezTo>
                  <a:pt x="4779187" y="-44849"/>
                  <a:pt x="4850369" y="-20307"/>
                  <a:pt x="4985660" y="0"/>
                </a:cubicBezTo>
                <a:cubicBezTo>
                  <a:pt x="5138479" y="-31303"/>
                  <a:pt x="5189839" y="857"/>
                  <a:pt x="5367338" y="0"/>
                </a:cubicBezTo>
                <a:cubicBezTo>
                  <a:pt x="5605767" y="-7013"/>
                  <a:pt x="5891729" y="59105"/>
                  <a:pt x="6178402" y="0"/>
                </a:cubicBezTo>
                <a:cubicBezTo>
                  <a:pt x="6370876" y="-38224"/>
                  <a:pt x="6342466" y="14437"/>
                  <a:pt x="6452732" y="0"/>
                </a:cubicBezTo>
                <a:cubicBezTo>
                  <a:pt x="6610622" y="6126"/>
                  <a:pt x="6652255" y="19303"/>
                  <a:pt x="6834410" y="0"/>
                </a:cubicBezTo>
                <a:cubicBezTo>
                  <a:pt x="7060305" y="-39447"/>
                  <a:pt x="7039377" y="23014"/>
                  <a:pt x="7216087" y="0"/>
                </a:cubicBezTo>
                <a:cubicBezTo>
                  <a:pt x="7417144" y="-9375"/>
                  <a:pt x="7479064" y="36716"/>
                  <a:pt x="7812458" y="0"/>
                </a:cubicBezTo>
                <a:cubicBezTo>
                  <a:pt x="8067667" y="-31170"/>
                  <a:pt x="8016197" y="-12554"/>
                  <a:pt x="8086789" y="0"/>
                </a:cubicBezTo>
                <a:cubicBezTo>
                  <a:pt x="8112189" y="-32778"/>
                  <a:pt x="8496638" y="37642"/>
                  <a:pt x="8683159" y="0"/>
                </a:cubicBezTo>
                <a:cubicBezTo>
                  <a:pt x="8848071" y="11508"/>
                  <a:pt x="9337507" y="6412"/>
                  <a:pt x="9494224" y="0"/>
                </a:cubicBezTo>
                <a:cubicBezTo>
                  <a:pt x="9696824" y="-36518"/>
                  <a:pt x="9690792" y="66475"/>
                  <a:pt x="9875901" y="0"/>
                </a:cubicBezTo>
                <a:cubicBezTo>
                  <a:pt x="10040806" y="36252"/>
                  <a:pt x="10262277" y="37523"/>
                  <a:pt x="10734675" y="0"/>
                </a:cubicBezTo>
                <a:cubicBezTo>
                  <a:pt x="10757375" y="187370"/>
                  <a:pt x="10689344" y="229394"/>
                  <a:pt x="10734675" y="448429"/>
                </a:cubicBezTo>
                <a:cubicBezTo>
                  <a:pt x="10755901" y="679846"/>
                  <a:pt x="10689419" y="661391"/>
                  <a:pt x="10734675" y="868237"/>
                </a:cubicBezTo>
                <a:cubicBezTo>
                  <a:pt x="10742402" y="1034437"/>
                  <a:pt x="10696237" y="1224764"/>
                  <a:pt x="10734675" y="1316667"/>
                </a:cubicBezTo>
                <a:cubicBezTo>
                  <a:pt x="10817826" y="1485917"/>
                  <a:pt x="10629835" y="1635838"/>
                  <a:pt x="10734675" y="1822344"/>
                </a:cubicBezTo>
                <a:cubicBezTo>
                  <a:pt x="10830131" y="2043786"/>
                  <a:pt x="10711064" y="2067125"/>
                  <a:pt x="10734675" y="2213528"/>
                </a:cubicBezTo>
                <a:cubicBezTo>
                  <a:pt x="10696131" y="2336977"/>
                  <a:pt x="10705857" y="2576327"/>
                  <a:pt x="10734675" y="2862322"/>
                </a:cubicBezTo>
                <a:cubicBezTo>
                  <a:pt x="10621142" y="2877164"/>
                  <a:pt x="10508467" y="2823043"/>
                  <a:pt x="10352998" y="2862322"/>
                </a:cubicBezTo>
                <a:cubicBezTo>
                  <a:pt x="10202050" y="2864679"/>
                  <a:pt x="10197058" y="2852449"/>
                  <a:pt x="10078667" y="2862322"/>
                </a:cubicBezTo>
                <a:cubicBezTo>
                  <a:pt x="9997354" y="2848370"/>
                  <a:pt x="9710024" y="2819853"/>
                  <a:pt x="9589643" y="2862322"/>
                </a:cubicBezTo>
                <a:cubicBezTo>
                  <a:pt x="9414314" y="2865349"/>
                  <a:pt x="9353166" y="2844215"/>
                  <a:pt x="9100619" y="2862322"/>
                </a:cubicBezTo>
                <a:cubicBezTo>
                  <a:pt x="8816211" y="2950783"/>
                  <a:pt x="8768973" y="2823248"/>
                  <a:pt x="8396901" y="2862322"/>
                </a:cubicBezTo>
                <a:cubicBezTo>
                  <a:pt x="8044778" y="2781583"/>
                  <a:pt x="7820384" y="2887353"/>
                  <a:pt x="7585837" y="2862322"/>
                </a:cubicBezTo>
                <a:cubicBezTo>
                  <a:pt x="7339543" y="2889397"/>
                  <a:pt x="7294791" y="2847120"/>
                  <a:pt x="7096813" y="2862322"/>
                </a:cubicBezTo>
                <a:cubicBezTo>
                  <a:pt x="6945453" y="2899547"/>
                  <a:pt x="6796509" y="2879666"/>
                  <a:pt x="6715136" y="2862322"/>
                </a:cubicBezTo>
                <a:cubicBezTo>
                  <a:pt x="6680776" y="2853963"/>
                  <a:pt x="6387678" y="2755641"/>
                  <a:pt x="6226112" y="2862322"/>
                </a:cubicBezTo>
                <a:cubicBezTo>
                  <a:pt x="6070654" y="2948680"/>
                  <a:pt x="5723008" y="2803427"/>
                  <a:pt x="5522394" y="2862322"/>
                </a:cubicBezTo>
                <a:cubicBezTo>
                  <a:pt x="5279166" y="2924501"/>
                  <a:pt x="5221440" y="2838458"/>
                  <a:pt x="5033370" y="2862322"/>
                </a:cubicBezTo>
                <a:cubicBezTo>
                  <a:pt x="4803351" y="2793797"/>
                  <a:pt x="4591858" y="2799255"/>
                  <a:pt x="4222306" y="2862322"/>
                </a:cubicBezTo>
                <a:cubicBezTo>
                  <a:pt x="3928187" y="2844113"/>
                  <a:pt x="3689221" y="2798365"/>
                  <a:pt x="3518588" y="2862322"/>
                </a:cubicBezTo>
                <a:cubicBezTo>
                  <a:pt x="3353558" y="2909395"/>
                  <a:pt x="3245836" y="2800475"/>
                  <a:pt x="2922217" y="2862322"/>
                </a:cubicBezTo>
                <a:cubicBezTo>
                  <a:pt x="2659758" y="2855807"/>
                  <a:pt x="2752481" y="2856872"/>
                  <a:pt x="2647886" y="2862322"/>
                </a:cubicBezTo>
                <a:cubicBezTo>
                  <a:pt x="2531202" y="2832257"/>
                  <a:pt x="2071009" y="2853931"/>
                  <a:pt x="1944169" y="2862322"/>
                </a:cubicBezTo>
                <a:cubicBezTo>
                  <a:pt x="1747175" y="2871950"/>
                  <a:pt x="1675663" y="2873415"/>
                  <a:pt x="1455145" y="2862322"/>
                </a:cubicBezTo>
                <a:cubicBezTo>
                  <a:pt x="1235017" y="2914356"/>
                  <a:pt x="807051" y="2833005"/>
                  <a:pt x="644080" y="2862322"/>
                </a:cubicBezTo>
                <a:cubicBezTo>
                  <a:pt x="465082" y="2949480"/>
                  <a:pt x="303461" y="2828997"/>
                  <a:pt x="0" y="2862322"/>
                </a:cubicBezTo>
                <a:cubicBezTo>
                  <a:pt x="-36945" y="2566287"/>
                  <a:pt x="66501" y="2558663"/>
                  <a:pt x="0" y="2328021"/>
                </a:cubicBezTo>
                <a:cubicBezTo>
                  <a:pt x="-24116" y="2105954"/>
                  <a:pt x="60982" y="2030921"/>
                  <a:pt x="0" y="1908214"/>
                </a:cubicBezTo>
                <a:cubicBezTo>
                  <a:pt x="-50813" y="1872470"/>
                  <a:pt x="-28214" y="1672545"/>
                  <a:pt x="0" y="1488407"/>
                </a:cubicBezTo>
                <a:cubicBezTo>
                  <a:pt x="-4192" y="1308520"/>
                  <a:pt x="18639" y="1136206"/>
                  <a:pt x="0" y="1068599"/>
                </a:cubicBezTo>
                <a:cubicBezTo>
                  <a:pt x="-8730" y="902831"/>
                  <a:pt x="66703" y="791316"/>
                  <a:pt x="0" y="620169"/>
                </a:cubicBezTo>
                <a:cubicBezTo>
                  <a:pt x="-70899" y="431204"/>
                  <a:pt x="25121" y="273187"/>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10734675"/>
                      <a:gd name="connsiteY0" fmla="*/ 0 h 3170099"/>
                      <a:gd name="connsiteX1" fmla="*/ 703718 w 10734675"/>
                      <a:gd name="connsiteY1" fmla="*/ 0 h 3170099"/>
                      <a:gd name="connsiteX2" fmla="*/ 1407435 w 10734675"/>
                      <a:gd name="connsiteY2" fmla="*/ 0 h 3170099"/>
                      <a:gd name="connsiteX3" fmla="*/ 2218500 w 10734675"/>
                      <a:gd name="connsiteY3" fmla="*/ 0 h 3170099"/>
                      <a:gd name="connsiteX4" fmla="*/ 2600177 w 10734675"/>
                      <a:gd name="connsiteY4" fmla="*/ 0 h 3170099"/>
                      <a:gd name="connsiteX5" fmla="*/ 3089201 w 10734675"/>
                      <a:gd name="connsiteY5" fmla="*/ 0 h 3170099"/>
                      <a:gd name="connsiteX6" fmla="*/ 3792919 w 10734675"/>
                      <a:gd name="connsiteY6" fmla="*/ 0 h 3170099"/>
                      <a:gd name="connsiteX7" fmla="*/ 4496636 w 10734675"/>
                      <a:gd name="connsiteY7" fmla="*/ 0 h 3170099"/>
                      <a:gd name="connsiteX8" fmla="*/ 4985660 w 10734675"/>
                      <a:gd name="connsiteY8" fmla="*/ 0 h 3170099"/>
                      <a:gd name="connsiteX9" fmla="*/ 5367338 w 10734675"/>
                      <a:gd name="connsiteY9" fmla="*/ 0 h 3170099"/>
                      <a:gd name="connsiteX10" fmla="*/ 6178402 w 10734675"/>
                      <a:gd name="connsiteY10" fmla="*/ 0 h 3170099"/>
                      <a:gd name="connsiteX11" fmla="*/ 6452732 w 10734675"/>
                      <a:gd name="connsiteY11" fmla="*/ 0 h 3170099"/>
                      <a:gd name="connsiteX12" fmla="*/ 6834410 w 10734675"/>
                      <a:gd name="connsiteY12" fmla="*/ 0 h 3170099"/>
                      <a:gd name="connsiteX13" fmla="*/ 7216087 w 10734675"/>
                      <a:gd name="connsiteY13" fmla="*/ 0 h 3170099"/>
                      <a:gd name="connsiteX14" fmla="*/ 7812458 w 10734675"/>
                      <a:gd name="connsiteY14" fmla="*/ 0 h 3170099"/>
                      <a:gd name="connsiteX15" fmla="*/ 8086789 w 10734675"/>
                      <a:gd name="connsiteY15" fmla="*/ 0 h 3170099"/>
                      <a:gd name="connsiteX16" fmla="*/ 8683159 w 10734675"/>
                      <a:gd name="connsiteY16" fmla="*/ 0 h 3170099"/>
                      <a:gd name="connsiteX17" fmla="*/ 9494224 w 10734675"/>
                      <a:gd name="connsiteY17" fmla="*/ 0 h 3170099"/>
                      <a:gd name="connsiteX18" fmla="*/ 9875901 w 10734675"/>
                      <a:gd name="connsiteY18" fmla="*/ 0 h 3170099"/>
                      <a:gd name="connsiteX19" fmla="*/ 10734675 w 10734675"/>
                      <a:gd name="connsiteY19" fmla="*/ 0 h 3170099"/>
                      <a:gd name="connsiteX20" fmla="*/ 10734675 w 10734675"/>
                      <a:gd name="connsiteY20" fmla="*/ 496648 h 3170099"/>
                      <a:gd name="connsiteX21" fmla="*/ 10734675 w 10734675"/>
                      <a:gd name="connsiteY21" fmla="*/ 961596 h 3170099"/>
                      <a:gd name="connsiteX22" fmla="*/ 10734675 w 10734675"/>
                      <a:gd name="connsiteY22" fmla="*/ 1458245 h 3170099"/>
                      <a:gd name="connsiteX23" fmla="*/ 10734675 w 10734675"/>
                      <a:gd name="connsiteY23" fmla="*/ 2018296 h 3170099"/>
                      <a:gd name="connsiteX24" fmla="*/ 10734675 w 10734675"/>
                      <a:gd name="connsiteY24" fmla="*/ 2451543 h 3170099"/>
                      <a:gd name="connsiteX25" fmla="*/ 10734675 w 10734675"/>
                      <a:gd name="connsiteY25" fmla="*/ 3170099 h 3170099"/>
                      <a:gd name="connsiteX26" fmla="*/ 10352998 w 10734675"/>
                      <a:gd name="connsiteY26" fmla="*/ 3170099 h 3170099"/>
                      <a:gd name="connsiteX27" fmla="*/ 10078667 w 10734675"/>
                      <a:gd name="connsiteY27" fmla="*/ 3170099 h 3170099"/>
                      <a:gd name="connsiteX28" fmla="*/ 9589643 w 10734675"/>
                      <a:gd name="connsiteY28" fmla="*/ 3170099 h 3170099"/>
                      <a:gd name="connsiteX29" fmla="*/ 9100619 w 10734675"/>
                      <a:gd name="connsiteY29" fmla="*/ 3170099 h 3170099"/>
                      <a:gd name="connsiteX30" fmla="*/ 8396901 w 10734675"/>
                      <a:gd name="connsiteY30" fmla="*/ 3170099 h 3170099"/>
                      <a:gd name="connsiteX31" fmla="*/ 7585837 w 10734675"/>
                      <a:gd name="connsiteY31" fmla="*/ 3170099 h 3170099"/>
                      <a:gd name="connsiteX32" fmla="*/ 7096813 w 10734675"/>
                      <a:gd name="connsiteY32" fmla="*/ 3170099 h 3170099"/>
                      <a:gd name="connsiteX33" fmla="*/ 6715136 w 10734675"/>
                      <a:gd name="connsiteY33" fmla="*/ 3170099 h 3170099"/>
                      <a:gd name="connsiteX34" fmla="*/ 6226112 w 10734675"/>
                      <a:gd name="connsiteY34" fmla="*/ 3170099 h 3170099"/>
                      <a:gd name="connsiteX35" fmla="*/ 5522394 w 10734675"/>
                      <a:gd name="connsiteY35" fmla="*/ 3170099 h 3170099"/>
                      <a:gd name="connsiteX36" fmla="*/ 5033370 w 10734675"/>
                      <a:gd name="connsiteY36" fmla="*/ 3170099 h 3170099"/>
                      <a:gd name="connsiteX37" fmla="*/ 4222306 w 10734675"/>
                      <a:gd name="connsiteY37" fmla="*/ 3170099 h 3170099"/>
                      <a:gd name="connsiteX38" fmla="*/ 3518588 w 10734675"/>
                      <a:gd name="connsiteY38" fmla="*/ 3170099 h 3170099"/>
                      <a:gd name="connsiteX39" fmla="*/ 2922217 w 10734675"/>
                      <a:gd name="connsiteY39" fmla="*/ 3170099 h 3170099"/>
                      <a:gd name="connsiteX40" fmla="*/ 2647886 w 10734675"/>
                      <a:gd name="connsiteY40" fmla="*/ 3170099 h 3170099"/>
                      <a:gd name="connsiteX41" fmla="*/ 1944169 w 10734675"/>
                      <a:gd name="connsiteY41" fmla="*/ 3170099 h 3170099"/>
                      <a:gd name="connsiteX42" fmla="*/ 1455145 w 10734675"/>
                      <a:gd name="connsiteY42" fmla="*/ 3170099 h 3170099"/>
                      <a:gd name="connsiteX43" fmla="*/ 644080 w 10734675"/>
                      <a:gd name="connsiteY43" fmla="*/ 3170099 h 3170099"/>
                      <a:gd name="connsiteX44" fmla="*/ 0 w 10734675"/>
                      <a:gd name="connsiteY44" fmla="*/ 3170099 h 3170099"/>
                      <a:gd name="connsiteX45" fmla="*/ 0 w 10734675"/>
                      <a:gd name="connsiteY45" fmla="*/ 2578347 h 3170099"/>
                      <a:gd name="connsiteX46" fmla="*/ 0 w 10734675"/>
                      <a:gd name="connsiteY46" fmla="*/ 2113399 h 3170099"/>
                      <a:gd name="connsiteX47" fmla="*/ 0 w 10734675"/>
                      <a:gd name="connsiteY47" fmla="*/ 1648451 h 3170099"/>
                      <a:gd name="connsiteX48" fmla="*/ 0 w 10734675"/>
                      <a:gd name="connsiteY48" fmla="*/ 1183503 h 3170099"/>
                      <a:gd name="connsiteX49" fmla="*/ 0 w 10734675"/>
                      <a:gd name="connsiteY49" fmla="*/ 686855 h 3170099"/>
                      <a:gd name="connsiteX50" fmla="*/ 0 w 10734675"/>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34675" h="3170099" extrusionOk="0">
                        <a:moveTo>
                          <a:pt x="0" y="0"/>
                        </a:moveTo>
                        <a:cubicBezTo>
                          <a:pt x="176853" y="-116237"/>
                          <a:pt x="405137" y="18440"/>
                          <a:pt x="703718" y="0"/>
                        </a:cubicBezTo>
                        <a:cubicBezTo>
                          <a:pt x="976742" y="-55099"/>
                          <a:pt x="1101892" y="48038"/>
                          <a:pt x="1407435" y="0"/>
                        </a:cubicBezTo>
                        <a:cubicBezTo>
                          <a:pt x="1694728" y="-117303"/>
                          <a:pt x="1827142" y="75242"/>
                          <a:pt x="2218500" y="0"/>
                        </a:cubicBezTo>
                        <a:cubicBezTo>
                          <a:pt x="2600875" y="-91596"/>
                          <a:pt x="2498311" y="25722"/>
                          <a:pt x="2600177" y="0"/>
                        </a:cubicBezTo>
                        <a:cubicBezTo>
                          <a:pt x="2715720" y="-8361"/>
                          <a:pt x="2848574" y="31367"/>
                          <a:pt x="3089201" y="0"/>
                        </a:cubicBezTo>
                        <a:cubicBezTo>
                          <a:pt x="3280573" y="-7069"/>
                          <a:pt x="3446707" y="47917"/>
                          <a:pt x="3792919" y="0"/>
                        </a:cubicBezTo>
                        <a:cubicBezTo>
                          <a:pt x="4133614" y="-22721"/>
                          <a:pt x="4257304" y="38501"/>
                          <a:pt x="4496636" y="0"/>
                        </a:cubicBezTo>
                        <a:cubicBezTo>
                          <a:pt x="4774674" y="-46327"/>
                          <a:pt x="4850129" y="-12530"/>
                          <a:pt x="4985660" y="0"/>
                        </a:cubicBezTo>
                        <a:cubicBezTo>
                          <a:pt x="5134330" y="-27859"/>
                          <a:pt x="5191416" y="1348"/>
                          <a:pt x="5367338" y="0"/>
                        </a:cubicBezTo>
                        <a:cubicBezTo>
                          <a:pt x="5565536" y="-7748"/>
                          <a:pt x="5941529" y="47768"/>
                          <a:pt x="6178402" y="0"/>
                        </a:cubicBezTo>
                        <a:cubicBezTo>
                          <a:pt x="6379400" y="-40066"/>
                          <a:pt x="6336947" y="16425"/>
                          <a:pt x="6452732" y="0"/>
                        </a:cubicBezTo>
                        <a:cubicBezTo>
                          <a:pt x="6594607" y="-3833"/>
                          <a:pt x="6650151" y="28279"/>
                          <a:pt x="6834410" y="0"/>
                        </a:cubicBezTo>
                        <a:cubicBezTo>
                          <a:pt x="7039174" y="-42025"/>
                          <a:pt x="7027922" y="36985"/>
                          <a:pt x="7216087" y="0"/>
                        </a:cubicBezTo>
                        <a:cubicBezTo>
                          <a:pt x="7412304" y="-24544"/>
                          <a:pt x="7510452" y="33562"/>
                          <a:pt x="7812458" y="0"/>
                        </a:cubicBezTo>
                        <a:cubicBezTo>
                          <a:pt x="8068387" y="-31046"/>
                          <a:pt x="8016791" y="-4569"/>
                          <a:pt x="8086789" y="0"/>
                        </a:cubicBezTo>
                        <a:cubicBezTo>
                          <a:pt x="8126159" y="-28584"/>
                          <a:pt x="8507350" y="28699"/>
                          <a:pt x="8683159" y="0"/>
                        </a:cubicBezTo>
                        <a:cubicBezTo>
                          <a:pt x="8844495" y="5002"/>
                          <a:pt x="9320227" y="62012"/>
                          <a:pt x="9494224" y="0"/>
                        </a:cubicBezTo>
                        <a:cubicBezTo>
                          <a:pt x="9682844" y="-54721"/>
                          <a:pt x="9689681" y="48870"/>
                          <a:pt x="9875901" y="0"/>
                        </a:cubicBezTo>
                        <a:cubicBezTo>
                          <a:pt x="10053151" y="-852"/>
                          <a:pt x="10278802" y="35348"/>
                          <a:pt x="10734675" y="0"/>
                        </a:cubicBezTo>
                        <a:cubicBezTo>
                          <a:pt x="10761383" y="222730"/>
                          <a:pt x="10704324" y="252040"/>
                          <a:pt x="10734675" y="496648"/>
                        </a:cubicBezTo>
                        <a:cubicBezTo>
                          <a:pt x="10754008" y="749186"/>
                          <a:pt x="10701138" y="739039"/>
                          <a:pt x="10734675" y="961596"/>
                        </a:cubicBezTo>
                        <a:cubicBezTo>
                          <a:pt x="10752402" y="1164817"/>
                          <a:pt x="10693098" y="1314347"/>
                          <a:pt x="10734675" y="1458245"/>
                        </a:cubicBezTo>
                        <a:cubicBezTo>
                          <a:pt x="10803303" y="1637314"/>
                          <a:pt x="10660713" y="1796076"/>
                          <a:pt x="10734675" y="2018296"/>
                        </a:cubicBezTo>
                        <a:cubicBezTo>
                          <a:pt x="10825583" y="2261070"/>
                          <a:pt x="10693984" y="2321549"/>
                          <a:pt x="10734675" y="2451543"/>
                        </a:cubicBezTo>
                        <a:cubicBezTo>
                          <a:pt x="10755199" y="2581437"/>
                          <a:pt x="10694844" y="2875811"/>
                          <a:pt x="10734675" y="3170099"/>
                        </a:cubicBezTo>
                        <a:cubicBezTo>
                          <a:pt x="10622511" y="3183570"/>
                          <a:pt x="10508097" y="3142848"/>
                          <a:pt x="10352998" y="3170099"/>
                        </a:cubicBezTo>
                        <a:cubicBezTo>
                          <a:pt x="10201733" y="3172665"/>
                          <a:pt x="10194774" y="3158061"/>
                          <a:pt x="10078667" y="3170099"/>
                        </a:cubicBezTo>
                        <a:cubicBezTo>
                          <a:pt x="9969330" y="3179254"/>
                          <a:pt x="9710268" y="3127389"/>
                          <a:pt x="9589643" y="3170099"/>
                        </a:cubicBezTo>
                        <a:cubicBezTo>
                          <a:pt x="9441522" y="3188749"/>
                          <a:pt x="9345323" y="3125754"/>
                          <a:pt x="9100619" y="3170099"/>
                        </a:cubicBezTo>
                        <a:cubicBezTo>
                          <a:pt x="8841599" y="3239618"/>
                          <a:pt x="8766316" y="3128261"/>
                          <a:pt x="8396901" y="3170099"/>
                        </a:cubicBezTo>
                        <a:cubicBezTo>
                          <a:pt x="8059511" y="3155325"/>
                          <a:pt x="7826004" y="3165711"/>
                          <a:pt x="7585837" y="3170099"/>
                        </a:cubicBezTo>
                        <a:cubicBezTo>
                          <a:pt x="7339103" y="3205723"/>
                          <a:pt x="7287618" y="3144193"/>
                          <a:pt x="7096813" y="3170099"/>
                        </a:cubicBezTo>
                        <a:cubicBezTo>
                          <a:pt x="6928459" y="3214373"/>
                          <a:pt x="6800012" y="3181468"/>
                          <a:pt x="6715136" y="3170099"/>
                        </a:cubicBezTo>
                        <a:cubicBezTo>
                          <a:pt x="6666499" y="3165094"/>
                          <a:pt x="6395218" y="3089435"/>
                          <a:pt x="6226112" y="3170099"/>
                        </a:cubicBezTo>
                        <a:cubicBezTo>
                          <a:pt x="6061030" y="3243637"/>
                          <a:pt x="5731090" y="3100707"/>
                          <a:pt x="5522394" y="3170099"/>
                        </a:cubicBezTo>
                        <a:cubicBezTo>
                          <a:pt x="5296045" y="3244895"/>
                          <a:pt x="5232324" y="3140178"/>
                          <a:pt x="5033370" y="3170099"/>
                        </a:cubicBezTo>
                        <a:cubicBezTo>
                          <a:pt x="4818041" y="3169565"/>
                          <a:pt x="4577399" y="3106961"/>
                          <a:pt x="4222306" y="3170099"/>
                        </a:cubicBezTo>
                        <a:cubicBezTo>
                          <a:pt x="3915206" y="3185422"/>
                          <a:pt x="3676356" y="3125905"/>
                          <a:pt x="3518588" y="3170099"/>
                        </a:cubicBezTo>
                        <a:cubicBezTo>
                          <a:pt x="3366229" y="3200860"/>
                          <a:pt x="3225358" y="3124396"/>
                          <a:pt x="2922217" y="3170099"/>
                        </a:cubicBezTo>
                        <a:cubicBezTo>
                          <a:pt x="2653824" y="3173748"/>
                          <a:pt x="2756665" y="3155729"/>
                          <a:pt x="2647886" y="3170099"/>
                        </a:cubicBezTo>
                        <a:cubicBezTo>
                          <a:pt x="2532753" y="3180014"/>
                          <a:pt x="2124530" y="3154023"/>
                          <a:pt x="1944169" y="3170099"/>
                        </a:cubicBezTo>
                        <a:cubicBezTo>
                          <a:pt x="1743341" y="3184175"/>
                          <a:pt x="1681789" y="3173312"/>
                          <a:pt x="1455145" y="3170099"/>
                        </a:cubicBezTo>
                        <a:cubicBezTo>
                          <a:pt x="1230798" y="3213136"/>
                          <a:pt x="808608" y="3149704"/>
                          <a:pt x="644080" y="3170099"/>
                        </a:cubicBezTo>
                        <a:cubicBezTo>
                          <a:pt x="472740" y="3215067"/>
                          <a:pt x="312386" y="3122610"/>
                          <a:pt x="0" y="3170099"/>
                        </a:cubicBezTo>
                        <a:cubicBezTo>
                          <a:pt x="-42749" y="2857845"/>
                          <a:pt x="53701" y="2836626"/>
                          <a:pt x="0" y="2578347"/>
                        </a:cubicBezTo>
                        <a:cubicBezTo>
                          <a:pt x="-28270" y="2330220"/>
                          <a:pt x="44584" y="2231571"/>
                          <a:pt x="0" y="2113399"/>
                        </a:cubicBezTo>
                        <a:cubicBezTo>
                          <a:pt x="-45221" y="2059095"/>
                          <a:pt x="-6309" y="1834821"/>
                          <a:pt x="0" y="1648451"/>
                        </a:cubicBezTo>
                        <a:cubicBezTo>
                          <a:pt x="-6408" y="1461719"/>
                          <a:pt x="24348" y="1272490"/>
                          <a:pt x="0" y="1183503"/>
                        </a:cubicBezTo>
                        <a:cubicBezTo>
                          <a:pt x="-34473" y="1053132"/>
                          <a:pt x="62199" y="880617"/>
                          <a:pt x="0" y="686855"/>
                        </a:cubicBezTo>
                        <a:cubicBezTo>
                          <a:pt x="-50508" y="477412"/>
                          <a:pt x="43271" y="285184"/>
                          <a:pt x="0" y="0"/>
                        </a:cubicBezTo>
                        <a:close/>
                      </a:path>
                    </a:pathLst>
                  </a:custGeom>
                  <ask:type>
                    <ask:lineSketchScribble/>
                  </ask:type>
                </ask:lineSketchStyleProps>
              </a:ext>
            </a:extLst>
          </a:ln>
        </p:spPr>
        <p:txBody>
          <a:bodyPr wrap="square">
            <a:spAutoFit/>
          </a:bodyPr>
          <a:lstStyle/>
          <a:p>
            <a:pPr lvl="0" algn="ctr">
              <a:defRPr/>
            </a:pPr>
            <a:r>
              <a:rPr lang="vi-VN" sz="36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Tạm biệt mùa hè là dòng suy nghĩ của cô bé Diệu vào đêm trước ngày khai giảng. Diệu nhớ lại những việc mà mình đã làm trong suốt mùa hè vừa qua – một mùa hè không rực rỡ, sôi động mà thiết tha, lắng đọng, nhiều xúc cảm.</a:t>
            </a:r>
          </a:p>
        </p:txBody>
      </p:sp>
      <p:pic>
        <p:nvPicPr>
          <p:cNvPr id="2" name="图片 2">
            <a:extLst>
              <a:ext uri="{FF2B5EF4-FFF2-40B4-BE49-F238E27FC236}">
                <a16:creationId xmlns:a16="http://schemas.microsoft.com/office/drawing/2014/main" id="{B75168D4-86CE-679C-B7C4-04AD430CFF87}"/>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325917" y="4027878"/>
            <a:ext cx="1592742" cy="2915847"/>
          </a:xfrm>
          <a:prstGeom prst="rect">
            <a:avLst/>
          </a:prstGeom>
        </p:spPr>
      </p:pic>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52623" y="685800"/>
            <a:ext cx="9803219" cy="5162107"/>
          </a:xfrm>
          <a:custGeom>
            <a:avLst/>
            <a:gdLst/>
            <a:ahLst/>
            <a:cxnLst/>
            <a:rect l="l" t="t" r="r" b="b"/>
            <a:pathLst>
              <a:path w="11935200" h="7678312">
                <a:moveTo>
                  <a:pt x="0" y="0"/>
                </a:moveTo>
                <a:lnTo>
                  <a:pt x="11935200" y="0"/>
                </a:lnTo>
                <a:lnTo>
                  <a:pt x="11935200" y="7678312"/>
                </a:lnTo>
                <a:lnTo>
                  <a:pt x="0" y="767831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red text with white border&#10;&#10;AI-generated content may be incorrect.">
            <a:extLst>
              <a:ext uri="{FF2B5EF4-FFF2-40B4-BE49-F238E27FC236}">
                <a16:creationId xmlns:a16="http://schemas.microsoft.com/office/drawing/2014/main" id="{11A88904-7BF3-B242-6BE3-9674C4609B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5116" y="2796990"/>
            <a:ext cx="6456224" cy="1859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1">
            <a:extLst>
              <a:ext uri="{FF2B5EF4-FFF2-40B4-BE49-F238E27FC236}">
                <a16:creationId xmlns:a16="http://schemas.microsoft.com/office/drawing/2014/main" id="{94DBB065-F21F-4766-96C2-EA39B7CEC7C5}"/>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2B9BBE5E-C74E-4A49-B59C-1ACFF7BD2B42}"/>
              </a:ext>
            </a:extLst>
          </p:cNvPr>
          <p:cNvGrpSpPr/>
          <p:nvPr/>
        </p:nvGrpSpPr>
        <p:grpSpPr>
          <a:xfrm>
            <a:off x="1866869" y="2900998"/>
            <a:ext cx="5976620" cy="2297941"/>
            <a:chOff x="4038" y="1734"/>
            <a:chExt cx="10427" cy="4282"/>
          </a:xfrm>
        </p:grpSpPr>
        <p:sp>
          <p:nvSpPr>
            <p:cNvPr id="8" name="Rounded Rectangle 25">
              <a:extLst>
                <a:ext uri="{FF2B5EF4-FFF2-40B4-BE49-F238E27FC236}">
                  <a16:creationId xmlns:a16="http://schemas.microsoft.com/office/drawing/2014/main" id="{A08739FA-8C09-4311-946F-46C2E043A094}"/>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9FB5B83C-6544-46C4-8652-43D0527F268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F50EEB1D-5910-4A28-B039-A27D70D0EA9E}"/>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652E149D-5C61-46EB-90B0-CFD291A527AB}"/>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6" name="Group 15">
              <a:extLst>
                <a:ext uri="{FF2B5EF4-FFF2-40B4-BE49-F238E27FC236}">
                  <a16:creationId xmlns:a16="http://schemas.microsoft.com/office/drawing/2014/main" id="{5718AFAE-BD8D-469D-AADB-BB28E85C50B3}"/>
                </a:ext>
              </a:extLst>
            </p:cNvPr>
            <p:cNvGrpSpPr/>
            <p:nvPr/>
          </p:nvGrpSpPr>
          <p:grpSpPr>
            <a:xfrm>
              <a:off x="4038" y="3839"/>
              <a:ext cx="5741" cy="1014"/>
              <a:chOff x="1717199" y="4363552"/>
              <a:chExt cx="3645680" cy="643894"/>
            </a:xfrm>
          </p:grpSpPr>
          <p:sp>
            <p:nvSpPr>
              <p:cNvPr id="24" name="Rounded Rectangle 30">
                <a:extLst>
                  <a:ext uri="{FF2B5EF4-FFF2-40B4-BE49-F238E27FC236}">
                    <a16:creationId xmlns:a16="http://schemas.microsoft.com/office/drawing/2014/main" id="{F20112C4-2A9A-4954-951A-5EEBCE3D06B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5" name="Rectangle 24">
                <a:extLst>
                  <a:ext uri="{FF2B5EF4-FFF2-40B4-BE49-F238E27FC236}">
                    <a16:creationId xmlns:a16="http://schemas.microsoft.com/office/drawing/2014/main" id="{AD971107-8D0F-48DE-A306-149CABDC1822}"/>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6" name="Oval 25">
                <a:extLst>
                  <a:ext uri="{FF2B5EF4-FFF2-40B4-BE49-F238E27FC236}">
                    <a16:creationId xmlns:a16="http://schemas.microsoft.com/office/drawing/2014/main" id="{DFE34ACC-ADEA-4E36-A2FC-ED23ACEAA55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7" name="Group 16">
              <a:extLst>
                <a:ext uri="{FF2B5EF4-FFF2-40B4-BE49-F238E27FC236}">
                  <a16:creationId xmlns:a16="http://schemas.microsoft.com/office/drawing/2014/main" id="{72BB5E54-AC50-4E46-8F16-BBFA5E4C8FD7}"/>
                </a:ext>
              </a:extLst>
            </p:cNvPr>
            <p:cNvGrpSpPr/>
            <p:nvPr/>
          </p:nvGrpSpPr>
          <p:grpSpPr>
            <a:xfrm>
              <a:off x="4038" y="5002"/>
              <a:ext cx="7045" cy="1014"/>
              <a:chOff x="1717199" y="5199333"/>
              <a:chExt cx="4473575" cy="643894"/>
            </a:xfrm>
          </p:grpSpPr>
          <p:sp>
            <p:nvSpPr>
              <p:cNvPr id="21" name="Rounded Rectangle 34">
                <a:extLst>
                  <a:ext uri="{FF2B5EF4-FFF2-40B4-BE49-F238E27FC236}">
                    <a16:creationId xmlns:a16="http://schemas.microsoft.com/office/drawing/2014/main" id="{802AFBED-B230-4B81-BA51-9E5B30F844CC}"/>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2" name="Rectangle 21">
                <a:extLst>
                  <a:ext uri="{FF2B5EF4-FFF2-40B4-BE49-F238E27FC236}">
                    <a16:creationId xmlns:a16="http://schemas.microsoft.com/office/drawing/2014/main" id="{5DE90454-F946-487E-803B-6F934EFFC72C}"/>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3" name="Oval 22">
                <a:extLst>
                  <a:ext uri="{FF2B5EF4-FFF2-40B4-BE49-F238E27FC236}">
                    <a16:creationId xmlns:a16="http://schemas.microsoft.com/office/drawing/2014/main" id="{6D7A6440-923D-4D08-AEBA-4529C7F5210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8" name="Picture 2" descr="Star Cartoon Images, Stock Photos &amp;amp; Vectors | Shutterstock">
              <a:extLst>
                <a:ext uri="{FF2B5EF4-FFF2-40B4-BE49-F238E27FC236}">
                  <a16:creationId xmlns:a16="http://schemas.microsoft.com/office/drawing/2014/main" id="{D3B60DAD-12FB-4F40-AE2A-2A3B2ADF7D7B}"/>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C39D5FCF-44B7-4577-BFD5-9BA7A95075B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r Cartoon Images, Stock Photos &amp;amp; Vectors | Shutterstock">
              <a:extLst>
                <a:ext uri="{FF2B5EF4-FFF2-40B4-BE49-F238E27FC236}">
                  <a16:creationId xmlns:a16="http://schemas.microsoft.com/office/drawing/2014/main" id="{5435CB17-2406-4DD4-A722-CA0C418DB0A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63006772-F2B2-4382-8906-9E86F6A20582}"/>
              </a:ext>
            </a:extLst>
          </p:cNvPr>
          <p:cNvPicPr>
            <a:picLocks noChangeAspect="1"/>
          </p:cNvPicPr>
          <p:nvPr/>
        </p:nvPicPr>
        <p:blipFill>
          <a:blip r:embed="rId4"/>
          <a:stretch>
            <a:fillRect/>
          </a:stretch>
        </p:blipFill>
        <p:spPr>
          <a:xfrm>
            <a:off x="8165498" y="3799701"/>
            <a:ext cx="1761897" cy="2194750"/>
          </a:xfrm>
          <a:prstGeom prst="rect">
            <a:avLst/>
          </a:prstGeom>
        </p:spPr>
      </p:pic>
      <p:grpSp>
        <p:nvGrpSpPr>
          <p:cNvPr id="28" name="Group 27">
            <a:extLst>
              <a:ext uri="{FF2B5EF4-FFF2-40B4-BE49-F238E27FC236}">
                <a16:creationId xmlns:a16="http://schemas.microsoft.com/office/drawing/2014/main" id="{3C1A28AB-DC0E-4C49-B041-1B2CC3DF561F}"/>
              </a:ext>
            </a:extLst>
          </p:cNvPr>
          <p:cNvGrpSpPr/>
          <p:nvPr/>
        </p:nvGrpSpPr>
        <p:grpSpPr>
          <a:xfrm>
            <a:off x="6905302" y="0"/>
            <a:ext cx="4449813" cy="4449813"/>
            <a:chOff x="7610152" y="-439471"/>
            <a:chExt cx="4449813" cy="4449813"/>
          </a:xfrm>
        </p:grpSpPr>
        <p:pic>
          <p:nvPicPr>
            <p:cNvPr id="29" name="Picture 28" descr="A picture containing shape&#10;&#10;Description automatically generated">
              <a:extLst>
                <a:ext uri="{FF2B5EF4-FFF2-40B4-BE49-F238E27FC236}">
                  <a16:creationId xmlns:a16="http://schemas.microsoft.com/office/drawing/2014/main" id="{18644957-CA81-4B9B-815C-9DD7FF4CB7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0" name="TextBox 29">
              <a:extLst>
                <a:ext uri="{FF2B5EF4-FFF2-40B4-BE49-F238E27FC236}">
                  <a16:creationId xmlns:a16="http://schemas.microsoft.com/office/drawing/2014/main" id="{3094D4DF-D3A4-4DA6-B213-5A919CAF6ABA}"/>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4315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Scale>
                                      <p:cBhvr>
                                        <p:cTn id="1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7"/>
                                        </p:tgtEl>
                                        <p:attrNameLst>
                                          <p:attrName>ppt_x</p:attrName>
                                          <p:attrName>ppt_y</p:attrName>
                                        </p:attrNameLst>
                                      </p:cBhvr>
                                    </p:animMotion>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000"/>
                                        <p:tgtEl>
                                          <p:spTgt spid="28"/>
                                        </p:tgtEl>
                                      </p:cBhvr>
                                    </p:animEffect>
                                    <p:anim calcmode="lin" valueType="num">
                                      <p:cBhvr>
                                        <p:cTn id="24" dur="2000" fill="hold"/>
                                        <p:tgtEl>
                                          <p:spTgt spid="28"/>
                                        </p:tgtEl>
                                        <p:attrNameLst>
                                          <p:attrName>ppt_w</p:attrName>
                                        </p:attrNameLst>
                                      </p:cBhvr>
                                      <p:tavLst>
                                        <p:tav tm="0" fmla="#ppt_w*sin(2.5*pi*$)">
                                          <p:val>
                                            <p:fltVal val="0"/>
                                          </p:val>
                                        </p:tav>
                                        <p:tav tm="100000">
                                          <p:val>
                                            <p:fltVal val="1"/>
                                          </p:val>
                                        </p:tav>
                                      </p:tavLst>
                                    </p:anim>
                                    <p:anim calcmode="lin" valueType="num">
                                      <p:cBhvr>
                                        <p:cTn id="25"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id="{93313CDC-9C18-E705-B0C6-D141C978C353}"/>
              </a:ext>
            </a:extLst>
          </p:cNvPr>
          <p:cNvSpPr/>
          <p:nvPr/>
        </p:nvSpPr>
        <p:spPr>
          <a:xfrm>
            <a:off x="830873" y="931832"/>
            <a:ext cx="10811778" cy="55861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đơn giản lắm. Chiều nào Diệu cũng theo mẹ đi các vườn thu hái quả</a:t>
            </a: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Hết chôm chôm lại đến bơ, sầu riêng,… Được đến nhiều mảnh vườn với vô vàn trái cây khác nhau thật là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Tạm biệt mùa hè, mai Diệu sẽ bước vào năm học mới…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(Theo Vũ Thị Huyền Trang)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544FE22-209B-81A8-7043-775753467E9B}"/>
              </a:ext>
            </a:extLst>
          </p:cNvPr>
          <p:cNvPicPr>
            <a:picLocks noChangeAspect="1"/>
          </p:cNvPicPr>
          <p:nvPr/>
        </p:nvPicPr>
        <p:blipFill>
          <a:blip r:embed="rId3"/>
          <a:stretch>
            <a:fillRect/>
          </a:stretch>
        </p:blipFill>
        <p:spPr>
          <a:xfrm>
            <a:off x="4995067" y="310499"/>
            <a:ext cx="2499577" cy="963251"/>
          </a:xfrm>
          <a:prstGeom prst="rect">
            <a:avLst/>
          </a:prstGeom>
        </p:spPr>
      </p:pic>
      <p:pic>
        <p:nvPicPr>
          <p:cNvPr id="2" name="Picture 1">
            <a:extLst>
              <a:ext uri="{FF2B5EF4-FFF2-40B4-BE49-F238E27FC236}">
                <a16:creationId xmlns:a16="http://schemas.microsoft.com/office/drawing/2014/main" id="{05F7E755-B5DB-A11E-1C94-CF1BB6288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526" y="0"/>
            <a:ext cx="1596001" cy="1596001"/>
          </a:xfrm>
          <a:prstGeom prst="rect">
            <a:avLst/>
          </a:prstGeom>
        </p:spPr>
      </p:pic>
    </p:spTree>
    <p:extLst>
      <p:ext uri="{BB962C8B-B14F-4D97-AF65-F5344CB8AC3E}">
        <p14:creationId xmlns:p14="http://schemas.microsoft.com/office/powerpoint/2010/main" val="18254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
            <a:extLst>
              <a:ext uri="{FF2B5EF4-FFF2-40B4-BE49-F238E27FC236}">
                <a16:creationId xmlns:a16="http://schemas.microsoft.com/office/drawing/2014/main" id="{79D7531C-022E-4DEE-9C85-576C06F779BB}"/>
              </a:ext>
            </a:extLst>
          </p:cNvPr>
          <p:cNvPicPr>
            <a:picLocks noChangeAspect="1"/>
          </p:cNvPicPr>
          <p:nvPr/>
        </p:nvPicPr>
        <p:blipFill>
          <a:blip r:embed="rId3"/>
          <a:stretch>
            <a:fillRect/>
          </a:stretch>
        </p:blipFill>
        <p:spPr>
          <a:xfrm>
            <a:off x="2746590" y="1683061"/>
            <a:ext cx="6698820" cy="381286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8AF3B4B-196A-7CCD-699A-3550D7DA2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1A1BC08-9F78-284A-CA1E-E7837363D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3841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740"/>
            </a:stretch>
          </a:blipFill>
        </p:spPr>
        <p:txBody>
          <a:bodyPr/>
          <a:lstStyle/>
          <a:p>
            <a:pPr defTabSz="609630"/>
            <a:endParaRPr lang="en-US" sz="1200">
              <a:solidFill>
                <a:prstClr val="black"/>
              </a:solidFill>
              <a:latin typeface="Calibri"/>
            </a:endParaRPr>
          </a:p>
        </p:txBody>
      </p:sp>
      <p:sp>
        <p:nvSpPr>
          <p:cNvPr id="3" name="Freeform 3"/>
          <p:cNvSpPr/>
          <p:nvPr/>
        </p:nvSpPr>
        <p:spPr>
          <a:xfrm>
            <a:off x="-2439580" y="3079167"/>
            <a:ext cx="17071162" cy="2793463"/>
          </a:xfrm>
          <a:custGeom>
            <a:avLst/>
            <a:gdLst/>
            <a:ahLst/>
            <a:cxnLst/>
            <a:rect l="l" t="t" r="r" b="b"/>
            <a:pathLst>
              <a:path w="25606743" h="4190194">
                <a:moveTo>
                  <a:pt x="0" y="0"/>
                </a:moveTo>
                <a:lnTo>
                  <a:pt x="25606742" y="0"/>
                </a:lnTo>
                <a:lnTo>
                  <a:pt x="25606742" y="4190194"/>
                </a:lnTo>
                <a:lnTo>
                  <a:pt x="0" y="41901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439580" y="4373327"/>
            <a:ext cx="17071162" cy="4708795"/>
          </a:xfrm>
          <a:custGeom>
            <a:avLst/>
            <a:gdLst/>
            <a:ahLst/>
            <a:cxnLst/>
            <a:rect l="l" t="t" r="r" b="b"/>
            <a:pathLst>
              <a:path w="25606743" h="7063193">
                <a:moveTo>
                  <a:pt x="0" y="0"/>
                </a:moveTo>
                <a:lnTo>
                  <a:pt x="25606742" y="0"/>
                </a:lnTo>
                <a:lnTo>
                  <a:pt x="25606742" y="7063194"/>
                </a:lnTo>
                <a:lnTo>
                  <a:pt x="0" y="706319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99130" y="4050509"/>
            <a:ext cx="3026895" cy="3001671"/>
          </a:xfrm>
          <a:custGeom>
            <a:avLst/>
            <a:gdLst/>
            <a:ahLst/>
            <a:cxnLst/>
            <a:rect l="l" t="t" r="r" b="b"/>
            <a:pathLst>
              <a:path w="4540342" h="4502506">
                <a:moveTo>
                  <a:pt x="4540342" y="0"/>
                </a:moveTo>
                <a:lnTo>
                  <a:pt x="0" y="0"/>
                </a:lnTo>
                <a:lnTo>
                  <a:pt x="0" y="4502505"/>
                </a:lnTo>
                <a:lnTo>
                  <a:pt x="4540342" y="4502505"/>
                </a:lnTo>
                <a:lnTo>
                  <a:pt x="4540342"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339156" y="6055331"/>
            <a:ext cx="2995992" cy="996848"/>
          </a:xfrm>
          <a:custGeom>
            <a:avLst/>
            <a:gdLst/>
            <a:ahLst/>
            <a:cxnLst/>
            <a:rect l="l" t="t" r="r" b="b"/>
            <a:pathLst>
              <a:path w="4493988" h="1495272">
                <a:moveTo>
                  <a:pt x="0" y="0"/>
                </a:moveTo>
                <a:lnTo>
                  <a:pt x="4493988" y="0"/>
                </a:lnTo>
                <a:lnTo>
                  <a:pt x="4493988" y="1495272"/>
                </a:lnTo>
                <a:lnTo>
                  <a:pt x="0" y="1495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179782" y="1783238"/>
            <a:ext cx="4020136" cy="5142035"/>
          </a:xfrm>
          <a:custGeom>
            <a:avLst/>
            <a:gdLst/>
            <a:ahLst/>
            <a:cxnLst/>
            <a:rect l="l" t="t" r="r" b="b"/>
            <a:pathLst>
              <a:path w="6030204" h="7713052">
                <a:moveTo>
                  <a:pt x="0" y="0"/>
                </a:moveTo>
                <a:lnTo>
                  <a:pt x="6030204" y="0"/>
                </a:lnTo>
                <a:lnTo>
                  <a:pt x="6030204" y="7713052"/>
                </a:lnTo>
                <a:lnTo>
                  <a:pt x="0" y="7713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887714" y="3041518"/>
            <a:ext cx="1580225" cy="1109030"/>
          </a:xfrm>
          <a:custGeom>
            <a:avLst/>
            <a:gdLst/>
            <a:ahLst/>
            <a:cxnLst/>
            <a:rect l="l" t="t" r="r" b="b"/>
            <a:pathLst>
              <a:path w="2370337" h="1663545">
                <a:moveTo>
                  <a:pt x="0" y="0"/>
                </a:moveTo>
                <a:lnTo>
                  <a:pt x="2370337" y="0"/>
                </a:lnTo>
                <a:lnTo>
                  <a:pt x="2370337" y="1663546"/>
                </a:lnTo>
                <a:lnTo>
                  <a:pt x="0" y="16635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451722" y="-1252397"/>
            <a:ext cx="2748197" cy="27432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3534" y="4373327"/>
            <a:ext cx="1036655" cy="1178017"/>
          </a:xfrm>
          <a:custGeom>
            <a:avLst/>
            <a:gdLst/>
            <a:ahLst/>
            <a:cxnLst/>
            <a:rect l="l" t="t" r="r" b="b"/>
            <a:pathLst>
              <a:path w="1554983" h="1767026">
                <a:moveTo>
                  <a:pt x="1554983" y="0"/>
                </a:moveTo>
                <a:lnTo>
                  <a:pt x="0" y="0"/>
                </a:lnTo>
                <a:lnTo>
                  <a:pt x="0" y="1767027"/>
                </a:lnTo>
                <a:lnTo>
                  <a:pt x="1554983" y="1767027"/>
                </a:lnTo>
                <a:lnTo>
                  <a:pt x="1554983"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3480677" y="6064034"/>
            <a:ext cx="1298422" cy="1327383"/>
          </a:xfrm>
          <a:custGeom>
            <a:avLst/>
            <a:gdLst/>
            <a:ahLst/>
            <a:cxnLst/>
            <a:rect l="l" t="t" r="r" b="b"/>
            <a:pathLst>
              <a:path w="1947633" h="1991075">
                <a:moveTo>
                  <a:pt x="0" y="0"/>
                </a:moveTo>
                <a:lnTo>
                  <a:pt x="1947633" y="0"/>
                </a:lnTo>
                <a:lnTo>
                  <a:pt x="1947633" y="1991074"/>
                </a:lnTo>
                <a:lnTo>
                  <a:pt x="0" y="199107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129888" y="5423964"/>
            <a:ext cx="610466" cy="640069"/>
          </a:xfrm>
          <a:custGeom>
            <a:avLst/>
            <a:gdLst/>
            <a:ahLst/>
            <a:cxnLst/>
            <a:rect l="l" t="t" r="r" b="b"/>
            <a:pathLst>
              <a:path w="915699" h="960104">
                <a:moveTo>
                  <a:pt x="0" y="0"/>
                </a:moveTo>
                <a:lnTo>
                  <a:pt x="915699" y="0"/>
                </a:lnTo>
                <a:lnTo>
                  <a:pt x="915699" y="960104"/>
                </a:lnTo>
                <a:lnTo>
                  <a:pt x="0" y="960104"/>
                </a:lnTo>
                <a:lnTo>
                  <a:pt x="0" y="0"/>
                </a:lnTo>
                <a:close/>
              </a:path>
            </a:pathLst>
          </a:custGeom>
          <a:blipFill>
            <a:blip r:embed="rId19"/>
            <a:stretch>
              <a:fillRect/>
            </a:stretch>
          </a:blipFill>
        </p:spPr>
        <p:txBody>
          <a:bodyPr/>
          <a:lstStyle/>
          <a:p>
            <a:pPr defTabSz="609630"/>
            <a:endParaRPr lang="en-US" sz="1200">
              <a:solidFill>
                <a:prstClr val="black"/>
              </a:solidFill>
              <a:latin typeface="Calibri"/>
            </a:endParaRPr>
          </a:p>
        </p:txBody>
      </p:sp>
      <p:pic>
        <p:nvPicPr>
          <p:cNvPr id="16" name="Picture 15" descr="A yellow circles with red lines&#10;&#10;AI-generated content may be incorrect.">
            <a:extLst>
              <a:ext uri="{FF2B5EF4-FFF2-40B4-BE49-F238E27FC236}">
                <a16:creationId xmlns:a16="http://schemas.microsoft.com/office/drawing/2014/main" id="{207A788F-2211-5315-E52D-74B79433E8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9037" y="234165"/>
            <a:ext cx="2590180" cy="1550567"/>
          </a:xfrm>
          <a:prstGeom prst="rect">
            <a:avLst/>
          </a:prstGeom>
        </p:spPr>
      </p:pic>
      <p:pic>
        <p:nvPicPr>
          <p:cNvPr id="20" name="Picture 19">
            <a:extLst>
              <a:ext uri="{FF2B5EF4-FFF2-40B4-BE49-F238E27FC236}">
                <a16:creationId xmlns:a16="http://schemas.microsoft.com/office/drawing/2014/main" id="{FB55F484-2CA4-FAC8-D6FC-FC57590B6FA8}"/>
              </a:ext>
            </a:extLst>
          </p:cNvPr>
          <p:cNvPicPr>
            <a:picLocks noChangeAspect="1"/>
          </p:cNvPicPr>
          <p:nvPr/>
        </p:nvPicPr>
        <p:blipFill>
          <a:blip r:embed="rId21"/>
          <a:stretch>
            <a:fillRect/>
          </a:stretch>
        </p:blipFill>
        <p:spPr>
          <a:xfrm>
            <a:off x="2343322" y="1061028"/>
            <a:ext cx="7681626" cy="4383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FCAE9"/>
        </a:solidFill>
        <a:effectLst/>
      </p:bgPr>
    </p:bg>
    <p:spTree>
      <p:nvGrpSpPr>
        <p:cNvPr id="1" name=""/>
        <p:cNvGrpSpPr/>
        <p:nvPr/>
      </p:nvGrpSpPr>
      <p:grpSpPr>
        <a:xfrm>
          <a:off x="0" y="0"/>
          <a:ext cx="0" cy="0"/>
          <a:chOff x="0" y="0"/>
          <a:chExt cx="0" cy="0"/>
        </a:xfrm>
      </p:grpSpPr>
      <p:sp>
        <p:nvSpPr>
          <p:cNvPr id="2" name="Freeform 2"/>
          <p:cNvSpPr/>
          <p:nvPr/>
        </p:nvSpPr>
        <p:spPr>
          <a:xfrm>
            <a:off x="0" y="4656595"/>
            <a:ext cx="12192000" cy="2296160"/>
          </a:xfrm>
          <a:custGeom>
            <a:avLst/>
            <a:gdLst/>
            <a:ahLst/>
            <a:cxnLst/>
            <a:rect l="l" t="t" r="r" b="b"/>
            <a:pathLst>
              <a:path w="18288000" h="3444240">
                <a:moveTo>
                  <a:pt x="0" y="0"/>
                </a:moveTo>
                <a:lnTo>
                  <a:pt x="18288000" y="0"/>
                </a:lnTo>
                <a:lnTo>
                  <a:pt x="18288000" y="3444240"/>
                </a:lnTo>
                <a:lnTo>
                  <a:pt x="0" y="344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6029" y="419588"/>
            <a:ext cx="2042395" cy="1819433"/>
          </a:xfrm>
          <a:custGeom>
            <a:avLst/>
            <a:gdLst/>
            <a:ahLst/>
            <a:cxnLst/>
            <a:rect l="l" t="t" r="r" b="b"/>
            <a:pathLst>
              <a:path w="3063592" h="2729150">
                <a:moveTo>
                  <a:pt x="0" y="0"/>
                </a:moveTo>
                <a:lnTo>
                  <a:pt x="3063593" y="0"/>
                </a:lnTo>
                <a:lnTo>
                  <a:pt x="3063593" y="2729151"/>
                </a:lnTo>
                <a:lnTo>
                  <a:pt x="0" y="2729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73738">
            <a:off x="9956306" y="749632"/>
            <a:ext cx="1307769" cy="1307769"/>
          </a:xfrm>
          <a:custGeom>
            <a:avLst/>
            <a:gdLst/>
            <a:ahLst/>
            <a:cxnLst/>
            <a:rect l="l" t="t" r="r" b="b"/>
            <a:pathLst>
              <a:path w="1961653" h="1961653">
                <a:moveTo>
                  <a:pt x="0" y="0"/>
                </a:moveTo>
                <a:lnTo>
                  <a:pt x="1961653" y="0"/>
                </a:lnTo>
                <a:lnTo>
                  <a:pt x="1961653" y="1961653"/>
                </a:lnTo>
                <a:lnTo>
                  <a:pt x="0" y="1961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83240">
            <a:off x="8862774" y="5474244"/>
            <a:ext cx="919620" cy="898162"/>
          </a:xfrm>
          <a:custGeom>
            <a:avLst/>
            <a:gdLst/>
            <a:ahLst/>
            <a:cxnLst/>
            <a:rect l="l" t="t" r="r" b="b"/>
            <a:pathLst>
              <a:path w="1379430" h="1347243">
                <a:moveTo>
                  <a:pt x="0" y="0"/>
                </a:moveTo>
                <a:lnTo>
                  <a:pt x="1379430" y="0"/>
                </a:lnTo>
                <a:lnTo>
                  <a:pt x="1379430" y="1347243"/>
                </a:lnTo>
                <a:lnTo>
                  <a:pt x="0" y="13472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51150" y="2639923"/>
            <a:ext cx="1369314" cy="1371600"/>
          </a:xfrm>
          <a:custGeom>
            <a:avLst/>
            <a:gdLst/>
            <a:ahLst/>
            <a:cxnLst/>
            <a:rect l="l" t="t" r="r" b="b"/>
            <a:pathLst>
              <a:path w="2053971" h="2057400">
                <a:moveTo>
                  <a:pt x="0" y="0"/>
                </a:moveTo>
                <a:lnTo>
                  <a:pt x="2053971" y="0"/>
                </a:lnTo>
                <a:lnTo>
                  <a:pt x="2053971"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399299" y="2905820"/>
            <a:ext cx="3474801" cy="4320996"/>
          </a:xfrm>
          <a:custGeom>
            <a:avLst/>
            <a:gdLst/>
            <a:ahLst/>
            <a:cxnLst/>
            <a:rect l="l" t="t" r="r" b="b"/>
            <a:pathLst>
              <a:path w="5212202" h="6481494">
                <a:moveTo>
                  <a:pt x="0" y="0"/>
                </a:moveTo>
                <a:lnTo>
                  <a:pt x="5212202" y="0"/>
                </a:lnTo>
                <a:lnTo>
                  <a:pt x="5212202" y="6481494"/>
                </a:lnTo>
                <a:lnTo>
                  <a:pt x="0" y="6481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4273401"/>
            <a:ext cx="1791081" cy="2743200"/>
          </a:xfrm>
          <a:custGeom>
            <a:avLst/>
            <a:gdLst/>
            <a:ahLst/>
            <a:cxnLst/>
            <a:rect l="l" t="t" r="r" b="b"/>
            <a:pathLst>
              <a:path w="2686622" h="4114800">
                <a:moveTo>
                  <a:pt x="0" y="0"/>
                </a:moveTo>
                <a:lnTo>
                  <a:pt x="2686622" y="0"/>
                </a:lnTo>
                <a:lnTo>
                  <a:pt x="268662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52BB89F-425B-E606-E65C-722ACF315784}"/>
              </a:ext>
            </a:extLst>
          </p:cNvPr>
          <p:cNvSpPr/>
          <p:nvPr/>
        </p:nvSpPr>
        <p:spPr>
          <a:xfrm>
            <a:off x="1711843" y="1722475"/>
            <a:ext cx="8410352" cy="3604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7B4B1430-AD4B-BD7B-1511-0BC28CB52BC9}"/>
              </a:ext>
            </a:extLst>
          </p:cNvPr>
          <p:cNvPicPr>
            <a:picLocks noChangeAspect="1"/>
          </p:cNvPicPr>
          <p:nvPr/>
        </p:nvPicPr>
        <p:blipFill>
          <a:blip r:embed="rId16"/>
          <a:stretch>
            <a:fillRect/>
          </a:stretch>
        </p:blipFill>
        <p:spPr>
          <a:xfrm>
            <a:off x="1813026" y="2604977"/>
            <a:ext cx="8259587" cy="168633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E4D8261-37B7-D3B2-9700-79D020EEA3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5C105E97-BA47-DD0D-92B7-649B6EE760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309520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id="{93313CDC-9C18-E705-B0C6-D141C978C353}"/>
              </a:ext>
            </a:extLst>
          </p:cNvPr>
          <p:cNvSpPr/>
          <p:nvPr/>
        </p:nvSpPr>
        <p:spPr>
          <a:xfrm>
            <a:off x="830873" y="931832"/>
            <a:ext cx="10811778" cy="5586145"/>
          </a:xfrm>
          <a:prstGeom prst="rect">
            <a:avLst/>
          </a:prstGeom>
        </p:spPr>
        <p:txBody>
          <a:bodyPr wrap="square">
            <a:spAutoFit/>
          </a:bodyPr>
          <a:lstStyle/>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đơn giản lắm. Chiều nào Diệu cũng theo mẹ đi các vườn thu hái quả</a:t>
            </a:r>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Hết chôm chôm lại đến bơ, sầu riêng,… Được đến nhiều mảnh vườn với vô vàn trái cây khác nhau thật là thích!</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Tạm biệt mùa hè, mai Diệu sẽ bước vào năm học mới…</a:t>
            </a:r>
          </a:p>
          <a:p>
            <a:pPr algn="r"/>
            <a:r>
              <a:rPr lang="vi-VN" sz="2100" b="1" dirty="0">
                <a:solidFill>
                  <a:srgbClr val="002060"/>
                </a:solidFill>
                <a:latin typeface="Cambria" panose="02040503050406030204" pitchFamily="18" charset="0"/>
                <a:ea typeface="Cambria" panose="02040503050406030204" pitchFamily="18" charset="0"/>
                <a:cs typeface="Calibri" panose="020F0502020204030204" pitchFamily="34" charset="0"/>
              </a:rPr>
              <a:t>(Theo Vũ Thị Huyền Trang)</a:t>
            </a:r>
          </a:p>
          <a:p>
            <a:pPr algn="just"/>
            <a:endParaRPr lang="en-US" sz="21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544FE22-209B-81A8-7043-775753467E9B}"/>
              </a:ext>
            </a:extLst>
          </p:cNvPr>
          <p:cNvPicPr>
            <a:picLocks noChangeAspect="1"/>
          </p:cNvPicPr>
          <p:nvPr/>
        </p:nvPicPr>
        <p:blipFill>
          <a:blip r:embed="rId3"/>
          <a:stretch>
            <a:fillRect/>
          </a:stretch>
        </p:blipFill>
        <p:spPr>
          <a:xfrm>
            <a:off x="4995067" y="310499"/>
            <a:ext cx="2499577" cy="963251"/>
          </a:xfrm>
          <a:prstGeom prst="rect">
            <a:avLst/>
          </a:prstGeom>
        </p:spPr>
      </p:pic>
    </p:spTree>
    <p:extLst>
      <p:ext uri="{BB962C8B-B14F-4D97-AF65-F5344CB8AC3E}">
        <p14:creationId xmlns:p14="http://schemas.microsoft.com/office/powerpoint/2010/main" val="25761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7" name="Group 6">
            <a:extLst>
              <a:ext uri="{FF2B5EF4-FFF2-40B4-BE49-F238E27FC236}">
                <a16:creationId xmlns:a16="http://schemas.microsoft.com/office/drawing/2014/main" id="{6DACB7D8-C11B-4A53-275A-70A180736B5C}"/>
              </a:ext>
            </a:extLst>
          </p:cNvPr>
          <p:cNvGrpSpPr/>
          <p:nvPr/>
        </p:nvGrpSpPr>
        <p:grpSpPr>
          <a:xfrm>
            <a:off x="7244346" y="1009774"/>
            <a:ext cx="4947654" cy="1361483"/>
            <a:chOff x="5425541" y="1047723"/>
            <a:chExt cx="4827497" cy="2168925"/>
          </a:xfrm>
        </p:grpSpPr>
        <p:sp>
          <p:nvSpPr>
            <p:cNvPr id="8" name="Speech Bubble: Rectangle with Corners Rounded 7">
              <a:extLst>
                <a:ext uri="{FF2B5EF4-FFF2-40B4-BE49-F238E27FC236}">
                  <a16:creationId xmlns:a16="http://schemas.microsoft.com/office/drawing/2014/main" id="{17A9E1F5-F992-C801-9872-48436ED8DC61}"/>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2FE3BEB3-5C58-18BB-0878-25CCBC6BA396}"/>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0" name="Picture 9">
            <a:extLst>
              <a:ext uri="{FF2B5EF4-FFF2-40B4-BE49-F238E27FC236}">
                <a16:creationId xmlns:a16="http://schemas.microsoft.com/office/drawing/2014/main" id="{87DE8921-1F1C-04D4-6B88-029948AA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1" name="矩形 29">
            <a:extLst>
              <a:ext uri="{FF2B5EF4-FFF2-40B4-BE49-F238E27FC236}">
                <a16:creationId xmlns:a16="http://schemas.microsoft.com/office/drawing/2014/main" id="{989B17F0-1F65-A1B4-3D84-7AD3C4DE78B9}"/>
              </a:ext>
            </a:extLst>
          </p:cNvPr>
          <p:cNvSpPr/>
          <p:nvPr/>
        </p:nvSpPr>
        <p:spPr>
          <a:xfrm>
            <a:off x="723956" y="2248822"/>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những gì nhỉ?.</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E30F6D1F-112D-4D14-9F29-B14E2A5B2108}"/>
              </a:ext>
            </a:extLst>
          </p:cNvPr>
          <p:cNvSpPr/>
          <p:nvPr/>
        </p:nvSpPr>
        <p:spPr>
          <a:xfrm>
            <a:off x="718250" y="3074868"/>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矩形 29">
            <a:extLst>
              <a:ext uri="{FF2B5EF4-FFF2-40B4-BE49-F238E27FC236}">
                <a16:creationId xmlns:a16="http://schemas.microsoft.com/office/drawing/2014/main" id="{A1E2EAFB-7200-4C03-9ABE-E5FF837C03A3}"/>
              </a:ext>
            </a:extLst>
          </p:cNvPr>
          <p:cNvSpPr/>
          <p:nvPr/>
        </p:nvSpPr>
        <p:spPr>
          <a:xfrm>
            <a:off x="764111" y="4062275"/>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 Đoạn 3: tiếp theo đến </a:t>
            </a:r>
            <a:r>
              <a:rPr lang="vi-VN" sz="2800" b="1" i="1" dirty="0">
                <a:solidFill>
                  <a:prstClr val="black"/>
                </a:solidFill>
                <a:latin typeface="Cambria" panose="02040503050406030204" pitchFamily="18" charset="0"/>
                <a:ea typeface="Cambria" panose="02040503050406030204" pitchFamily="18" charset="0"/>
              </a:rPr>
              <a:t>kho chuyện thú vị.</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A5FB3124-A57F-2E36-6ABC-3BAA271920EE}"/>
              </a:ext>
            </a:extLst>
          </p:cNvPr>
          <p:cNvGrpSpPr/>
          <p:nvPr/>
        </p:nvGrpSpPr>
        <p:grpSpPr>
          <a:xfrm>
            <a:off x="7592290" y="989958"/>
            <a:ext cx="4448647" cy="1361483"/>
            <a:chOff x="5424805" y="1581448"/>
            <a:chExt cx="4827497" cy="2168925"/>
          </a:xfrm>
        </p:grpSpPr>
        <p:sp>
          <p:nvSpPr>
            <p:cNvPr id="15" name="Speech Bubble: Rectangle with Corners Rounded 7">
              <a:extLst>
                <a:ext uri="{FF2B5EF4-FFF2-40B4-BE49-F238E27FC236}">
                  <a16:creationId xmlns:a16="http://schemas.microsoft.com/office/drawing/2014/main" id="{54FF7BF5-E19F-9C1B-40F4-116E922A75EC}"/>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502D7B4-7E05-AB22-1CD5-7D5C88AF7853}"/>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5</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A2335E15-6C36-DB12-92C2-0FCA492E521A}"/>
              </a:ext>
            </a:extLst>
          </p:cNvPr>
          <p:cNvSpPr txBox="1"/>
          <p:nvPr/>
        </p:nvSpPr>
        <p:spPr>
          <a:xfrm>
            <a:off x="825026" y="3063408"/>
            <a:ext cx="7152799" cy="523220"/>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thật là thích!.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A29AC680-5A0E-252F-79FB-20BB947E4B73}"/>
              </a:ext>
            </a:extLst>
          </p:cNvPr>
          <p:cNvPicPr>
            <a:picLocks noChangeAspect="1"/>
          </p:cNvPicPr>
          <p:nvPr/>
        </p:nvPicPr>
        <p:blipFill>
          <a:blip r:embed="rId4"/>
          <a:stretch>
            <a:fillRect/>
          </a:stretch>
        </p:blipFill>
        <p:spPr>
          <a:xfrm>
            <a:off x="-234736" y="467025"/>
            <a:ext cx="9620322" cy="1670449"/>
          </a:xfrm>
          <a:prstGeom prst="rect">
            <a:avLst/>
          </a:prstGeom>
        </p:spPr>
      </p:pic>
      <p:sp>
        <p:nvSpPr>
          <p:cNvPr id="19" name="矩形 29">
            <a:extLst>
              <a:ext uri="{FF2B5EF4-FFF2-40B4-BE49-F238E27FC236}">
                <a16:creationId xmlns:a16="http://schemas.microsoft.com/office/drawing/2014/main" id="{9E3F472A-87F0-AD1C-B14E-97AA8ED892B4}"/>
              </a:ext>
            </a:extLst>
          </p:cNvPr>
          <p:cNvSpPr/>
          <p:nvPr/>
        </p:nvSpPr>
        <p:spPr>
          <a:xfrm>
            <a:off x="764111" y="4925304"/>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tiếp theo đến </a:t>
            </a:r>
            <a:r>
              <a:rPr lang="vi-VN" sz="2800" b="1" i="1" dirty="0">
                <a:solidFill>
                  <a:prstClr val="black"/>
                </a:solidFill>
                <a:latin typeface="Cambria" panose="02040503050406030204" pitchFamily="18" charset="0"/>
                <a:ea typeface="Cambria" panose="02040503050406030204" pitchFamily="18" charset="0"/>
              </a:rPr>
              <a:t>vài chiếc bánh mì.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FBBBFEBC-9DB0-217D-4547-08E2005D348F}"/>
              </a:ext>
            </a:extLst>
          </p:cNvPr>
          <p:cNvSpPr/>
          <p:nvPr/>
        </p:nvSpPr>
        <p:spPr>
          <a:xfrm>
            <a:off x="745221" y="5683138"/>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a:t>
            </a:r>
            <a:r>
              <a:rPr lang="en-US" sz="2800" b="1" dirty="0">
                <a:solidFill>
                  <a:prstClr val="black"/>
                </a:solidFill>
                <a:latin typeface="Cambria" panose="02040503050406030204" pitchFamily="18" charset="0"/>
                <a:ea typeface="Cambria" panose="02040503050406030204" pitchFamily="18" charset="0"/>
              </a:rPr>
              <a:t>5</a:t>
            </a:r>
            <a:r>
              <a:rPr lang="vi-VN"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Đoạn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còn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378C6D21-9839-D87A-CFCE-D13C87C02B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66" y="0"/>
            <a:ext cx="1697780" cy="169778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0F7242AF-FFD1-D456-D859-9608115B1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839" y="8102010"/>
            <a:ext cx="1697780" cy="1697780"/>
          </a:xfrm>
          <a:prstGeom prst="rect">
            <a:avLst/>
          </a:prstGeom>
        </p:spPr>
      </p:pic>
    </p:spTree>
    <p:extLst>
      <p:ext uri="{BB962C8B-B14F-4D97-AF65-F5344CB8AC3E}">
        <p14:creationId xmlns:p14="http://schemas.microsoft.com/office/powerpoint/2010/main" val="74865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 name="Picture 1">
            <a:extLst>
              <a:ext uri="{FF2B5EF4-FFF2-40B4-BE49-F238E27FC236}">
                <a16:creationId xmlns:a16="http://schemas.microsoft.com/office/drawing/2014/main" id="{31BCA8DF-6F76-08D1-D2DE-4E296C80C8F6}"/>
              </a:ext>
            </a:extLst>
          </p:cNvPr>
          <p:cNvPicPr>
            <a:picLocks noChangeAspect="1"/>
          </p:cNvPicPr>
          <p:nvPr/>
        </p:nvPicPr>
        <p:blipFill>
          <a:blip r:embed="rId3"/>
          <a:stretch>
            <a:fillRect/>
          </a:stretch>
        </p:blipFill>
        <p:spPr>
          <a:xfrm>
            <a:off x="1719535" y="771021"/>
            <a:ext cx="9620322" cy="1670449"/>
          </a:xfrm>
          <a:prstGeom prst="rect">
            <a:avLst/>
          </a:prstGeom>
        </p:spPr>
      </p:pic>
      <p:sp>
        <p:nvSpPr>
          <p:cNvPr id="7" name="圆角矩形 17">
            <a:extLst>
              <a:ext uri="{FF2B5EF4-FFF2-40B4-BE49-F238E27FC236}">
                <a16:creationId xmlns:a16="http://schemas.microsoft.com/office/drawing/2014/main" id="{BDCCF8AF-0136-0742-3BED-85CA5E7EE600}"/>
              </a:ext>
            </a:extLst>
          </p:cNvPr>
          <p:cNvSpPr/>
          <p:nvPr/>
        </p:nvSpPr>
        <p:spPr>
          <a:xfrm>
            <a:off x="3146043" y="2676583"/>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F9EBF4BE-96D0-947D-E063-A1702F47E590}"/>
              </a:ext>
            </a:extLst>
          </p:cNvPr>
          <p:cNvSpPr txBox="1"/>
          <p:nvPr/>
        </p:nvSpPr>
        <p:spPr>
          <a:xfrm>
            <a:off x="3866476" y="2737176"/>
            <a:ext cx="2598821" cy="646331"/>
          </a:xfrm>
          <a:prstGeom prst="rect">
            <a:avLst/>
          </a:prstGeom>
          <a:noFill/>
        </p:spPr>
        <p:txBody>
          <a:bodyPr wrap="square" rtlCol="0">
            <a:spAutoFit/>
          </a:bodyPr>
          <a:lstStyle/>
          <a:p>
            <a:pPr lvl="0">
              <a:defRPr/>
            </a:pPr>
            <a:r>
              <a:rPr lang="en-US" sz="3600" b="1" dirty="0" err="1">
                <a:solidFill>
                  <a:srgbClr val="662A0E"/>
                </a:solidFill>
                <a:latin typeface="Cambria" panose="02040503050406030204" pitchFamily="18" charset="0"/>
                <a:ea typeface="Cambria" panose="02040503050406030204" pitchFamily="18" charset="0"/>
                <a:cs typeface="Arial-Rounded" panose="020B0500000000000000" pitchFamily="34" charset="0"/>
              </a:rPr>
              <a:t>Diệu</a:t>
            </a:r>
            <a:endParaRPr lang="en-US" sz="3600" b="1" dirty="0">
              <a:solidFill>
                <a:srgbClr val="662A0E"/>
              </a:solidFill>
              <a:latin typeface="Cambria" panose="02040503050406030204" pitchFamily="18" charset="0"/>
              <a:ea typeface="Cambria" panose="02040503050406030204" pitchFamily="18" charset="0"/>
              <a:cs typeface="Arial-Rounded" panose="020B0500000000000000" pitchFamily="34" charset="0"/>
            </a:endParaRPr>
          </a:p>
        </p:txBody>
      </p:sp>
      <p:sp>
        <p:nvSpPr>
          <p:cNvPr id="9" name="圆角矩形 17">
            <a:extLst>
              <a:ext uri="{FF2B5EF4-FFF2-40B4-BE49-F238E27FC236}">
                <a16:creationId xmlns:a16="http://schemas.microsoft.com/office/drawing/2014/main" id="{53020BA0-02FB-D084-E73D-9CA0BB520223}"/>
              </a:ext>
            </a:extLst>
          </p:cNvPr>
          <p:cNvSpPr/>
          <p:nvPr/>
        </p:nvSpPr>
        <p:spPr>
          <a:xfrm>
            <a:off x="3132548" y="3861011"/>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B85FF04A-4A8C-A369-4D25-19862745BDB7}"/>
              </a:ext>
            </a:extLst>
          </p:cNvPr>
          <p:cNvSpPr txBox="1"/>
          <p:nvPr/>
        </p:nvSpPr>
        <p:spPr>
          <a:xfrm>
            <a:off x="3816712" y="404964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háo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hức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4CCFFBB9-88B8-22B1-D214-3FC0CFE2787C}"/>
              </a:ext>
            </a:extLst>
          </p:cNvPr>
          <p:cNvSpPr/>
          <p:nvPr/>
        </p:nvSpPr>
        <p:spPr>
          <a:xfrm>
            <a:off x="6793040" y="2640891"/>
            <a:ext cx="2521081"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FE1F4B4B-8D8D-03F3-AA99-7E3A1F106524}"/>
              </a:ext>
            </a:extLst>
          </p:cNvPr>
          <p:cNvSpPr txBox="1"/>
          <p:nvPr/>
        </p:nvSpPr>
        <p:spPr>
          <a:xfrm>
            <a:off x="7317705" y="2684109"/>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vô</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3ED8182A-F628-0414-4433-19EDA004854C}"/>
              </a:ext>
            </a:extLst>
          </p:cNvPr>
          <p:cNvSpPr/>
          <p:nvPr/>
        </p:nvSpPr>
        <p:spPr>
          <a:xfrm>
            <a:off x="6797088" y="3861011"/>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BB3109B8-909C-1315-9774-910864BC75DD}"/>
              </a:ext>
            </a:extLst>
          </p:cNvPr>
          <p:cNvSpPr txBox="1"/>
          <p:nvPr/>
        </p:nvSpPr>
        <p:spPr>
          <a:xfrm>
            <a:off x="6950842" y="398775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riêng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04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6C623-F85F-C0F4-4BED-BED709D89810}"/>
              </a:ext>
            </a:extLst>
          </p:cNvPr>
          <p:cNvPicPr>
            <a:picLocks noChangeAspect="1"/>
          </p:cNvPicPr>
          <p:nvPr/>
        </p:nvPicPr>
        <p:blipFill>
          <a:blip r:embed="rId2"/>
          <a:stretch>
            <a:fillRect/>
          </a:stretch>
        </p:blipFill>
        <p:spPr>
          <a:xfrm>
            <a:off x="-1" y="0"/>
            <a:ext cx="12182259" cy="6858000"/>
          </a:xfrm>
          <a:prstGeom prst="rect">
            <a:avLst/>
          </a:prstGeom>
        </p:spPr>
      </p:pic>
      <p:sp>
        <p:nvSpPr>
          <p:cNvPr id="4" name="矩形: 圆角 13">
            <a:extLst>
              <a:ext uri="{FF2B5EF4-FFF2-40B4-BE49-F238E27FC236}">
                <a16:creationId xmlns:a16="http://schemas.microsoft.com/office/drawing/2014/main" id="{57E6DA0E-886F-8A46-9358-EBC46BC46573}"/>
              </a:ext>
            </a:extLst>
          </p:cNvPr>
          <p:cNvSpPr/>
          <p:nvPr/>
        </p:nvSpPr>
        <p:spPr>
          <a:xfrm>
            <a:off x="527539" y="404445"/>
            <a:ext cx="11245362" cy="585813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5" name="Group 4">
            <a:extLst>
              <a:ext uri="{FF2B5EF4-FFF2-40B4-BE49-F238E27FC236}">
                <a16:creationId xmlns:a16="http://schemas.microsoft.com/office/drawing/2014/main" id="{AACD6491-A0B4-F927-20D4-0C2F406272B6}"/>
              </a:ext>
            </a:extLst>
          </p:cNvPr>
          <p:cNvGrpSpPr/>
          <p:nvPr/>
        </p:nvGrpSpPr>
        <p:grpSpPr>
          <a:xfrm>
            <a:off x="3747987" y="121660"/>
            <a:ext cx="5007442" cy="1503485"/>
            <a:chOff x="1560542" y="1521069"/>
            <a:chExt cx="5007442" cy="1503485"/>
          </a:xfrm>
        </p:grpSpPr>
        <p:pic>
          <p:nvPicPr>
            <p:cNvPr id="6" name="图片 5" descr="图形用户界面&#10;&#10;中度可信度描述已自动生成">
              <a:extLst>
                <a:ext uri="{FF2B5EF4-FFF2-40B4-BE49-F238E27FC236}">
                  <a16:creationId xmlns:a16="http://schemas.microsoft.com/office/drawing/2014/main" id="{77701078-5A66-E165-9B61-981703A44D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1560542" y="1521069"/>
              <a:ext cx="5007442" cy="1503485"/>
            </a:xfrm>
            <a:prstGeom prst="rect">
              <a:avLst/>
            </a:prstGeom>
          </p:spPr>
        </p:pic>
        <p:sp>
          <p:nvSpPr>
            <p:cNvPr id="15" name="矩形 2">
              <a:extLst>
                <a:ext uri="{FF2B5EF4-FFF2-40B4-BE49-F238E27FC236}">
                  <a16:creationId xmlns:a16="http://schemas.microsoft.com/office/drawing/2014/main" id="{7CFAD3A9-2E7D-045D-7E76-83A3BE14EED4}"/>
                </a:ext>
              </a:extLst>
            </p:cNvPr>
            <p:cNvSpPr/>
            <p:nvPr/>
          </p:nvSpPr>
          <p:spPr>
            <a:xfrm>
              <a:off x="2086843" y="1864583"/>
              <a:ext cx="39725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Luyện</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đọc</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câu</a:t>
              </a: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panose="020B0604020202020204" pitchFamily="34" charset="0"/>
                </a:rPr>
                <a:t>dài</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panose="020B0604020202020204" pitchFamily="34" charset="0"/>
              </a:endParaRPr>
            </a:p>
          </p:txBody>
        </p:sp>
      </p:grpSp>
      <p:sp>
        <p:nvSpPr>
          <p:cNvPr id="16" name="Rectangle 15">
            <a:extLst>
              <a:ext uri="{FF2B5EF4-FFF2-40B4-BE49-F238E27FC236}">
                <a16:creationId xmlns:a16="http://schemas.microsoft.com/office/drawing/2014/main" id="{4F31AC07-DC71-E700-263F-729663D26B4A}"/>
              </a:ext>
            </a:extLst>
          </p:cNvPr>
          <p:cNvSpPr/>
          <p:nvPr/>
        </p:nvSpPr>
        <p:spPr>
          <a:xfrm>
            <a:off x="1228279" y="2124875"/>
            <a:ext cx="10127293"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Diệu yêu những người 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người bác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tảo tần bán từng giỏ cua,/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mớ tép: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Yêu cả những người bà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sáng nào cũng dắt cháu đi mua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ít kẹo bột,/ vài cái bánh mì.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6252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thú</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p:cNvSpPr/>
          <p:nvPr/>
        </p:nvSpPr>
        <p:spPr>
          <a:xfrm>
            <a:off x="2953337" y="1847874"/>
            <a:ext cx="4556120" cy="830997"/>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8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vị</a:t>
            </a:r>
            <a:endParaRPr kumimoji="0" lang="en-US" sz="4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TextBox 8"/>
          <p:cNvSpPr txBox="1"/>
          <p:nvPr/>
        </p:nvSpPr>
        <p:spPr>
          <a:xfrm>
            <a:off x="289560" y="3137363"/>
            <a:ext cx="2446990" cy="830997"/>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Tỉ</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tê</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p:cNvSpPr/>
          <p:nvPr/>
        </p:nvSpPr>
        <p:spPr>
          <a:xfrm>
            <a:off x="2953338" y="3194635"/>
            <a:ext cx="9086262" cy="707886"/>
          </a:xfrm>
          <a:prstGeom prst="rect">
            <a:avLst/>
          </a:prstGeom>
          <a:solidFill>
            <a:sysClr val="window" lastClr="FFFFFF"/>
          </a:solidFill>
          <a:ln w="28575">
            <a:solidFill>
              <a:srgbClr val="FFB3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giọng</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thân</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mật</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tâm</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tình</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p:cNvSpPr txBox="1"/>
          <p:nvPr/>
        </p:nvSpPr>
        <p:spPr>
          <a:xfrm>
            <a:off x="289560" y="4168891"/>
            <a:ext cx="2446990" cy="830997"/>
          </a:xfrm>
          <a:prstGeom prst="rect">
            <a:avLst/>
          </a:prstGeom>
          <a:solidFill>
            <a:srgbClr val="98FF66"/>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Tảo</a:t>
            </a: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tần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p:cNvSpPr/>
          <p:nvPr/>
        </p:nvSpPr>
        <p:spPr>
          <a:xfrm>
            <a:off x="2953338" y="4283700"/>
            <a:ext cx="9086262" cy="707886"/>
          </a:xfrm>
          <a:prstGeom prst="rect">
            <a:avLst/>
          </a:prstGeom>
          <a:solidFill>
            <a:sysClr val="window" lastClr="FFFFFF"/>
          </a:solidFill>
          <a:ln w="28575">
            <a:solidFill>
              <a:srgbClr val="98FF66"/>
            </a:solidFill>
            <a:prstDash val="dashDot"/>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phụ</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1"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nữ</a:t>
            </a:r>
            <a:r>
              <a:rPr kumimoji="0" lang="en-US" sz="4000" b="0" i="1"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đảm</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chịu</a:t>
            </a:r>
            <a:r>
              <a:rPr kumimoji="0" lang="en-US" sz="4000" b="0" i="0" u="none" strike="noStrike" kern="0" cap="none" spc="0" normalizeH="0" baseline="0" noProof="0" dirty="0">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1142</Words>
  <Application>Microsoft Office PowerPoint</Application>
  <PresentationFormat>Widescreen</PresentationFormat>
  <Paragraphs>93</Paragraphs>
  <Slides>22</Slides>
  <Notes>10</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等线</vt:lpstr>
      <vt:lpstr>微软雅黑</vt:lpstr>
      <vt:lpstr>#9Slide05 MetroScript</vt:lpstr>
      <vt:lpstr>Arial</vt:lpstr>
      <vt:lpstr>Calibri</vt:lpstr>
      <vt:lpstr>Cambria</vt:lpstr>
      <vt:lpstr>HP001 4 hàng</vt:lpstr>
      <vt:lpstr>iCiel Gotham Medium</vt:lpstr>
      <vt:lpstr>Lobster</vt:lpstr>
      <vt:lpstr>SVN-Genica Pro</vt:lpstr>
      <vt:lpstr>千图网海量PPT模板www.58pic.com​​</vt:lpstr>
      <vt:lpstr>2_Office Theme</vt:lpstr>
      <vt:lpstr>6_Office Theme</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92</cp:revision>
  <dcterms:created xsi:type="dcterms:W3CDTF">2022-06-17T00:07:02Z</dcterms:created>
  <dcterms:modified xsi:type="dcterms:W3CDTF">2025-12-23T17:35:46Z</dcterms:modified>
</cp:coreProperties>
</file>