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98" r:id="rId2"/>
    <p:sldMasterId id="2147483713" r:id="rId3"/>
    <p:sldMasterId id="2147483719" r:id="rId4"/>
    <p:sldMasterId id="2147483725" r:id="rId5"/>
    <p:sldMasterId id="2147483731" r:id="rId6"/>
    <p:sldMasterId id="2147483737" r:id="rId7"/>
  </p:sldMasterIdLst>
  <p:notesMasterIdLst>
    <p:notesMasterId r:id="rId32"/>
  </p:notesMasterIdLst>
  <p:sldIdLst>
    <p:sldId id="572" r:id="rId8"/>
    <p:sldId id="263" r:id="rId9"/>
    <p:sldId id="302" r:id="rId10"/>
    <p:sldId id="257" r:id="rId11"/>
    <p:sldId id="303" r:id="rId12"/>
    <p:sldId id="304" r:id="rId13"/>
    <p:sldId id="305" r:id="rId14"/>
    <p:sldId id="2648" r:id="rId15"/>
    <p:sldId id="264" r:id="rId16"/>
    <p:sldId id="307" r:id="rId17"/>
    <p:sldId id="258" r:id="rId18"/>
    <p:sldId id="2632" r:id="rId19"/>
    <p:sldId id="2633" r:id="rId20"/>
    <p:sldId id="2634" r:id="rId21"/>
    <p:sldId id="2643" r:id="rId22"/>
    <p:sldId id="259" r:id="rId23"/>
    <p:sldId id="280" r:id="rId24"/>
    <p:sldId id="260" r:id="rId25"/>
    <p:sldId id="261" r:id="rId26"/>
    <p:sldId id="308" r:id="rId27"/>
    <p:sldId id="2651" r:id="rId28"/>
    <p:sldId id="346" r:id="rId29"/>
    <p:sldId id="262" r:id="rId30"/>
    <p:sldId id="320" r:id="rId31"/>
  </p:sldIdLst>
  <p:sldSz cx="9144000" cy="5143500" type="screen16x9"/>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316D"/>
    <a:srgbClr val="F1EAC7"/>
    <a:srgbClr val="DBEDC9"/>
    <a:srgbClr val="EAE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7B2D9-0670-44DC-A771-6D2009E08E29}">
  <a:tblStyle styleId="{1587B2D9-0670-44DC-A771-6D2009E08E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96" d="100"/>
          <a:sy n="96"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bdc4cfb7a3_6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bdc4cfb7a3_6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c6ac5e8787_1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c6ac5e8787_1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11f13ace8a5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11f13ace8a5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c6ac5e878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9" name="Google Shape;2399;gc6ac5e878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1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7943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86426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983089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13181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18385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049079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703505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79"/>
        <p:cNvGrpSpPr/>
        <p:nvPr/>
      </p:nvGrpSpPr>
      <p:grpSpPr>
        <a:xfrm>
          <a:off x="0" y="0"/>
          <a:ext cx="0" cy="0"/>
          <a:chOff x="0" y="0"/>
          <a:chExt cx="0" cy="0"/>
        </a:xfrm>
      </p:grpSpPr>
      <p:sp>
        <p:nvSpPr>
          <p:cNvPr id="680" name="Google Shape;680;p9"/>
          <p:cNvSpPr/>
          <p:nvPr/>
        </p:nvSpPr>
        <p:spPr>
          <a:xfrm flipH="1">
            <a:off x="494148" y="-12763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 name="Google Shape;681;p9"/>
          <p:cNvGrpSpPr/>
          <p:nvPr/>
        </p:nvGrpSpPr>
        <p:grpSpPr>
          <a:xfrm>
            <a:off x="3343180" y="4485404"/>
            <a:ext cx="707104" cy="919965"/>
            <a:chOff x="3523950" y="4973225"/>
            <a:chExt cx="385175" cy="501125"/>
          </a:xfrm>
        </p:grpSpPr>
        <p:sp>
          <p:nvSpPr>
            <p:cNvPr id="682" name="Google Shape;682;p9"/>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9"/>
          <p:cNvGrpSpPr/>
          <p:nvPr/>
        </p:nvGrpSpPr>
        <p:grpSpPr>
          <a:xfrm>
            <a:off x="6417504" y="-192787"/>
            <a:ext cx="825749" cy="854100"/>
            <a:chOff x="4791650" y="538625"/>
            <a:chExt cx="731075" cy="756175"/>
          </a:xfrm>
        </p:grpSpPr>
        <p:sp>
          <p:nvSpPr>
            <p:cNvPr id="686" name="Google Shape;686;p9"/>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9"/>
          <p:cNvGrpSpPr/>
          <p:nvPr/>
        </p:nvGrpSpPr>
        <p:grpSpPr>
          <a:xfrm>
            <a:off x="4815244" y="-140435"/>
            <a:ext cx="707095" cy="749395"/>
            <a:chOff x="2291250" y="337875"/>
            <a:chExt cx="626025" cy="663475"/>
          </a:xfrm>
        </p:grpSpPr>
        <p:sp>
          <p:nvSpPr>
            <p:cNvPr id="693" name="Google Shape;693;p9"/>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9"/>
          <p:cNvGrpSpPr/>
          <p:nvPr/>
        </p:nvGrpSpPr>
        <p:grpSpPr>
          <a:xfrm>
            <a:off x="1378105" y="-133760"/>
            <a:ext cx="735394" cy="736046"/>
            <a:chOff x="1813400" y="1392650"/>
            <a:chExt cx="592200" cy="592725"/>
          </a:xfrm>
        </p:grpSpPr>
        <p:sp>
          <p:nvSpPr>
            <p:cNvPr id="699" name="Google Shape;699;p9"/>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9"/>
          <p:cNvGrpSpPr/>
          <p:nvPr/>
        </p:nvGrpSpPr>
        <p:grpSpPr>
          <a:xfrm>
            <a:off x="-53774" y="304305"/>
            <a:ext cx="1122882" cy="1101446"/>
            <a:chOff x="1931075" y="728875"/>
            <a:chExt cx="789650" cy="774575"/>
          </a:xfrm>
        </p:grpSpPr>
        <p:sp>
          <p:nvSpPr>
            <p:cNvPr id="705" name="Google Shape;705;p9"/>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9"/>
          <p:cNvGrpSpPr/>
          <p:nvPr/>
        </p:nvGrpSpPr>
        <p:grpSpPr>
          <a:xfrm>
            <a:off x="8138419" y="388466"/>
            <a:ext cx="1122908" cy="1075582"/>
            <a:chOff x="4644875" y="480450"/>
            <a:chExt cx="970450" cy="929550"/>
          </a:xfrm>
        </p:grpSpPr>
        <p:sp>
          <p:nvSpPr>
            <p:cNvPr id="708" name="Google Shape;708;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9"/>
          <p:cNvGrpSpPr/>
          <p:nvPr/>
        </p:nvGrpSpPr>
        <p:grpSpPr>
          <a:xfrm>
            <a:off x="8374021" y="2195907"/>
            <a:ext cx="651705" cy="663793"/>
            <a:chOff x="4344225" y="923400"/>
            <a:chExt cx="366600" cy="373400"/>
          </a:xfrm>
        </p:grpSpPr>
        <p:sp>
          <p:nvSpPr>
            <p:cNvPr id="717" name="Google Shape;717;p9"/>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9"/>
          <p:cNvGrpSpPr/>
          <p:nvPr/>
        </p:nvGrpSpPr>
        <p:grpSpPr>
          <a:xfrm>
            <a:off x="4962489" y="4240446"/>
            <a:ext cx="450385" cy="561833"/>
            <a:chOff x="2950525" y="4361225"/>
            <a:chExt cx="324625" cy="404925"/>
          </a:xfrm>
        </p:grpSpPr>
        <p:sp>
          <p:nvSpPr>
            <p:cNvPr id="721" name="Google Shape;721;p9"/>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9"/>
          <p:cNvGrpSpPr/>
          <p:nvPr/>
        </p:nvGrpSpPr>
        <p:grpSpPr>
          <a:xfrm>
            <a:off x="62479" y="1966970"/>
            <a:ext cx="1006629" cy="1222440"/>
            <a:chOff x="5" y="2195682"/>
            <a:chExt cx="1069062" cy="1298259"/>
          </a:xfrm>
        </p:grpSpPr>
        <p:grpSp>
          <p:nvGrpSpPr>
            <p:cNvPr id="725" name="Google Shape;725;p9"/>
            <p:cNvGrpSpPr/>
            <p:nvPr/>
          </p:nvGrpSpPr>
          <p:grpSpPr>
            <a:xfrm>
              <a:off x="5" y="2941418"/>
              <a:ext cx="736085" cy="552523"/>
              <a:chOff x="1727375" y="4047750"/>
              <a:chExt cx="490625" cy="368275"/>
            </a:xfrm>
          </p:grpSpPr>
          <p:sp>
            <p:nvSpPr>
              <p:cNvPr id="726" name="Google Shape;726;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9"/>
            <p:cNvGrpSpPr/>
            <p:nvPr/>
          </p:nvGrpSpPr>
          <p:grpSpPr>
            <a:xfrm>
              <a:off x="270832" y="2195682"/>
              <a:ext cx="798235" cy="631026"/>
              <a:chOff x="1944125" y="3512200"/>
              <a:chExt cx="532050" cy="420600"/>
            </a:xfrm>
          </p:grpSpPr>
          <p:sp>
            <p:nvSpPr>
              <p:cNvPr id="731" name="Google Shape;731;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5" name="Google Shape;735;p9"/>
          <p:cNvGrpSpPr/>
          <p:nvPr/>
        </p:nvGrpSpPr>
        <p:grpSpPr>
          <a:xfrm flipH="1">
            <a:off x="-336731" y="3750631"/>
            <a:ext cx="1405840" cy="1034646"/>
            <a:chOff x="3544875" y="238025"/>
            <a:chExt cx="1058375" cy="778925"/>
          </a:xfrm>
        </p:grpSpPr>
        <p:sp>
          <p:nvSpPr>
            <p:cNvPr id="736" name="Google Shape;736;p9"/>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 name="Google Shape;747;p9"/>
          <p:cNvGrpSpPr/>
          <p:nvPr/>
        </p:nvGrpSpPr>
        <p:grpSpPr>
          <a:xfrm>
            <a:off x="1695563" y="4087212"/>
            <a:ext cx="735413" cy="1284034"/>
            <a:chOff x="1987675" y="4319675"/>
            <a:chExt cx="553650" cy="966675"/>
          </a:xfrm>
        </p:grpSpPr>
        <p:sp>
          <p:nvSpPr>
            <p:cNvPr id="748" name="Google Shape;748;p9"/>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9"/>
          <p:cNvGrpSpPr/>
          <p:nvPr/>
        </p:nvGrpSpPr>
        <p:grpSpPr>
          <a:xfrm>
            <a:off x="6325078" y="4610200"/>
            <a:ext cx="781671" cy="670393"/>
            <a:chOff x="1755275" y="2954425"/>
            <a:chExt cx="588475" cy="504700"/>
          </a:xfrm>
        </p:grpSpPr>
        <p:sp>
          <p:nvSpPr>
            <p:cNvPr id="752" name="Google Shape;752;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9"/>
          <p:cNvGrpSpPr/>
          <p:nvPr/>
        </p:nvGrpSpPr>
        <p:grpSpPr>
          <a:xfrm>
            <a:off x="3008665" y="-225097"/>
            <a:ext cx="911413" cy="918719"/>
            <a:chOff x="2730425" y="489525"/>
            <a:chExt cx="686150" cy="691650"/>
          </a:xfrm>
        </p:grpSpPr>
        <p:sp>
          <p:nvSpPr>
            <p:cNvPr id="760" name="Google Shape;760;p9"/>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9"/>
          <p:cNvGrpSpPr/>
          <p:nvPr/>
        </p:nvGrpSpPr>
        <p:grpSpPr>
          <a:xfrm>
            <a:off x="8018953" y="3591559"/>
            <a:ext cx="1361840" cy="1009143"/>
            <a:chOff x="4882375" y="2533975"/>
            <a:chExt cx="1025250" cy="759725"/>
          </a:xfrm>
        </p:grpSpPr>
        <p:sp>
          <p:nvSpPr>
            <p:cNvPr id="770" name="Google Shape;770;p9"/>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9"/>
          <p:cNvSpPr txBox="1">
            <a:spLocks noGrp="1"/>
          </p:cNvSpPr>
          <p:nvPr>
            <p:ph type="subTitle" idx="1"/>
          </p:nvPr>
        </p:nvSpPr>
        <p:spPr>
          <a:xfrm>
            <a:off x="1780865" y="2323077"/>
            <a:ext cx="5582100" cy="13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773" name="Google Shape;773;p9"/>
          <p:cNvSpPr txBox="1">
            <a:spLocks noGrp="1"/>
          </p:cNvSpPr>
          <p:nvPr>
            <p:ph type="title"/>
          </p:nvPr>
        </p:nvSpPr>
        <p:spPr>
          <a:xfrm>
            <a:off x="1781035" y="1567971"/>
            <a:ext cx="55821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6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41035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428968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57473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19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CUSTOM_18_1">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006"/>
        <p:cNvGrpSpPr/>
        <p:nvPr/>
      </p:nvGrpSpPr>
      <p:grpSpPr>
        <a:xfrm>
          <a:off x="0" y="0"/>
          <a:ext cx="0" cy="0"/>
          <a:chOff x="0" y="0"/>
          <a:chExt cx="0" cy="0"/>
        </a:xfrm>
      </p:grpSpPr>
      <p:sp>
        <p:nvSpPr>
          <p:cNvPr id="1007" name="Google Shape;1007;p14"/>
          <p:cNvSpPr/>
          <p:nvPr/>
        </p:nvSpPr>
        <p:spPr>
          <a:xfrm>
            <a:off x="-398150" y="-807275"/>
            <a:ext cx="7623961" cy="10527179"/>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4"/>
          <p:cNvGrpSpPr/>
          <p:nvPr/>
        </p:nvGrpSpPr>
        <p:grpSpPr>
          <a:xfrm>
            <a:off x="5753974" y="4632894"/>
            <a:ext cx="545793" cy="710094"/>
            <a:chOff x="3523950" y="4973225"/>
            <a:chExt cx="385175" cy="501125"/>
          </a:xfrm>
        </p:grpSpPr>
        <p:sp>
          <p:nvSpPr>
            <p:cNvPr id="1009" name="Google Shape;1009;p14"/>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4"/>
          <p:cNvGrpSpPr/>
          <p:nvPr/>
        </p:nvGrpSpPr>
        <p:grpSpPr>
          <a:xfrm>
            <a:off x="8581975" y="1426491"/>
            <a:ext cx="731075" cy="756175"/>
            <a:chOff x="4791650" y="538625"/>
            <a:chExt cx="731075" cy="756175"/>
          </a:xfrm>
        </p:grpSpPr>
        <p:sp>
          <p:nvSpPr>
            <p:cNvPr id="1013" name="Google Shape;1013;p1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2394483" y="4533503"/>
            <a:ext cx="888853" cy="809485"/>
            <a:chOff x="3080800" y="238100"/>
            <a:chExt cx="714225" cy="650450"/>
          </a:xfrm>
        </p:grpSpPr>
        <p:sp>
          <p:nvSpPr>
            <p:cNvPr id="1020" name="Google Shape;1020;p1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14"/>
          <p:cNvGrpSpPr/>
          <p:nvPr/>
        </p:nvGrpSpPr>
        <p:grpSpPr>
          <a:xfrm>
            <a:off x="4245769" y="4396012"/>
            <a:ext cx="545771" cy="946976"/>
            <a:chOff x="4559300" y="564775"/>
            <a:chExt cx="389225" cy="675350"/>
          </a:xfrm>
        </p:grpSpPr>
        <p:sp>
          <p:nvSpPr>
            <p:cNvPr id="1023" name="Google Shape;1023;p14"/>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4"/>
          <p:cNvGrpSpPr/>
          <p:nvPr/>
        </p:nvGrpSpPr>
        <p:grpSpPr>
          <a:xfrm>
            <a:off x="-179100" y="1268775"/>
            <a:ext cx="626025" cy="663475"/>
            <a:chOff x="2291250" y="337875"/>
            <a:chExt cx="626025" cy="663475"/>
          </a:xfrm>
        </p:grpSpPr>
        <p:sp>
          <p:nvSpPr>
            <p:cNvPr id="1026" name="Google Shape;1026;p1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4"/>
          <p:cNvGrpSpPr/>
          <p:nvPr/>
        </p:nvGrpSpPr>
        <p:grpSpPr>
          <a:xfrm>
            <a:off x="6754206" y="-298461"/>
            <a:ext cx="626043" cy="694958"/>
            <a:chOff x="3041425" y="4736025"/>
            <a:chExt cx="377225" cy="418750"/>
          </a:xfrm>
        </p:grpSpPr>
        <p:sp>
          <p:nvSpPr>
            <p:cNvPr id="1032" name="Google Shape;1032;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3041425" y="4744250"/>
              <a:ext cx="377225" cy="410525"/>
            </a:xfrm>
            <a:custGeom>
              <a:avLst/>
              <a:gdLst/>
              <a:ahLst/>
              <a:cxnLst/>
              <a:rect l="l" t="t" r="r" b="b"/>
              <a:pathLst>
                <a:path w="15089" h="16421" extrusionOk="0">
                  <a:moveTo>
                    <a:pt x="10345" y="1"/>
                  </a:moveTo>
                  <a:cubicBezTo>
                    <a:pt x="11184" y="634"/>
                    <a:pt x="12246" y="1696"/>
                    <a:pt x="12691" y="3152"/>
                  </a:cubicBezTo>
                  <a:cubicBezTo>
                    <a:pt x="13479" y="5721"/>
                    <a:pt x="14061" y="13017"/>
                    <a:pt x="13496" y="13120"/>
                  </a:cubicBezTo>
                  <a:cubicBezTo>
                    <a:pt x="13491" y="13121"/>
                    <a:pt x="13485" y="13121"/>
                    <a:pt x="13479" y="13121"/>
                  </a:cubicBezTo>
                  <a:cubicBezTo>
                    <a:pt x="12875" y="13121"/>
                    <a:pt x="10851" y="7828"/>
                    <a:pt x="10054" y="6098"/>
                  </a:cubicBezTo>
                  <a:cubicBezTo>
                    <a:pt x="9392" y="4649"/>
                    <a:pt x="7957" y="3350"/>
                    <a:pt x="7380" y="3350"/>
                  </a:cubicBezTo>
                  <a:cubicBezTo>
                    <a:pt x="7254" y="3350"/>
                    <a:pt x="7170" y="3411"/>
                    <a:pt x="7142" y="3546"/>
                  </a:cubicBezTo>
                  <a:cubicBezTo>
                    <a:pt x="6988" y="4299"/>
                    <a:pt x="8615" y="6081"/>
                    <a:pt x="9386" y="7434"/>
                  </a:cubicBezTo>
                  <a:cubicBezTo>
                    <a:pt x="10156" y="8787"/>
                    <a:pt x="13154" y="13634"/>
                    <a:pt x="11715" y="15038"/>
                  </a:cubicBezTo>
                  <a:cubicBezTo>
                    <a:pt x="11091" y="15648"/>
                    <a:pt x="10492" y="15889"/>
                    <a:pt x="9929" y="15889"/>
                  </a:cubicBezTo>
                  <a:cubicBezTo>
                    <a:pt x="9195" y="15889"/>
                    <a:pt x="8521" y="15478"/>
                    <a:pt x="7930" y="14935"/>
                  </a:cubicBezTo>
                  <a:cubicBezTo>
                    <a:pt x="6885" y="13976"/>
                    <a:pt x="4282" y="11715"/>
                    <a:pt x="3580" y="10551"/>
                  </a:cubicBezTo>
                  <a:cubicBezTo>
                    <a:pt x="2896" y="9417"/>
                    <a:pt x="2927" y="4648"/>
                    <a:pt x="1412" y="4648"/>
                  </a:cubicBezTo>
                  <a:cubicBezTo>
                    <a:pt x="1371" y="4648"/>
                    <a:pt x="1328" y="4652"/>
                    <a:pt x="1285" y="4659"/>
                  </a:cubicBezTo>
                  <a:cubicBezTo>
                    <a:pt x="736" y="5190"/>
                    <a:pt x="86" y="5995"/>
                    <a:pt x="51" y="6903"/>
                  </a:cubicBezTo>
                  <a:cubicBezTo>
                    <a:pt x="0" y="8461"/>
                    <a:pt x="942" y="11167"/>
                    <a:pt x="3682" y="12777"/>
                  </a:cubicBezTo>
                  <a:cubicBezTo>
                    <a:pt x="3682" y="12777"/>
                    <a:pt x="5515" y="14764"/>
                    <a:pt x="6183" y="15483"/>
                  </a:cubicBezTo>
                  <a:cubicBezTo>
                    <a:pt x="6689" y="16016"/>
                    <a:pt x="7708" y="16420"/>
                    <a:pt x="8462" y="16420"/>
                  </a:cubicBezTo>
                  <a:cubicBezTo>
                    <a:pt x="8703" y="16420"/>
                    <a:pt x="8916" y="16379"/>
                    <a:pt x="9077" y="16288"/>
                  </a:cubicBezTo>
                  <a:cubicBezTo>
                    <a:pt x="9077" y="16288"/>
                    <a:pt x="9474" y="16353"/>
                    <a:pt x="10024" y="16353"/>
                  </a:cubicBezTo>
                  <a:cubicBezTo>
                    <a:pt x="10703" y="16353"/>
                    <a:pt x="11615" y="16254"/>
                    <a:pt x="12297" y="15809"/>
                  </a:cubicBezTo>
                  <a:cubicBezTo>
                    <a:pt x="13530" y="15004"/>
                    <a:pt x="13342" y="14199"/>
                    <a:pt x="13342" y="14199"/>
                  </a:cubicBezTo>
                  <a:lnTo>
                    <a:pt x="13342" y="14199"/>
                  </a:lnTo>
                  <a:cubicBezTo>
                    <a:pt x="13342" y="14199"/>
                    <a:pt x="13370" y="14204"/>
                    <a:pt x="13418" y="14204"/>
                  </a:cubicBezTo>
                  <a:cubicBezTo>
                    <a:pt x="13632" y="14204"/>
                    <a:pt x="14249" y="14101"/>
                    <a:pt x="14626" y="12983"/>
                  </a:cubicBezTo>
                  <a:cubicBezTo>
                    <a:pt x="15089" y="11613"/>
                    <a:pt x="14250" y="8958"/>
                    <a:pt x="14198" y="8239"/>
                  </a:cubicBezTo>
                  <a:cubicBezTo>
                    <a:pt x="14164" y="7536"/>
                    <a:pt x="14198" y="2056"/>
                    <a:pt x="12126" y="720"/>
                  </a:cubicBezTo>
                  <a:cubicBezTo>
                    <a:pt x="11595" y="377"/>
                    <a:pt x="10978" y="120"/>
                    <a:pt x="10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071925" y="4743750"/>
              <a:ext cx="112100" cy="60050"/>
            </a:xfrm>
            <a:custGeom>
              <a:avLst/>
              <a:gdLst/>
              <a:ahLst/>
              <a:cxnLst/>
              <a:rect l="l" t="t" r="r" b="b"/>
              <a:pathLst>
                <a:path w="4484" h="2402" extrusionOk="0">
                  <a:moveTo>
                    <a:pt x="2126" y="1"/>
                  </a:moveTo>
                  <a:cubicBezTo>
                    <a:pt x="1074" y="1"/>
                    <a:pt x="0" y="585"/>
                    <a:pt x="150" y="945"/>
                  </a:cubicBezTo>
                  <a:cubicBezTo>
                    <a:pt x="294" y="1290"/>
                    <a:pt x="653" y="1658"/>
                    <a:pt x="917" y="1658"/>
                  </a:cubicBezTo>
                  <a:cubicBezTo>
                    <a:pt x="968" y="1658"/>
                    <a:pt x="1016" y="1644"/>
                    <a:pt x="1058" y="1613"/>
                  </a:cubicBezTo>
                  <a:cubicBezTo>
                    <a:pt x="1301" y="1419"/>
                    <a:pt x="1376" y="439"/>
                    <a:pt x="2068" y="439"/>
                  </a:cubicBezTo>
                  <a:cubicBezTo>
                    <a:pt x="2106" y="439"/>
                    <a:pt x="2146" y="442"/>
                    <a:pt x="2188" y="449"/>
                  </a:cubicBezTo>
                  <a:cubicBezTo>
                    <a:pt x="2993" y="586"/>
                    <a:pt x="4398" y="2401"/>
                    <a:pt x="4398" y="2401"/>
                  </a:cubicBezTo>
                  <a:cubicBezTo>
                    <a:pt x="4483" y="2367"/>
                    <a:pt x="3730" y="260"/>
                    <a:pt x="2565" y="38"/>
                  </a:cubicBezTo>
                  <a:cubicBezTo>
                    <a:pt x="2422" y="12"/>
                    <a:pt x="2274" y="1"/>
                    <a:pt x="2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 name="Google Shape;1038;p14"/>
          <p:cNvGrpSpPr/>
          <p:nvPr/>
        </p:nvGrpSpPr>
        <p:grpSpPr>
          <a:xfrm>
            <a:off x="4600198" y="-257133"/>
            <a:ext cx="1331012" cy="946985"/>
            <a:chOff x="3517550" y="401175"/>
            <a:chExt cx="1027650" cy="731150"/>
          </a:xfrm>
        </p:grpSpPr>
        <p:sp>
          <p:nvSpPr>
            <p:cNvPr id="1039" name="Google Shape;1039;p14"/>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14"/>
          <p:cNvGrpSpPr/>
          <p:nvPr/>
        </p:nvGrpSpPr>
        <p:grpSpPr>
          <a:xfrm>
            <a:off x="-237471" y="2422918"/>
            <a:ext cx="965426" cy="946995"/>
            <a:chOff x="1931075" y="728875"/>
            <a:chExt cx="789650" cy="774575"/>
          </a:xfrm>
        </p:grpSpPr>
        <p:sp>
          <p:nvSpPr>
            <p:cNvPr id="1042" name="Google Shape;1042;p1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 name="Google Shape;1044;p14"/>
          <p:cNvGrpSpPr/>
          <p:nvPr/>
        </p:nvGrpSpPr>
        <p:grpSpPr>
          <a:xfrm>
            <a:off x="3246846" y="188380"/>
            <a:ext cx="530357" cy="501473"/>
            <a:chOff x="2776800" y="970450"/>
            <a:chExt cx="431500" cy="408000"/>
          </a:xfrm>
        </p:grpSpPr>
        <p:sp>
          <p:nvSpPr>
            <p:cNvPr id="1045" name="Google Shape;1045;p1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4"/>
          <p:cNvGrpSpPr/>
          <p:nvPr/>
        </p:nvGrpSpPr>
        <p:grpSpPr>
          <a:xfrm>
            <a:off x="209557" y="3860581"/>
            <a:ext cx="1222493" cy="1406207"/>
            <a:chOff x="2060900" y="4330000"/>
            <a:chExt cx="924450" cy="1063375"/>
          </a:xfrm>
        </p:grpSpPr>
        <p:grpSp>
          <p:nvGrpSpPr>
            <p:cNvPr id="1056" name="Google Shape;1056;p14"/>
            <p:cNvGrpSpPr/>
            <p:nvPr/>
          </p:nvGrpSpPr>
          <p:grpSpPr>
            <a:xfrm>
              <a:off x="2060900" y="4744625"/>
              <a:ext cx="846525" cy="648750"/>
              <a:chOff x="2060900" y="4744625"/>
              <a:chExt cx="846525" cy="648750"/>
            </a:xfrm>
          </p:grpSpPr>
          <p:sp>
            <p:nvSpPr>
              <p:cNvPr id="1057" name="Google Shape;1057;p14"/>
              <p:cNvSpPr/>
              <p:nvPr/>
            </p:nvSpPr>
            <p:spPr>
              <a:xfrm>
                <a:off x="2072875" y="4755475"/>
                <a:ext cx="735200" cy="637475"/>
              </a:xfrm>
              <a:custGeom>
                <a:avLst/>
                <a:gdLst/>
                <a:ahLst/>
                <a:cxnLst/>
                <a:rect l="l" t="t" r="r" b="b"/>
                <a:pathLst>
                  <a:path w="29408" h="25499" extrusionOk="0">
                    <a:moveTo>
                      <a:pt x="9187" y="1"/>
                    </a:moveTo>
                    <a:cubicBezTo>
                      <a:pt x="8441" y="1"/>
                      <a:pt x="7949" y="129"/>
                      <a:pt x="7656" y="288"/>
                    </a:cubicBezTo>
                    <a:cubicBezTo>
                      <a:pt x="6663" y="836"/>
                      <a:pt x="326" y="13921"/>
                      <a:pt x="326" y="13921"/>
                    </a:cubicBezTo>
                    <a:cubicBezTo>
                      <a:pt x="1" y="14829"/>
                      <a:pt x="5259" y="19847"/>
                      <a:pt x="10260" y="22296"/>
                    </a:cubicBezTo>
                    <a:cubicBezTo>
                      <a:pt x="14914" y="24568"/>
                      <a:pt x="20733" y="25499"/>
                      <a:pt x="22085" y="25499"/>
                    </a:cubicBezTo>
                    <a:cubicBezTo>
                      <a:pt x="22190" y="25499"/>
                      <a:pt x="22269" y="25493"/>
                      <a:pt x="22317" y="25482"/>
                    </a:cubicBezTo>
                    <a:cubicBezTo>
                      <a:pt x="22968" y="25328"/>
                      <a:pt x="29374" y="12500"/>
                      <a:pt x="29391" y="11780"/>
                    </a:cubicBezTo>
                    <a:cubicBezTo>
                      <a:pt x="29408" y="11078"/>
                      <a:pt x="28192" y="7995"/>
                      <a:pt x="20125" y="3782"/>
                    </a:cubicBezTo>
                    <a:cubicBezTo>
                      <a:pt x="14392" y="776"/>
                      <a:pt x="11021" y="1"/>
                      <a:pt x="9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200725" y="4752550"/>
                <a:ext cx="647675" cy="336600"/>
              </a:xfrm>
              <a:custGeom>
                <a:avLst/>
                <a:gdLst/>
                <a:ahLst/>
                <a:cxnLst/>
                <a:rect l="l" t="t" r="r" b="b"/>
                <a:pathLst>
                  <a:path w="25907" h="13464" extrusionOk="0">
                    <a:moveTo>
                      <a:pt x="4120" y="1"/>
                    </a:moveTo>
                    <a:cubicBezTo>
                      <a:pt x="3025" y="1"/>
                      <a:pt x="2231" y="286"/>
                      <a:pt x="1892" y="936"/>
                    </a:cubicBezTo>
                    <a:cubicBezTo>
                      <a:pt x="0" y="4573"/>
                      <a:pt x="15957" y="13464"/>
                      <a:pt x="22041" y="13464"/>
                    </a:cubicBezTo>
                    <a:cubicBezTo>
                      <a:pt x="23119" y="13464"/>
                      <a:pt x="23887" y="13185"/>
                      <a:pt x="24191" y="12548"/>
                    </a:cubicBezTo>
                    <a:cubicBezTo>
                      <a:pt x="25906" y="8958"/>
                      <a:pt x="10264" y="1"/>
                      <a:pt x="4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235200" y="4770700"/>
                <a:ext cx="581100" cy="296725"/>
              </a:xfrm>
              <a:custGeom>
                <a:avLst/>
                <a:gdLst/>
                <a:ahLst/>
                <a:cxnLst/>
                <a:rect l="l" t="t" r="r" b="b"/>
                <a:pathLst>
                  <a:path w="23244" h="11869" extrusionOk="0">
                    <a:moveTo>
                      <a:pt x="2714" y="0"/>
                    </a:moveTo>
                    <a:cubicBezTo>
                      <a:pt x="2042" y="0"/>
                      <a:pt x="1575" y="166"/>
                      <a:pt x="1386" y="535"/>
                    </a:cubicBezTo>
                    <a:cubicBezTo>
                      <a:pt x="0" y="3201"/>
                      <a:pt x="15955" y="11869"/>
                      <a:pt x="20753" y="11869"/>
                    </a:cubicBezTo>
                    <a:cubicBezTo>
                      <a:pt x="21411" y="11869"/>
                      <a:pt x="21859" y="11706"/>
                      <a:pt x="22024" y="11343"/>
                    </a:cubicBezTo>
                    <a:cubicBezTo>
                      <a:pt x="23243" y="8694"/>
                      <a:pt x="7586" y="0"/>
                      <a:pt x="2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072875" y="5060675"/>
                <a:ext cx="595625" cy="332700"/>
              </a:xfrm>
              <a:custGeom>
                <a:avLst/>
                <a:gdLst/>
                <a:ahLst/>
                <a:cxnLst/>
                <a:rect l="l" t="t" r="r" b="b"/>
                <a:pathLst>
                  <a:path w="23825" h="13308" extrusionOk="0">
                    <a:moveTo>
                      <a:pt x="1165" y="0"/>
                    </a:moveTo>
                    <a:cubicBezTo>
                      <a:pt x="652" y="1045"/>
                      <a:pt x="326" y="1713"/>
                      <a:pt x="326" y="1713"/>
                    </a:cubicBezTo>
                    <a:cubicBezTo>
                      <a:pt x="1" y="2621"/>
                      <a:pt x="5276" y="7639"/>
                      <a:pt x="10260" y="10088"/>
                    </a:cubicBezTo>
                    <a:cubicBezTo>
                      <a:pt x="14904" y="12363"/>
                      <a:pt x="20744" y="13308"/>
                      <a:pt x="22089" y="13308"/>
                    </a:cubicBezTo>
                    <a:cubicBezTo>
                      <a:pt x="22193" y="13308"/>
                      <a:pt x="22269" y="13302"/>
                      <a:pt x="22317" y="13291"/>
                    </a:cubicBezTo>
                    <a:cubicBezTo>
                      <a:pt x="22488" y="13240"/>
                      <a:pt x="23071" y="12298"/>
                      <a:pt x="23824" y="10928"/>
                    </a:cubicBezTo>
                    <a:cubicBezTo>
                      <a:pt x="13993" y="10876"/>
                      <a:pt x="4505" y="3066"/>
                      <a:pt x="1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2708725" y="5094075"/>
                <a:ext cx="198700" cy="163000"/>
              </a:xfrm>
              <a:custGeom>
                <a:avLst/>
                <a:gdLst/>
                <a:ahLst/>
                <a:cxnLst/>
                <a:rect l="l" t="t" r="r" b="b"/>
                <a:pathLst>
                  <a:path w="7948" h="6520" extrusionOk="0">
                    <a:moveTo>
                      <a:pt x="3272" y="0"/>
                    </a:moveTo>
                    <a:lnTo>
                      <a:pt x="2861" y="771"/>
                    </a:lnTo>
                    <a:cubicBezTo>
                      <a:pt x="2861" y="771"/>
                      <a:pt x="4419" y="1490"/>
                      <a:pt x="4625" y="1679"/>
                    </a:cubicBezTo>
                    <a:cubicBezTo>
                      <a:pt x="4830" y="1867"/>
                      <a:pt x="3888" y="3631"/>
                      <a:pt x="3683" y="3871"/>
                    </a:cubicBezTo>
                    <a:cubicBezTo>
                      <a:pt x="3670" y="3888"/>
                      <a:pt x="3646" y="3896"/>
                      <a:pt x="3612" y="3896"/>
                    </a:cubicBezTo>
                    <a:cubicBezTo>
                      <a:pt x="3123" y="3896"/>
                      <a:pt x="566" y="2295"/>
                      <a:pt x="566" y="2295"/>
                    </a:cubicBezTo>
                    <a:lnTo>
                      <a:pt x="0" y="3323"/>
                    </a:lnTo>
                    <a:cubicBezTo>
                      <a:pt x="0" y="3323"/>
                      <a:pt x="5220" y="6519"/>
                      <a:pt x="6079" y="6519"/>
                    </a:cubicBezTo>
                    <a:cubicBezTo>
                      <a:pt x="6107" y="6519"/>
                      <a:pt x="6131" y="6516"/>
                      <a:pt x="6149" y="6509"/>
                    </a:cubicBezTo>
                    <a:cubicBezTo>
                      <a:pt x="6731" y="6303"/>
                      <a:pt x="7947" y="3546"/>
                      <a:pt x="7793" y="2843"/>
                    </a:cubicBezTo>
                    <a:cubicBezTo>
                      <a:pt x="7639" y="2141"/>
                      <a:pt x="3272" y="0"/>
                      <a:pt x="3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060900" y="4744625"/>
                <a:ext cx="179425" cy="168775"/>
              </a:xfrm>
              <a:custGeom>
                <a:avLst/>
                <a:gdLst/>
                <a:ahLst/>
                <a:cxnLst/>
                <a:rect l="l" t="t" r="r" b="b"/>
                <a:pathLst>
                  <a:path w="7177" h="6751" extrusionOk="0">
                    <a:moveTo>
                      <a:pt x="2406" y="1"/>
                    </a:moveTo>
                    <a:cubicBezTo>
                      <a:pt x="2355" y="1"/>
                      <a:pt x="2312" y="7"/>
                      <a:pt x="2278" y="20"/>
                    </a:cubicBezTo>
                    <a:cubicBezTo>
                      <a:pt x="1627" y="277"/>
                      <a:pt x="0" y="2829"/>
                      <a:pt x="137" y="3428"/>
                    </a:cubicBezTo>
                    <a:cubicBezTo>
                      <a:pt x="291" y="4028"/>
                      <a:pt x="6217" y="6751"/>
                      <a:pt x="6217" y="6751"/>
                    </a:cubicBezTo>
                    <a:lnTo>
                      <a:pt x="6765" y="5706"/>
                    </a:lnTo>
                    <a:cubicBezTo>
                      <a:pt x="6765" y="5706"/>
                      <a:pt x="3614" y="4284"/>
                      <a:pt x="3717" y="3993"/>
                    </a:cubicBezTo>
                    <a:cubicBezTo>
                      <a:pt x="3818" y="3706"/>
                      <a:pt x="4718" y="2005"/>
                      <a:pt x="5006" y="2005"/>
                    </a:cubicBezTo>
                    <a:cubicBezTo>
                      <a:pt x="5010" y="2005"/>
                      <a:pt x="5014" y="2006"/>
                      <a:pt x="5018" y="2007"/>
                    </a:cubicBezTo>
                    <a:cubicBezTo>
                      <a:pt x="5275" y="2058"/>
                      <a:pt x="6765" y="2949"/>
                      <a:pt x="6765" y="2949"/>
                    </a:cubicBezTo>
                    <a:lnTo>
                      <a:pt x="7176" y="2178"/>
                    </a:lnTo>
                    <a:cubicBezTo>
                      <a:pt x="7176" y="2178"/>
                      <a:pt x="3363"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14"/>
            <p:cNvGrpSpPr/>
            <p:nvPr/>
          </p:nvGrpSpPr>
          <p:grpSpPr>
            <a:xfrm>
              <a:off x="2203900" y="4330000"/>
              <a:ext cx="781450" cy="390625"/>
              <a:chOff x="2203900" y="4330000"/>
              <a:chExt cx="781450" cy="390625"/>
            </a:xfrm>
          </p:grpSpPr>
          <p:sp>
            <p:nvSpPr>
              <p:cNvPr id="1065" name="Google Shape;1065;p14"/>
              <p:cNvSpPr/>
              <p:nvPr/>
            </p:nvSpPr>
            <p:spPr>
              <a:xfrm>
                <a:off x="2203900" y="4381775"/>
                <a:ext cx="781450" cy="338850"/>
              </a:xfrm>
              <a:custGeom>
                <a:avLst/>
                <a:gdLst/>
                <a:ahLst/>
                <a:cxnLst/>
                <a:rect l="l" t="t" r="r" b="b"/>
                <a:pathLst>
                  <a:path w="31258" h="13554" extrusionOk="0">
                    <a:moveTo>
                      <a:pt x="15333" y="1"/>
                    </a:moveTo>
                    <a:cubicBezTo>
                      <a:pt x="5940" y="1"/>
                      <a:pt x="2210" y="6861"/>
                      <a:pt x="2210" y="6861"/>
                    </a:cubicBezTo>
                    <a:cubicBezTo>
                      <a:pt x="2210" y="6861"/>
                      <a:pt x="1" y="10903"/>
                      <a:pt x="15055" y="13009"/>
                    </a:cubicBezTo>
                    <a:cubicBezTo>
                      <a:pt x="17789" y="13396"/>
                      <a:pt x="20065" y="13554"/>
                      <a:pt x="21958" y="13554"/>
                    </a:cubicBezTo>
                    <a:cubicBezTo>
                      <a:pt x="30478" y="13554"/>
                      <a:pt x="31257" y="10355"/>
                      <a:pt x="31257" y="10355"/>
                    </a:cubicBezTo>
                    <a:cubicBezTo>
                      <a:pt x="31223" y="7323"/>
                      <a:pt x="27883" y="1329"/>
                      <a:pt x="17761" y="147"/>
                    </a:cubicBezTo>
                    <a:cubicBezTo>
                      <a:pt x="16913" y="47"/>
                      <a:pt x="16104" y="1"/>
                      <a:pt x="15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278400" y="4390175"/>
                <a:ext cx="700950" cy="311275"/>
              </a:xfrm>
              <a:custGeom>
                <a:avLst/>
                <a:gdLst/>
                <a:ahLst/>
                <a:cxnLst/>
                <a:rect l="l" t="t" r="r" b="b"/>
                <a:pathLst>
                  <a:path w="28038" h="12451" extrusionOk="0">
                    <a:moveTo>
                      <a:pt x="12521" y="0"/>
                    </a:moveTo>
                    <a:cubicBezTo>
                      <a:pt x="4373" y="0"/>
                      <a:pt x="1" y="6662"/>
                      <a:pt x="1" y="6662"/>
                    </a:cubicBezTo>
                    <a:cubicBezTo>
                      <a:pt x="1629" y="10529"/>
                      <a:pt x="10701" y="12450"/>
                      <a:pt x="17913" y="12450"/>
                    </a:cubicBezTo>
                    <a:cubicBezTo>
                      <a:pt x="18589" y="12450"/>
                      <a:pt x="19249" y="12433"/>
                      <a:pt x="19885" y="12399"/>
                    </a:cubicBezTo>
                    <a:cubicBezTo>
                      <a:pt x="24664" y="12160"/>
                      <a:pt x="27746" y="10515"/>
                      <a:pt x="27832" y="9967"/>
                    </a:cubicBezTo>
                    <a:cubicBezTo>
                      <a:pt x="28038" y="8546"/>
                      <a:pt x="24732" y="1489"/>
                      <a:pt x="14559" y="136"/>
                    </a:cubicBezTo>
                    <a:cubicBezTo>
                      <a:pt x="13855" y="43"/>
                      <a:pt x="13176" y="0"/>
                      <a:pt x="125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2591350" y="4330000"/>
                <a:ext cx="103700" cy="97025"/>
              </a:xfrm>
              <a:custGeom>
                <a:avLst/>
                <a:gdLst/>
                <a:ahLst/>
                <a:cxnLst/>
                <a:rect l="l" t="t" r="r" b="b"/>
                <a:pathLst>
                  <a:path w="4148" h="3881" extrusionOk="0">
                    <a:moveTo>
                      <a:pt x="1794" y="1"/>
                    </a:moveTo>
                    <a:cubicBezTo>
                      <a:pt x="966" y="1"/>
                      <a:pt x="239" y="167"/>
                      <a:pt x="277" y="540"/>
                    </a:cubicBezTo>
                    <a:cubicBezTo>
                      <a:pt x="345" y="1379"/>
                      <a:pt x="1390" y="1704"/>
                      <a:pt x="1390" y="1704"/>
                    </a:cubicBezTo>
                    <a:cubicBezTo>
                      <a:pt x="1390" y="1704"/>
                      <a:pt x="1407" y="1995"/>
                      <a:pt x="1407" y="2338"/>
                    </a:cubicBezTo>
                    <a:cubicBezTo>
                      <a:pt x="1407" y="2663"/>
                      <a:pt x="191" y="2406"/>
                      <a:pt x="71" y="3143"/>
                    </a:cubicBezTo>
                    <a:cubicBezTo>
                      <a:pt x="0" y="3577"/>
                      <a:pt x="1288" y="3881"/>
                      <a:pt x="2374" y="3881"/>
                    </a:cubicBezTo>
                    <a:cubicBezTo>
                      <a:pt x="3129" y="3881"/>
                      <a:pt x="3787" y="3734"/>
                      <a:pt x="3822" y="3383"/>
                    </a:cubicBezTo>
                    <a:cubicBezTo>
                      <a:pt x="3890" y="2835"/>
                      <a:pt x="2794" y="2526"/>
                      <a:pt x="2794" y="2526"/>
                    </a:cubicBezTo>
                    <a:cubicBezTo>
                      <a:pt x="2777" y="2269"/>
                      <a:pt x="2777" y="2013"/>
                      <a:pt x="2828" y="1773"/>
                    </a:cubicBezTo>
                    <a:cubicBezTo>
                      <a:pt x="2914" y="1379"/>
                      <a:pt x="4147" y="1516"/>
                      <a:pt x="4079" y="711"/>
                    </a:cubicBezTo>
                    <a:cubicBezTo>
                      <a:pt x="4031" y="263"/>
                      <a:pt x="2833" y="1"/>
                      <a:pt x="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8" name="Google Shape;1068;p14"/>
          <p:cNvGrpSpPr/>
          <p:nvPr/>
        </p:nvGrpSpPr>
        <p:grpSpPr>
          <a:xfrm>
            <a:off x="8320587" y="3027267"/>
            <a:ext cx="924479" cy="690935"/>
            <a:chOff x="4829400" y="3625075"/>
            <a:chExt cx="800900" cy="598575"/>
          </a:xfrm>
        </p:grpSpPr>
        <p:sp>
          <p:nvSpPr>
            <p:cNvPr id="1069" name="Google Shape;1069;p14"/>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a:off x="7262200" y="4564063"/>
            <a:ext cx="1058375" cy="778925"/>
            <a:chOff x="3544875" y="238025"/>
            <a:chExt cx="1058375" cy="778925"/>
          </a:xfrm>
        </p:grpSpPr>
        <p:sp>
          <p:nvSpPr>
            <p:cNvPr id="1081" name="Google Shape;1081;p1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 name="Google Shape;1092;p14"/>
          <p:cNvGrpSpPr/>
          <p:nvPr/>
        </p:nvGrpSpPr>
        <p:grpSpPr>
          <a:xfrm>
            <a:off x="8203244" y="-127028"/>
            <a:ext cx="731094" cy="708917"/>
            <a:chOff x="3294600" y="4601775"/>
            <a:chExt cx="889300" cy="862325"/>
          </a:xfrm>
        </p:grpSpPr>
        <p:sp>
          <p:nvSpPr>
            <p:cNvPr id="1093" name="Google Shape;1093;p14"/>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4"/>
          <p:cNvGrpSpPr/>
          <p:nvPr/>
        </p:nvGrpSpPr>
        <p:grpSpPr>
          <a:xfrm>
            <a:off x="1835376" y="-203325"/>
            <a:ext cx="588475" cy="504700"/>
            <a:chOff x="1755275" y="2954425"/>
            <a:chExt cx="588475" cy="504700"/>
          </a:xfrm>
        </p:grpSpPr>
        <p:sp>
          <p:nvSpPr>
            <p:cNvPr id="1106" name="Google Shape;1106;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14"/>
          <p:cNvGrpSpPr/>
          <p:nvPr/>
        </p:nvGrpSpPr>
        <p:grpSpPr>
          <a:xfrm>
            <a:off x="322937" y="83138"/>
            <a:ext cx="689444" cy="694970"/>
            <a:chOff x="2730425" y="489525"/>
            <a:chExt cx="686150" cy="691650"/>
          </a:xfrm>
        </p:grpSpPr>
        <p:sp>
          <p:nvSpPr>
            <p:cNvPr id="1114" name="Google Shape;1114;p14"/>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14"/>
          <p:cNvSpPr txBox="1">
            <a:spLocks noGrp="1"/>
          </p:cNvSpPr>
          <p:nvPr>
            <p:ph type="title"/>
          </p:nvPr>
        </p:nvSpPr>
        <p:spPr>
          <a:xfrm>
            <a:off x="1100750" y="3428201"/>
            <a:ext cx="3471300" cy="4023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a:endParaRPr/>
          </a:p>
        </p:txBody>
      </p:sp>
      <p:sp>
        <p:nvSpPr>
          <p:cNvPr id="1124" name="Google Shape;1124;p14"/>
          <p:cNvSpPr txBox="1">
            <a:spLocks noGrp="1"/>
          </p:cNvSpPr>
          <p:nvPr>
            <p:ph type="subTitle" idx="1"/>
          </p:nvPr>
        </p:nvSpPr>
        <p:spPr>
          <a:xfrm>
            <a:off x="1100750" y="1280750"/>
            <a:ext cx="3471300" cy="1936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Tree>
    <p:extLst>
      <p:ext uri="{BB962C8B-B14F-4D97-AF65-F5344CB8AC3E}">
        <p14:creationId xmlns:p14="http://schemas.microsoft.com/office/powerpoint/2010/main" val="419023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24613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0" y="-709678"/>
            <a:ext cx="6501357" cy="897708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2" name="Google Shape;2022;p26"/>
          <p:cNvGrpSpPr/>
          <p:nvPr/>
        </p:nvGrpSpPr>
        <p:grpSpPr>
          <a:xfrm>
            <a:off x="157116" y="74732"/>
            <a:ext cx="970450" cy="92955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26"/>
          <p:cNvGrpSpPr/>
          <p:nvPr/>
        </p:nvGrpSpPr>
        <p:grpSpPr>
          <a:xfrm flipH="1">
            <a:off x="8876521" y="2571549"/>
            <a:ext cx="457429" cy="570580"/>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26"/>
          <p:cNvGrpSpPr/>
          <p:nvPr/>
        </p:nvGrpSpPr>
        <p:grpSpPr>
          <a:xfrm flipH="1">
            <a:off x="-395935" y="1539701"/>
            <a:ext cx="800900" cy="598575"/>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7" name="Google Shape;2047;p26"/>
          <p:cNvGrpSpPr/>
          <p:nvPr/>
        </p:nvGrpSpPr>
        <p:grpSpPr>
          <a:xfrm flipH="1">
            <a:off x="2258980" y="4415431"/>
            <a:ext cx="1197445" cy="881276"/>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26"/>
          <p:cNvGrpSpPr/>
          <p:nvPr/>
        </p:nvGrpSpPr>
        <p:grpSpPr>
          <a:xfrm flipH="1">
            <a:off x="6559330" y="-171635"/>
            <a:ext cx="588450" cy="5706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26"/>
          <p:cNvGrpSpPr/>
          <p:nvPr/>
        </p:nvGrpSpPr>
        <p:grpSpPr>
          <a:xfrm flipH="1">
            <a:off x="-170579" y="2978495"/>
            <a:ext cx="588475" cy="504700"/>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6"/>
          <p:cNvGrpSpPr/>
          <p:nvPr/>
        </p:nvGrpSpPr>
        <p:grpSpPr>
          <a:xfrm flipH="1">
            <a:off x="8419823" y="-226158"/>
            <a:ext cx="807326" cy="835044"/>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26"/>
          <p:cNvGrpSpPr/>
          <p:nvPr/>
        </p:nvGrpSpPr>
        <p:grpSpPr>
          <a:xfrm>
            <a:off x="8649433" y="1293855"/>
            <a:ext cx="592200" cy="592725"/>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26"/>
          <p:cNvGrpSpPr/>
          <p:nvPr/>
        </p:nvGrpSpPr>
        <p:grpSpPr>
          <a:xfrm flipH="1">
            <a:off x="8419828" y="3827098"/>
            <a:ext cx="1051419" cy="1031347"/>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26"/>
          <p:cNvGrpSpPr/>
          <p:nvPr/>
        </p:nvGrpSpPr>
        <p:grpSpPr>
          <a:xfrm>
            <a:off x="4698798" y="4577874"/>
            <a:ext cx="588437" cy="556390"/>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7" name="Google Shape;2107;p26"/>
          <p:cNvGrpSpPr/>
          <p:nvPr/>
        </p:nvGrpSpPr>
        <p:grpSpPr>
          <a:xfrm>
            <a:off x="6529606" y="4651931"/>
            <a:ext cx="647850" cy="408275"/>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26"/>
          <p:cNvGrpSpPr/>
          <p:nvPr/>
        </p:nvGrpSpPr>
        <p:grpSpPr>
          <a:xfrm rot="-5400000" flipH="1">
            <a:off x="4352825" y="-567708"/>
            <a:ext cx="978615" cy="890307"/>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26"/>
          <p:cNvGrpSpPr/>
          <p:nvPr/>
        </p:nvGrpSpPr>
        <p:grpSpPr>
          <a:xfrm flipH="1">
            <a:off x="-531453" y="4413353"/>
            <a:ext cx="1782858" cy="827132"/>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6"/>
          <p:cNvGrpSpPr/>
          <p:nvPr/>
        </p:nvGrpSpPr>
        <p:grpSpPr>
          <a:xfrm>
            <a:off x="2399610" y="-171618"/>
            <a:ext cx="725327" cy="72597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27"/>
          <p:cNvGrpSpPr/>
          <p:nvPr/>
        </p:nvGrpSpPr>
        <p:grpSpPr>
          <a:xfrm>
            <a:off x="8614193" y="1563514"/>
            <a:ext cx="874783" cy="797192"/>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7"/>
          <p:cNvGrpSpPr/>
          <p:nvPr/>
        </p:nvGrpSpPr>
        <p:grpSpPr>
          <a:xfrm flipH="1">
            <a:off x="8729566" y="3178393"/>
            <a:ext cx="793487" cy="500055"/>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27"/>
          <p:cNvGrpSpPr/>
          <p:nvPr/>
        </p:nvGrpSpPr>
        <p:grpSpPr>
          <a:xfrm flipH="1">
            <a:off x="7834142" y="4496136"/>
            <a:ext cx="895421" cy="926163"/>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7"/>
          <p:cNvGrpSpPr/>
          <p:nvPr/>
        </p:nvGrpSpPr>
        <p:grpSpPr>
          <a:xfrm flipH="1">
            <a:off x="8131727" y="-100921"/>
            <a:ext cx="793462" cy="846748"/>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27"/>
          <p:cNvGrpSpPr/>
          <p:nvPr/>
        </p:nvGrpSpPr>
        <p:grpSpPr>
          <a:xfrm rot="-5400000" flipH="1">
            <a:off x="-107624" y="390942"/>
            <a:ext cx="978615" cy="890307"/>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27"/>
          <p:cNvGrpSpPr/>
          <p:nvPr/>
        </p:nvGrpSpPr>
        <p:grpSpPr>
          <a:xfrm flipH="1">
            <a:off x="-531453" y="4413353"/>
            <a:ext cx="1782858" cy="827132"/>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7" name="Google Shape;2207;p27"/>
          <p:cNvGrpSpPr/>
          <p:nvPr/>
        </p:nvGrpSpPr>
        <p:grpSpPr>
          <a:xfrm>
            <a:off x="-379037" y="1946157"/>
            <a:ext cx="725327" cy="72597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7"/>
          <p:cNvGrpSpPr/>
          <p:nvPr/>
        </p:nvGrpSpPr>
        <p:grpSpPr>
          <a:xfrm>
            <a:off x="-128214" y="3292881"/>
            <a:ext cx="528501" cy="499718"/>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27"/>
          <p:cNvGrpSpPr/>
          <p:nvPr/>
        </p:nvGrpSpPr>
        <p:grpSpPr>
          <a:xfrm>
            <a:off x="6076821" y="-277337"/>
            <a:ext cx="970450" cy="92955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27"/>
          <p:cNvGrpSpPr/>
          <p:nvPr/>
        </p:nvGrpSpPr>
        <p:grpSpPr>
          <a:xfrm>
            <a:off x="6266966" y="4413339"/>
            <a:ext cx="490621" cy="499721"/>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27"/>
          <p:cNvGrpSpPr/>
          <p:nvPr/>
        </p:nvGrpSpPr>
        <p:grpSpPr>
          <a:xfrm>
            <a:off x="3992965" y="4386274"/>
            <a:ext cx="1197445" cy="881276"/>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7"/>
          <p:cNvGrpSpPr/>
          <p:nvPr/>
        </p:nvGrpSpPr>
        <p:grpSpPr>
          <a:xfrm>
            <a:off x="2327960" y="4377891"/>
            <a:ext cx="588450" cy="5706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27"/>
          <p:cNvGrpSpPr/>
          <p:nvPr/>
        </p:nvGrpSpPr>
        <p:grpSpPr>
          <a:xfrm>
            <a:off x="1911293" y="-253203"/>
            <a:ext cx="1189290" cy="88128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7"/>
          <p:cNvGrpSpPr/>
          <p:nvPr/>
        </p:nvGrpSpPr>
        <p:grpSpPr>
          <a:xfrm>
            <a:off x="4185039" y="-230085"/>
            <a:ext cx="807326" cy="835044"/>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7006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867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7628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4152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973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0085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654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3261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37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706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750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891349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534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653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0159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244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991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464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637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782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8046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78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81591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938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537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971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58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12/24/2025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76084830"/>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95282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97279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7705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sp>
        <p:nvSpPr>
          <p:cNvPr id="180" name="Google Shape;180;p4"/>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4"/>
          <p:cNvGrpSpPr/>
          <p:nvPr/>
        </p:nvGrpSpPr>
        <p:grpSpPr>
          <a:xfrm>
            <a:off x="4933309" y="4456503"/>
            <a:ext cx="1096900" cy="807278"/>
            <a:chOff x="3544875" y="238025"/>
            <a:chExt cx="1058375" cy="778925"/>
          </a:xfrm>
        </p:grpSpPr>
        <p:sp>
          <p:nvSpPr>
            <p:cNvPr id="182" name="Google Shape;182;p4"/>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flipH="1">
            <a:off x="982217" y="4606445"/>
            <a:ext cx="731075" cy="756175"/>
            <a:chOff x="4791650" y="538625"/>
            <a:chExt cx="731075" cy="756175"/>
          </a:xfrm>
        </p:grpSpPr>
        <p:sp>
          <p:nvSpPr>
            <p:cNvPr id="194" name="Google Shape;194;p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4"/>
          <p:cNvGrpSpPr/>
          <p:nvPr/>
        </p:nvGrpSpPr>
        <p:grpSpPr>
          <a:xfrm rot="5400000">
            <a:off x="8613310" y="2747046"/>
            <a:ext cx="799000" cy="726900"/>
            <a:chOff x="4688600" y="1410900"/>
            <a:chExt cx="799000" cy="726900"/>
          </a:xfrm>
        </p:grpSpPr>
        <p:sp>
          <p:nvSpPr>
            <p:cNvPr id="201" name="Google Shape;201;p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
          <p:cNvGrpSpPr/>
          <p:nvPr/>
        </p:nvGrpSpPr>
        <p:grpSpPr>
          <a:xfrm>
            <a:off x="8108609" y="-123968"/>
            <a:ext cx="626025" cy="663475"/>
            <a:chOff x="2291250" y="337875"/>
            <a:chExt cx="626025" cy="663475"/>
          </a:xfrm>
        </p:grpSpPr>
        <p:sp>
          <p:nvSpPr>
            <p:cNvPr id="204" name="Google Shape;204;p4"/>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4"/>
          <p:cNvGrpSpPr/>
          <p:nvPr/>
        </p:nvGrpSpPr>
        <p:grpSpPr>
          <a:xfrm>
            <a:off x="8298435" y="4343391"/>
            <a:ext cx="560950" cy="530359"/>
            <a:chOff x="2776800" y="970450"/>
            <a:chExt cx="431500" cy="408000"/>
          </a:xfrm>
        </p:grpSpPr>
        <p:sp>
          <p:nvSpPr>
            <p:cNvPr id="210" name="Google Shape;210;p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4"/>
          <p:cNvGrpSpPr/>
          <p:nvPr/>
        </p:nvGrpSpPr>
        <p:grpSpPr>
          <a:xfrm>
            <a:off x="2971275" y="4606445"/>
            <a:ext cx="704050" cy="698775"/>
            <a:chOff x="4899375" y="1767350"/>
            <a:chExt cx="704050" cy="698775"/>
          </a:xfrm>
        </p:grpSpPr>
        <p:sp>
          <p:nvSpPr>
            <p:cNvPr id="221" name="Google Shape;221;p4"/>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4"/>
          <p:cNvGrpSpPr/>
          <p:nvPr/>
        </p:nvGrpSpPr>
        <p:grpSpPr>
          <a:xfrm>
            <a:off x="8718550" y="1372902"/>
            <a:ext cx="588475" cy="504700"/>
            <a:chOff x="1755275" y="2954425"/>
            <a:chExt cx="588475" cy="504700"/>
          </a:xfrm>
        </p:grpSpPr>
        <p:sp>
          <p:nvSpPr>
            <p:cNvPr id="238" name="Google Shape;238;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4"/>
          <p:cNvGrpSpPr/>
          <p:nvPr/>
        </p:nvGrpSpPr>
        <p:grpSpPr>
          <a:xfrm>
            <a:off x="-215261" y="1997224"/>
            <a:ext cx="704083" cy="443713"/>
            <a:chOff x="4878725" y="3290775"/>
            <a:chExt cx="647850" cy="408275"/>
          </a:xfrm>
        </p:grpSpPr>
        <p:sp>
          <p:nvSpPr>
            <p:cNvPr id="246" name="Google Shape;246;p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4"/>
          <p:cNvGrpSpPr/>
          <p:nvPr/>
        </p:nvGrpSpPr>
        <p:grpSpPr>
          <a:xfrm>
            <a:off x="-215324" y="3373265"/>
            <a:ext cx="704067" cy="704691"/>
            <a:chOff x="1813400" y="1392650"/>
            <a:chExt cx="592200" cy="592725"/>
          </a:xfrm>
        </p:grpSpPr>
        <p:sp>
          <p:nvSpPr>
            <p:cNvPr id="258" name="Google Shape;258;p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4"/>
          <p:cNvGrpSpPr/>
          <p:nvPr/>
        </p:nvGrpSpPr>
        <p:grpSpPr>
          <a:xfrm>
            <a:off x="-89004" y="14108"/>
            <a:ext cx="1071239" cy="1050788"/>
            <a:chOff x="1931075" y="728875"/>
            <a:chExt cx="789650" cy="774575"/>
          </a:xfrm>
        </p:grpSpPr>
        <p:sp>
          <p:nvSpPr>
            <p:cNvPr id="264" name="Google Shape;264;p4"/>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txBox="1">
            <a:spLocks noGrp="1"/>
          </p:cNvSpPr>
          <p:nvPr>
            <p:ph type="body" idx="1"/>
          </p:nvPr>
        </p:nvSpPr>
        <p:spPr>
          <a:xfrm>
            <a:off x="720000" y="1355486"/>
            <a:ext cx="4377600" cy="30546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17500" rtl="0">
              <a:spcBef>
                <a:spcPts val="1000"/>
              </a:spcBef>
              <a:spcAft>
                <a:spcPts val="0"/>
              </a:spcAft>
              <a:buSzPts val="1400"/>
              <a:buChar char="○"/>
              <a:defRPr sz="1600"/>
            </a:lvl2pPr>
            <a:lvl3pPr marL="1371600" lvl="2" indent="-317500" rtl="0">
              <a:spcBef>
                <a:spcPts val="0"/>
              </a:spcBef>
              <a:spcAft>
                <a:spcPts val="0"/>
              </a:spcAft>
              <a:buSzPts val="1400"/>
              <a:buChar char="■"/>
              <a:defRPr sz="1600"/>
            </a:lvl3pPr>
            <a:lvl4pPr marL="1828800" lvl="3" indent="-317500" rtl="0">
              <a:spcBef>
                <a:spcPts val="0"/>
              </a:spcBef>
              <a:spcAft>
                <a:spcPts val="0"/>
              </a:spcAft>
              <a:buSzPts val="1400"/>
              <a:buChar char="●"/>
              <a:defRPr sz="1600"/>
            </a:lvl4pPr>
            <a:lvl5pPr marL="2286000" lvl="4" indent="-317500" rtl="0">
              <a:spcBef>
                <a:spcPts val="0"/>
              </a:spcBef>
              <a:spcAft>
                <a:spcPts val="0"/>
              </a:spcAft>
              <a:buSzPts val="1400"/>
              <a:buChar char="○"/>
              <a:defRPr sz="1600"/>
            </a:lvl5pPr>
            <a:lvl6pPr marL="2743200" lvl="5" indent="-317500" rtl="0">
              <a:spcBef>
                <a:spcPts val="0"/>
              </a:spcBef>
              <a:spcAft>
                <a:spcPts val="0"/>
              </a:spcAft>
              <a:buSzPts val="1400"/>
              <a:buChar char="■"/>
              <a:defRPr sz="1600"/>
            </a:lvl6pPr>
            <a:lvl7pPr marL="3200400" lvl="6" indent="-317500" rtl="0">
              <a:spcBef>
                <a:spcPts val="0"/>
              </a:spcBef>
              <a:spcAft>
                <a:spcPts val="0"/>
              </a:spcAft>
              <a:buSzPts val="1400"/>
              <a:buChar char="●"/>
              <a:defRPr sz="1600"/>
            </a:lvl7pPr>
            <a:lvl8pPr marL="3657600" lvl="7" indent="-317500" rtl="0">
              <a:spcBef>
                <a:spcPts val="0"/>
              </a:spcBef>
              <a:spcAft>
                <a:spcPts val="0"/>
              </a:spcAft>
              <a:buSzPts val="1400"/>
              <a:buChar char="○"/>
              <a:defRPr sz="1600"/>
            </a:lvl8pPr>
            <a:lvl9pPr marL="4114800" lvl="8" indent="-317500" rtl="0">
              <a:spcBef>
                <a:spcPts val="0"/>
              </a:spcBef>
              <a:spcAft>
                <a:spcPts val="0"/>
              </a:spcAft>
              <a:buSzPts val="1400"/>
              <a:buChar char="■"/>
              <a:defRPr sz="1600"/>
            </a:lvl9pPr>
          </a:lstStyle>
          <a:p>
            <a:endParaRPr/>
          </a:p>
        </p:txBody>
      </p:sp>
      <p:sp>
        <p:nvSpPr>
          <p:cNvPr id="267" name="Google Shape;267;p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1.xml"/><Relationship Id="rId7" Type="http://schemas.openxmlformats.org/officeDocument/2006/relationships/tags" Target="../tags/tag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2.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36.xml"/><Relationship Id="rId7" Type="http://schemas.openxmlformats.org/officeDocument/2006/relationships/tags" Target="../tags/tag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3.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41.xml"/><Relationship Id="rId7" Type="http://schemas.openxmlformats.org/officeDocument/2006/relationships/tags" Target="../tags/tag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ags" Target="../tags/tag10.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46.xml"/><Relationship Id="rId7" Type="http://schemas.openxmlformats.org/officeDocument/2006/relationships/tags" Target="../tags/tag11.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ags" Target="../tags/tag13.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slideLayout" Target="../slideLayouts/slideLayout51.xml"/><Relationship Id="rId7" Type="http://schemas.openxmlformats.org/officeDocument/2006/relationships/tags" Target="../tags/tag1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ags" Target="../tags/tag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BB6EF47-B272-2508-98FD-9AE241E4F842}"/>
              </a:ext>
            </a:extLst>
          </p:cNvPr>
          <p:cNvPicPr>
            <a:picLocks noChangeAspect="1"/>
          </p:cNvPicPr>
          <p:nvPr userDrawn="1"/>
        </p:nvPicPr>
        <p:blipFill>
          <a:blip r:embed="rId30"/>
          <a:stretch>
            <a:fillRect/>
          </a:stretch>
        </p:blipFill>
        <p:spPr>
          <a:xfrm>
            <a:off x="-1391478" y="0"/>
            <a:ext cx="1116695" cy="1116695"/>
          </a:xfrm>
          <a:prstGeom prst="rect">
            <a:avLst/>
          </a:prstGeom>
        </p:spPr>
      </p:pic>
    </p:spTree>
  </p:cSld>
  <p:clrMap bg1="lt1" tx1="dk1" bg2="dk2" tx2="lt2" accent1="accent1" accent2="accent2" accent3="accent3" accent4="accent4" accent5="accent5" accent6="accent6" hlink="hlink" folHlink="folHlink"/>
  <p:sldLayoutIdLst>
    <p:sldLayoutId id="2147483686" r:id="rId1"/>
    <p:sldLayoutId id="2147483681" r:id="rId2"/>
    <p:sldLayoutId id="2147483649" r:id="rId3"/>
    <p:sldLayoutId id="2147483697" r:id="rId4"/>
    <p:sldLayoutId id="2147483694" r:id="rId5"/>
    <p:sldLayoutId id="2147483693" r:id="rId6"/>
    <p:sldLayoutId id="2147483688" r:id="rId7"/>
    <p:sldLayoutId id="2147483680" r:id="rId8"/>
    <p:sldLayoutId id="2147483650" r:id="rId9"/>
    <p:sldLayoutId id="2147483691" r:id="rId10"/>
    <p:sldLayoutId id="2147483652" r:id="rId11"/>
    <p:sldLayoutId id="2147483695" r:id="rId12"/>
    <p:sldLayoutId id="2147483685" r:id="rId13"/>
    <p:sldLayoutId id="2147483684" r:id="rId14"/>
    <p:sldLayoutId id="2147483683" r:id="rId15"/>
    <p:sldLayoutId id="2147483682" r:id="rId16"/>
    <p:sldLayoutId id="2147483655" r:id="rId17"/>
    <p:sldLayoutId id="2147483690" r:id="rId18"/>
    <p:sldLayoutId id="2147483696" r:id="rId19"/>
    <p:sldLayoutId id="2147483658" r:id="rId20"/>
    <p:sldLayoutId id="2147483659" r:id="rId21"/>
    <p:sldLayoutId id="2147483689" r:id="rId22"/>
    <p:sldLayoutId id="2147483660" r:id="rId23"/>
    <p:sldLayoutId id="2147483692" r:id="rId24"/>
    <p:sldLayoutId id="2147483670" r:id="rId25"/>
    <p:sldLayoutId id="2147483687" r:id="rId26"/>
    <p:sldLayoutId id="2147483672" r:id="rId27"/>
    <p:sldLayoutId id="214748367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12/24/2025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descr="A round pink circle with white text and a black background&#10;&#10;AI-generated content may be incorrect.">
            <a:extLst>
              <a:ext uri="{FF2B5EF4-FFF2-40B4-BE49-F238E27FC236}">
                <a16:creationId xmlns:a16="http://schemas.microsoft.com/office/drawing/2014/main" id="{42B8A7F2-BE6A-AC28-177F-327058740A8F}"/>
              </a:ext>
            </a:extLst>
          </p:cNvPr>
          <p:cNvPicPr>
            <a:picLocks noChangeAspect="1"/>
          </p:cNvPicPr>
          <p:nvPr userDrawn="1"/>
        </p:nvPicPr>
        <p:blipFill>
          <a:blip r:embed="rId10"/>
          <a:stretch>
            <a:fillRect/>
          </a:stretch>
        </p:blipFill>
        <p:spPr>
          <a:xfrm>
            <a:off x="-1391478" y="0"/>
            <a:ext cx="1116695" cy="1116695"/>
          </a:xfrm>
          <a:prstGeom prst="rect">
            <a:avLst/>
          </a:prstGeom>
        </p:spPr>
      </p:pic>
    </p:spTree>
    <p:extLst>
      <p:ext uri="{BB962C8B-B14F-4D97-AF65-F5344CB8AC3E}">
        <p14:creationId xmlns:p14="http://schemas.microsoft.com/office/powerpoint/2010/main" val="34743372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12/24/2025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4893407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196703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7785483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12/24/2025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0" name="9Slide.vn"/>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Rectangle 71"/>
          <p:cNvSpPr/>
          <p:nvPr userDrawn="1"/>
        </p:nvSpPr>
        <p:spPr>
          <a:xfrm>
            <a:off x="0" y="0"/>
            <a:ext cx="9144000" cy="5159087"/>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3051114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9E34F-6D4D-44FA-9068-21642AD9CE05}" type="datetimeFigureOut">
              <a:rPr lang="en-US" smtClean="0"/>
              <a:t>12/24/2025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6099157"/>
      </p:ext>
    </p:extLst>
  </p:cSld>
  <p:clrMap bg1="lt1" tx1="dk1" bg2="lt2" tx2="dk2" accent1="accent1" accent2="accent2" accent3="accent3" accent4="accent4" accent5="accent5" accent6="accent6" hlink="hlink" folHlink="folHlink"/>
  <p:sldLayoutIdLst>
    <p:sldLayoutId id="2147483738" r:id="rId1"/>
  </p:sldLayoutIdLst>
  <p:transition spd="slow">
    <p:pull/>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29.jp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11" Type="http://schemas.microsoft.com/office/2007/relationships/hdphoto" Target="../media/hdphoto6.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18" Type="http://schemas.openxmlformats.org/officeDocument/2006/relationships/image" Target="../media/image40.png"/><Relationship Id="rId3" Type="http://schemas.openxmlformats.org/officeDocument/2006/relationships/image" Target="../media/image30.png"/><Relationship Id="rId7" Type="http://schemas.microsoft.com/office/2007/relationships/hdphoto" Target="../media/hdphoto8.wdp"/><Relationship Id="rId12" Type="http://schemas.openxmlformats.org/officeDocument/2006/relationships/image" Target="../media/image36.png"/><Relationship Id="rId17" Type="http://schemas.microsoft.com/office/2007/relationships/hdphoto" Target="../media/hdphoto11.wdp"/><Relationship Id="rId2" Type="http://schemas.openxmlformats.org/officeDocument/2006/relationships/notesSlide" Target="../notesSlides/notesSlide3.xml"/><Relationship Id="rId16" Type="http://schemas.openxmlformats.org/officeDocument/2006/relationships/image" Target="../media/image39.png"/><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8.png"/><Relationship Id="rId10" Type="http://schemas.openxmlformats.org/officeDocument/2006/relationships/image" Target="../media/image34.png"/><Relationship Id="rId4" Type="http://schemas.microsoft.com/office/2007/relationships/hdphoto" Target="../media/hdphoto7.wdp"/><Relationship Id="rId9" Type="http://schemas.microsoft.com/office/2007/relationships/hdphoto" Target="../media/hdphoto9.wdp"/><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9.xml"/><Relationship Id="rId6" Type="http://schemas.microsoft.com/office/2007/relationships/hdphoto" Target="../media/hdphoto13.wdp"/><Relationship Id="rId5" Type="http://schemas.openxmlformats.org/officeDocument/2006/relationships/image" Target="../media/image43.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4.wdp"/><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39.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png"/><Relationship Id="rId1" Type="http://schemas.openxmlformats.org/officeDocument/2006/relationships/slideLayout" Target="../slideLayouts/slideLayout39.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4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6.png"/><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microsoft.com/office/2007/relationships/hdphoto" Target="../media/hdphoto9.wdp"/><Relationship Id="rId5" Type="http://schemas.openxmlformats.org/officeDocument/2006/relationships/image" Target="../media/image33.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notesSlide" Target="../notesSlides/notesSlide7.xml"/><Relationship Id="rId7" Type="http://schemas.openxmlformats.org/officeDocument/2006/relationships/image" Target="../media/image55.png"/><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5.png"/><Relationship Id="rId11" Type="http://schemas.microsoft.com/office/2007/relationships/hdphoto" Target="../media/hdphoto11.wdp"/><Relationship Id="rId5" Type="http://schemas.openxmlformats.org/officeDocument/2006/relationships/image" Target="../media/image54.png"/><Relationship Id="rId10" Type="http://schemas.openxmlformats.org/officeDocument/2006/relationships/image" Target="../media/image39.png"/><Relationship Id="rId4" Type="http://schemas.openxmlformats.org/officeDocument/2006/relationships/image" Target="../media/image53.png"/><Relationship Id="rId9"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0.wmf"/><Relationship Id="rId2" Type="http://schemas.openxmlformats.org/officeDocument/2006/relationships/slideLayout" Target="../slideLayouts/slideLayout54.xml"/><Relationship Id="rId1" Type="http://schemas.openxmlformats.org/officeDocument/2006/relationships/control" Target="../activeX/activeX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12" Type="http://schemas.openxmlformats.org/officeDocument/2006/relationships/image" Target="../media/image70.svg"/><Relationship Id="rId2" Type="http://schemas.openxmlformats.org/officeDocument/2006/relationships/image" Target="../media/image4.jpeg"/><Relationship Id="rId1" Type="http://schemas.openxmlformats.org/officeDocument/2006/relationships/slideLayout" Target="../slideLayouts/slideLayout34.xml"/><Relationship Id="rId6" Type="http://schemas.openxmlformats.org/officeDocument/2006/relationships/image" Target="../media/image64.emf"/><Relationship Id="rId11" Type="http://schemas.openxmlformats.org/officeDocument/2006/relationships/image" Target="../media/image69.png"/><Relationship Id="rId5" Type="http://schemas.openxmlformats.org/officeDocument/2006/relationships/image" Target="../media/image63.emf"/><Relationship Id="rId10" Type="http://schemas.openxmlformats.org/officeDocument/2006/relationships/image" Target="../media/image68.emf"/><Relationship Id="rId4" Type="http://schemas.openxmlformats.org/officeDocument/2006/relationships/image" Target="../media/image62.emf"/><Relationship Id="rId9" Type="http://schemas.openxmlformats.org/officeDocument/2006/relationships/image" Target="../media/image67.em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6" y="7844"/>
            <a:ext cx="9223512" cy="5217135"/>
          </a:xfrm>
          <a:prstGeom prst="rect">
            <a:avLst/>
          </a:prstGeom>
          <a:solidFill>
            <a:schemeClr val="bg1"/>
          </a:solidFill>
        </p:spPr>
      </p:pic>
      <p:sp>
        <p:nvSpPr>
          <p:cNvPr id="3" name="TextBox 2"/>
          <p:cNvSpPr txBox="1"/>
          <p:nvPr/>
        </p:nvSpPr>
        <p:spPr>
          <a:xfrm>
            <a:off x="1760762" y="792535"/>
            <a:ext cx="6080819" cy="369332"/>
          </a:xfrm>
          <a:prstGeom prst="rect">
            <a:avLst/>
          </a:prstGeom>
          <a:noFill/>
        </p:spPr>
        <p:txBody>
          <a:bodyPr wrap="square" rtlCol="0">
            <a:spAutoFit/>
          </a:bodyPr>
          <a:lstStyle/>
          <a:p>
            <a:pPr algn="ctr"/>
            <a:r>
              <a:rPr lang="en-US" sz="18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1800" b="1" dirty="0">
                <a:solidFill>
                  <a:schemeClr val="tx2">
                    <a:lumMod val="50000"/>
                  </a:schemeClr>
                </a:solidFill>
                <a:latin typeface="SVN-Genica Pro" panose="00000900000000000000" pitchFamily="50" charset="0"/>
                <a:cs typeface="Times New Roman" panose="02020603050405020304" pitchFamily="18" charset="0"/>
              </a:rPr>
              <a:t> </a:t>
            </a:r>
            <a:r>
              <a:rPr lang="en-US" sz="18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1800" b="1" dirty="0">
                <a:solidFill>
                  <a:schemeClr val="tx2">
                    <a:lumMod val="50000"/>
                  </a:schemeClr>
                </a:solidFill>
                <a:latin typeface="SVN-Genica Pro" panose="00000900000000000000" pitchFamily="50" charset="0"/>
                <a:cs typeface="Times New Roman" panose="02020603050405020304" pitchFamily="18" charset="0"/>
              </a:rPr>
              <a:t> </a:t>
            </a:r>
            <a:r>
              <a:rPr lang="en-US" sz="18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1800" b="1" dirty="0">
                <a:solidFill>
                  <a:schemeClr val="tx2">
                    <a:lumMod val="50000"/>
                  </a:schemeClr>
                </a:solidFill>
                <a:latin typeface="SVN-Genica Pro" panose="00000900000000000000" pitchFamily="50" charset="0"/>
                <a:cs typeface="Times New Roman" panose="02020603050405020304" pitchFamily="18" charset="0"/>
              </a:rPr>
              <a:t> </a:t>
            </a:r>
            <a:r>
              <a:rPr lang="en-US" sz="1800" b="1" dirty="0" err="1">
                <a:solidFill>
                  <a:schemeClr val="tx2">
                    <a:lumMod val="50000"/>
                  </a:schemeClr>
                </a:solidFill>
                <a:latin typeface="SVN-Genica Pro" panose="00000900000000000000" pitchFamily="50" charset="0"/>
                <a:cs typeface="Times New Roman" panose="02020603050405020304" pitchFamily="18" charset="0"/>
              </a:rPr>
              <a:t>Đa</a:t>
            </a:r>
            <a:r>
              <a:rPr lang="en-US" sz="1800" b="1" dirty="0">
                <a:solidFill>
                  <a:schemeClr val="tx2">
                    <a:lumMod val="50000"/>
                  </a:schemeClr>
                </a:solidFill>
                <a:latin typeface="SVN-Genica Pro" panose="00000900000000000000" pitchFamily="50" charset="0"/>
                <a:cs typeface="Times New Roman" panose="02020603050405020304" pitchFamily="18" charset="0"/>
              </a:rPr>
              <a:t> </a:t>
            </a:r>
            <a:r>
              <a:rPr lang="en-US" sz="18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18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4404981" y="1128147"/>
            <a:ext cx="894522"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59" y="4818579"/>
            <a:ext cx="406400" cy="406400"/>
          </a:xfrm>
          <a:prstGeom prst="rect">
            <a:avLst/>
          </a:prstGeom>
        </p:spPr>
      </p:pic>
      <p:sp>
        <p:nvSpPr>
          <p:cNvPr id="8" name="TextBox 7"/>
          <p:cNvSpPr txBox="1"/>
          <p:nvPr/>
        </p:nvSpPr>
        <p:spPr>
          <a:xfrm>
            <a:off x="2339347" y="3526409"/>
            <a:ext cx="6080819" cy="461665"/>
          </a:xfrm>
          <a:prstGeom prst="rect">
            <a:avLst/>
          </a:prstGeom>
          <a:noFill/>
        </p:spPr>
        <p:txBody>
          <a:bodyPr wrap="square" rtlCol="0">
            <a:spAutoFit/>
          </a:bodyPr>
          <a:lstStyle/>
          <a:p>
            <a:pPr algn="ctr"/>
            <a:r>
              <a:rPr lang="en-US" sz="2400" b="1" i="1" dirty="0" err="1">
                <a:solidFill>
                  <a:srgbClr val="0070C0"/>
                </a:solidFill>
                <a:latin typeface="HP001 4 hàng" panose="020B0603050302020204" pitchFamily="34" charset="0"/>
                <a:cs typeface="Times New Roman" panose="02020603050405020304" pitchFamily="18" charset="0"/>
              </a:rPr>
              <a:t>Giáo</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986521" y="1015697"/>
            <a:ext cx="7731443" cy="21278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450" b="1" dirty="0" err="1">
                <a:solidFill>
                  <a:srgbClr val="FF0000"/>
                </a:solidFill>
                <a:latin typeface="Lobster" panose="00000500000000000000" pitchFamily="2" charset="0"/>
                <a:cs typeface="Times New Roman" panose="02020603050405020304" pitchFamily="18" charset="0"/>
                <a:sym typeface="+mn-ea"/>
              </a:rPr>
              <a:t>Chào</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mừng</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thầy</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cô</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và</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các</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em</a:t>
            </a:r>
            <a:r>
              <a:rPr lang="en-US" sz="345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3450" b="1" dirty="0" err="1">
                <a:solidFill>
                  <a:srgbClr val="FF0000"/>
                </a:solidFill>
                <a:latin typeface="Lobster" panose="00000500000000000000" pitchFamily="2" charset="0"/>
                <a:cs typeface="Times New Roman" panose="02020603050405020304" pitchFamily="18" charset="0"/>
                <a:sym typeface="+mn-ea"/>
              </a:rPr>
              <a:t>học</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sinh</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đến</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với</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sz="3450" b="1" dirty="0" err="1">
                <a:solidFill>
                  <a:srgbClr val="FF0000"/>
                </a:solidFill>
                <a:latin typeface="Lobster" panose="00000500000000000000" pitchFamily="2" charset="0"/>
                <a:cs typeface="Times New Roman" panose="02020603050405020304" pitchFamily="18" charset="0"/>
                <a:sym typeface="+mn-ea"/>
              </a:rPr>
              <a:t>tiết</a:t>
            </a:r>
            <a:r>
              <a:rPr lang="en-US" sz="3450" b="1" dirty="0">
                <a:solidFill>
                  <a:srgbClr val="FF0000"/>
                </a:solidFill>
                <a:latin typeface="Lobster" panose="00000500000000000000" pitchFamily="2" charset="0"/>
                <a:cs typeface="Times New Roman" panose="02020603050405020304" pitchFamily="18" charset="0"/>
                <a:sym typeface="+mn-ea"/>
              </a:rPr>
              <a:t>  </a:t>
            </a:r>
            <a:r>
              <a:rPr lang="en-US" altLang="vi-VN" sz="345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3450" b="1" dirty="0" err="1">
                <a:solidFill>
                  <a:srgbClr val="FF0000"/>
                </a:solidFill>
                <a:latin typeface="Lobster" panose="00000500000000000000" pitchFamily="2" charset="0"/>
                <a:cs typeface="Times New Roman" panose="02020603050405020304" pitchFamily="18" charset="0"/>
                <a:sym typeface="+mn-ea"/>
              </a:rPr>
              <a:t>Tiếng</a:t>
            </a:r>
            <a:r>
              <a:rPr lang="en-US" altLang="vi-VN" sz="3450" b="1" dirty="0">
                <a:solidFill>
                  <a:srgbClr val="FF0000"/>
                </a:solidFill>
                <a:latin typeface="Lobster" panose="00000500000000000000" pitchFamily="2" charset="0"/>
                <a:cs typeface="Times New Roman" panose="02020603050405020304" pitchFamily="18" charset="0"/>
                <a:sym typeface="+mn-ea"/>
              </a:rPr>
              <a:t> Việt – </a:t>
            </a:r>
            <a:r>
              <a:rPr lang="en-US" altLang="vi-VN" sz="3450" b="1" dirty="0" err="1">
                <a:solidFill>
                  <a:srgbClr val="FF0000"/>
                </a:solidFill>
                <a:latin typeface="Lobster" panose="00000500000000000000" pitchFamily="2" charset="0"/>
                <a:cs typeface="Times New Roman" panose="02020603050405020304" pitchFamily="18" charset="0"/>
                <a:sym typeface="+mn-ea"/>
              </a:rPr>
              <a:t>Lớp</a:t>
            </a:r>
            <a:r>
              <a:rPr lang="en-US" altLang="vi-VN" sz="345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911"/>
            <a:ext cx="8851770" cy="4969481"/>
          </a:xfrm>
          <a:custGeom>
            <a:avLst/>
            <a:gdLst>
              <a:gd name="csX0" fmla="*/ 0 w 8851770"/>
              <a:gd name="csY0" fmla="*/ 828263 h 4969481"/>
              <a:gd name="csX1" fmla="*/ 828263 w 8851770"/>
              <a:gd name="csY1" fmla="*/ 0 h 4969481"/>
              <a:gd name="csX2" fmla="*/ 1212009 w 8851770"/>
              <a:gd name="csY2" fmla="*/ 0 h 4969481"/>
              <a:gd name="csX3" fmla="*/ 1667708 w 8851770"/>
              <a:gd name="csY3" fmla="*/ 0 h 4969481"/>
              <a:gd name="csX4" fmla="*/ 2411217 w 8851770"/>
              <a:gd name="csY4" fmla="*/ 0 h 4969481"/>
              <a:gd name="csX5" fmla="*/ 3154725 w 8851770"/>
              <a:gd name="csY5" fmla="*/ 0 h 4969481"/>
              <a:gd name="csX6" fmla="*/ 3826281 w 8851770"/>
              <a:gd name="csY6" fmla="*/ 0 h 4969481"/>
              <a:gd name="csX7" fmla="*/ 4425885 w 8851770"/>
              <a:gd name="csY7" fmla="*/ 0 h 4969481"/>
              <a:gd name="csX8" fmla="*/ 4953536 w 8851770"/>
              <a:gd name="csY8" fmla="*/ 0 h 4969481"/>
              <a:gd name="csX9" fmla="*/ 5409235 w 8851770"/>
              <a:gd name="csY9" fmla="*/ 0 h 4969481"/>
              <a:gd name="csX10" fmla="*/ 5792981 w 8851770"/>
              <a:gd name="csY10" fmla="*/ 0 h 4969481"/>
              <a:gd name="csX11" fmla="*/ 6392585 w 8851770"/>
              <a:gd name="csY11" fmla="*/ 0 h 4969481"/>
              <a:gd name="csX12" fmla="*/ 6848284 w 8851770"/>
              <a:gd name="csY12" fmla="*/ 0 h 4969481"/>
              <a:gd name="csX13" fmla="*/ 7232030 w 8851770"/>
              <a:gd name="csY13" fmla="*/ 0 h 4969481"/>
              <a:gd name="csX14" fmla="*/ 8023507 w 8851770"/>
              <a:gd name="csY14" fmla="*/ 0 h 4969481"/>
              <a:gd name="csX15" fmla="*/ 8851770 w 8851770"/>
              <a:gd name="csY15" fmla="*/ 828263 h 4969481"/>
              <a:gd name="csX16" fmla="*/ 8851770 w 8851770"/>
              <a:gd name="csY16" fmla="*/ 1413552 h 4969481"/>
              <a:gd name="csX17" fmla="*/ 8851770 w 8851770"/>
              <a:gd name="csY17" fmla="*/ 1899452 h 4969481"/>
              <a:gd name="csX18" fmla="*/ 8851770 w 8851770"/>
              <a:gd name="csY18" fmla="*/ 2484741 h 4969481"/>
              <a:gd name="csX19" fmla="*/ 8851770 w 8851770"/>
              <a:gd name="csY19" fmla="*/ 3070029 h 4969481"/>
              <a:gd name="csX20" fmla="*/ 8851770 w 8851770"/>
              <a:gd name="csY20" fmla="*/ 3589059 h 4969481"/>
              <a:gd name="csX21" fmla="*/ 8851770 w 8851770"/>
              <a:gd name="csY21" fmla="*/ 4141218 h 4969481"/>
              <a:gd name="csX22" fmla="*/ 8023507 w 8851770"/>
              <a:gd name="csY22" fmla="*/ 4969481 h 4969481"/>
              <a:gd name="csX23" fmla="*/ 7423903 w 8851770"/>
              <a:gd name="csY23" fmla="*/ 4969481 h 4969481"/>
              <a:gd name="csX24" fmla="*/ 6896252 w 8851770"/>
              <a:gd name="csY24" fmla="*/ 4969481 h 4969481"/>
              <a:gd name="csX25" fmla="*/ 6152744 w 8851770"/>
              <a:gd name="csY25" fmla="*/ 4969481 h 4969481"/>
              <a:gd name="csX26" fmla="*/ 5409235 w 8851770"/>
              <a:gd name="csY26" fmla="*/ 4969481 h 4969481"/>
              <a:gd name="csX27" fmla="*/ 5025489 w 8851770"/>
              <a:gd name="csY27" fmla="*/ 4969481 h 4969481"/>
              <a:gd name="csX28" fmla="*/ 4569790 w 8851770"/>
              <a:gd name="csY28" fmla="*/ 4969481 h 4969481"/>
              <a:gd name="csX29" fmla="*/ 3826281 w 8851770"/>
              <a:gd name="csY29" fmla="*/ 4969481 h 4969481"/>
              <a:gd name="csX30" fmla="*/ 3442535 w 8851770"/>
              <a:gd name="csY30" fmla="*/ 4969481 h 4969481"/>
              <a:gd name="csX31" fmla="*/ 2770979 w 8851770"/>
              <a:gd name="csY31" fmla="*/ 4969481 h 4969481"/>
              <a:gd name="csX32" fmla="*/ 2099423 w 8851770"/>
              <a:gd name="csY32" fmla="*/ 4969481 h 4969481"/>
              <a:gd name="csX33" fmla="*/ 1499819 w 8851770"/>
              <a:gd name="csY33" fmla="*/ 4969481 h 4969481"/>
              <a:gd name="csX34" fmla="*/ 828263 w 8851770"/>
              <a:gd name="csY34" fmla="*/ 4969481 h 4969481"/>
              <a:gd name="csX35" fmla="*/ 0 w 8851770"/>
              <a:gd name="csY35" fmla="*/ 4141218 h 4969481"/>
              <a:gd name="csX36" fmla="*/ 0 w 8851770"/>
              <a:gd name="csY36" fmla="*/ 3555929 h 4969481"/>
              <a:gd name="csX37" fmla="*/ 0 w 8851770"/>
              <a:gd name="csY37" fmla="*/ 2937511 h 4969481"/>
              <a:gd name="csX38" fmla="*/ 0 w 8851770"/>
              <a:gd name="csY38" fmla="*/ 2418481 h 4969481"/>
              <a:gd name="csX39" fmla="*/ 0 w 8851770"/>
              <a:gd name="csY39" fmla="*/ 1965711 h 4969481"/>
              <a:gd name="csX40" fmla="*/ 0 w 8851770"/>
              <a:gd name="csY40" fmla="*/ 1479811 h 4969481"/>
              <a:gd name="csX41" fmla="*/ 0 w 8851770"/>
              <a:gd name="csY41" fmla="*/ 828263 h 49694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8851770" h="4969481" fill="none" extrusionOk="0">
                <a:moveTo>
                  <a:pt x="0" y="828263"/>
                </a:moveTo>
                <a:cubicBezTo>
                  <a:pt x="32835" y="436610"/>
                  <a:pt x="498763" y="23730"/>
                  <a:pt x="828263" y="0"/>
                </a:cubicBezTo>
                <a:cubicBezTo>
                  <a:pt x="1011083" y="-21262"/>
                  <a:pt x="1091607" y="36845"/>
                  <a:pt x="1212009" y="0"/>
                </a:cubicBezTo>
                <a:cubicBezTo>
                  <a:pt x="1332411" y="-36845"/>
                  <a:pt x="1453256" y="27773"/>
                  <a:pt x="1667708" y="0"/>
                </a:cubicBezTo>
                <a:cubicBezTo>
                  <a:pt x="1882160" y="-27773"/>
                  <a:pt x="2201775" y="23822"/>
                  <a:pt x="2411217" y="0"/>
                </a:cubicBezTo>
                <a:cubicBezTo>
                  <a:pt x="2620659" y="-23822"/>
                  <a:pt x="2811528" y="75650"/>
                  <a:pt x="3154725" y="0"/>
                </a:cubicBezTo>
                <a:cubicBezTo>
                  <a:pt x="3497922" y="-75650"/>
                  <a:pt x="3675952" y="15398"/>
                  <a:pt x="3826281" y="0"/>
                </a:cubicBezTo>
                <a:cubicBezTo>
                  <a:pt x="3976610" y="-15398"/>
                  <a:pt x="4218862" y="13136"/>
                  <a:pt x="4425885" y="0"/>
                </a:cubicBezTo>
                <a:cubicBezTo>
                  <a:pt x="4632908" y="-13136"/>
                  <a:pt x="4704910" y="10009"/>
                  <a:pt x="4953536" y="0"/>
                </a:cubicBezTo>
                <a:cubicBezTo>
                  <a:pt x="5202162" y="-10009"/>
                  <a:pt x="5192002" y="22959"/>
                  <a:pt x="5409235" y="0"/>
                </a:cubicBezTo>
                <a:cubicBezTo>
                  <a:pt x="5626468" y="-22959"/>
                  <a:pt x="5660318" y="27974"/>
                  <a:pt x="5792981" y="0"/>
                </a:cubicBezTo>
                <a:cubicBezTo>
                  <a:pt x="5925644" y="-27974"/>
                  <a:pt x="6261729" y="50555"/>
                  <a:pt x="6392585" y="0"/>
                </a:cubicBezTo>
                <a:cubicBezTo>
                  <a:pt x="6523441" y="-50555"/>
                  <a:pt x="6689141" y="16548"/>
                  <a:pt x="6848284" y="0"/>
                </a:cubicBezTo>
                <a:cubicBezTo>
                  <a:pt x="7007427" y="-16548"/>
                  <a:pt x="7069426" y="10510"/>
                  <a:pt x="7232030" y="0"/>
                </a:cubicBezTo>
                <a:cubicBezTo>
                  <a:pt x="7394634" y="-10510"/>
                  <a:pt x="7827717" y="72948"/>
                  <a:pt x="8023507" y="0"/>
                </a:cubicBezTo>
                <a:cubicBezTo>
                  <a:pt x="8478577" y="-12644"/>
                  <a:pt x="8891248" y="383154"/>
                  <a:pt x="8851770" y="828263"/>
                </a:cubicBezTo>
                <a:cubicBezTo>
                  <a:pt x="8883586" y="1091679"/>
                  <a:pt x="8848043" y="1240272"/>
                  <a:pt x="8851770" y="1413552"/>
                </a:cubicBezTo>
                <a:cubicBezTo>
                  <a:pt x="8855497" y="1586832"/>
                  <a:pt x="8795775" y="1799428"/>
                  <a:pt x="8851770" y="1899452"/>
                </a:cubicBezTo>
                <a:cubicBezTo>
                  <a:pt x="8907765" y="1999476"/>
                  <a:pt x="8835615" y="2204581"/>
                  <a:pt x="8851770" y="2484741"/>
                </a:cubicBezTo>
                <a:cubicBezTo>
                  <a:pt x="8867925" y="2764901"/>
                  <a:pt x="8846919" y="2822863"/>
                  <a:pt x="8851770" y="3070029"/>
                </a:cubicBezTo>
                <a:cubicBezTo>
                  <a:pt x="8856621" y="3317195"/>
                  <a:pt x="8819553" y="3367242"/>
                  <a:pt x="8851770" y="3589059"/>
                </a:cubicBezTo>
                <a:cubicBezTo>
                  <a:pt x="8883987" y="3810876"/>
                  <a:pt x="8808777" y="3976939"/>
                  <a:pt x="8851770" y="4141218"/>
                </a:cubicBezTo>
                <a:cubicBezTo>
                  <a:pt x="8891977" y="4704101"/>
                  <a:pt x="8440073" y="4886447"/>
                  <a:pt x="8023507" y="4969481"/>
                </a:cubicBezTo>
                <a:cubicBezTo>
                  <a:pt x="7860175" y="5006873"/>
                  <a:pt x="7662882" y="4955960"/>
                  <a:pt x="7423903" y="4969481"/>
                </a:cubicBezTo>
                <a:cubicBezTo>
                  <a:pt x="7184924" y="4983002"/>
                  <a:pt x="7028927" y="4947167"/>
                  <a:pt x="6896252" y="4969481"/>
                </a:cubicBezTo>
                <a:cubicBezTo>
                  <a:pt x="6763577" y="4991795"/>
                  <a:pt x="6480716" y="4963956"/>
                  <a:pt x="6152744" y="4969481"/>
                </a:cubicBezTo>
                <a:cubicBezTo>
                  <a:pt x="5824772" y="4975006"/>
                  <a:pt x="5627277" y="4957253"/>
                  <a:pt x="5409235" y="4969481"/>
                </a:cubicBezTo>
                <a:cubicBezTo>
                  <a:pt x="5191193" y="4981709"/>
                  <a:pt x="5112053" y="4936897"/>
                  <a:pt x="5025489" y="4969481"/>
                </a:cubicBezTo>
                <a:cubicBezTo>
                  <a:pt x="4938925" y="5002065"/>
                  <a:pt x="4701727" y="4946424"/>
                  <a:pt x="4569790" y="4969481"/>
                </a:cubicBezTo>
                <a:cubicBezTo>
                  <a:pt x="4437853" y="4992538"/>
                  <a:pt x="4105436" y="4967748"/>
                  <a:pt x="3826281" y="4969481"/>
                </a:cubicBezTo>
                <a:cubicBezTo>
                  <a:pt x="3547126" y="4971214"/>
                  <a:pt x="3609184" y="4969024"/>
                  <a:pt x="3442535" y="4969481"/>
                </a:cubicBezTo>
                <a:cubicBezTo>
                  <a:pt x="3275886" y="4969938"/>
                  <a:pt x="3084868" y="4958316"/>
                  <a:pt x="2770979" y="4969481"/>
                </a:cubicBezTo>
                <a:cubicBezTo>
                  <a:pt x="2457090" y="4980646"/>
                  <a:pt x="2274835" y="4943446"/>
                  <a:pt x="2099423" y="4969481"/>
                </a:cubicBezTo>
                <a:cubicBezTo>
                  <a:pt x="1924011" y="4995516"/>
                  <a:pt x="1624948" y="4908846"/>
                  <a:pt x="1499819" y="4969481"/>
                </a:cubicBezTo>
                <a:cubicBezTo>
                  <a:pt x="1374690" y="5030116"/>
                  <a:pt x="1048224" y="4920716"/>
                  <a:pt x="828263" y="4969481"/>
                </a:cubicBezTo>
                <a:cubicBezTo>
                  <a:pt x="291956" y="5045424"/>
                  <a:pt x="18706" y="4575505"/>
                  <a:pt x="0" y="4141218"/>
                </a:cubicBezTo>
                <a:cubicBezTo>
                  <a:pt x="-44858" y="3860206"/>
                  <a:pt x="33419" y="3719758"/>
                  <a:pt x="0" y="3555929"/>
                </a:cubicBezTo>
                <a:cubicBezTo>
                  <a:pt x="-33419" y="3392100"/>
                  <a:pt x="62191" y="3194425"/>
                  <a:pt x="0" y="2937511"/>
                </a:cubicBezTo>
                <a:cubicBezTo>
                  <a:pt x="-62191" y="2680597"/>
                  <a:pt x="53242" y="2616115"/>
                  <a:pt x="0" y="2418481"/>
                </a:cubicBezTo>
                <a:cubicBezTo>
                  <a:pt x="-53242" y="2220847"/>
                  <a:pt x="51982" y="2125364"/>
                  <a:pt x="0" y="1965711"/>
                </a:cubicBezTo>
                <a:cubicBezTo>
                  <a:pt x="-51982" y="1806058"/>
                  <a:pt x="54967" y="1614862"/>
                  <a:pt x="0" y="1479811"/>
                </a:cubicBezTo>
                <a:cubicBezTo>
                  <a:pt x="-54967" y="1344760"/>
                  <a:pt x="11011" y="1043277"/>
                  <a:pt x="0" y="828263"/>
                </a:cubicBezTo>
                <a:close/>
              </a:path>
              <a:path w="8851770" h="4969481" stroke="0" extrusionOk="0">
                <a:moveTo>
                  <a:pt x="0" y="828263"/>
                </a:moveTo>
                <a:cubicBezTo>
                  <a:pt x="11756" y="353287"/>
                  <a:pt x="362640" y="22895"/>
                  <a:pt x="828263" y="0"/>
                </a:cubicBezTo>
                <a:cubicBezTo>
                  <a:pt x="997186" y="-26192"/>
                  <a:pt x="1126102" y="45968"/>
                  <a:pt x="1212009" y="0"/>
                </a:cubicBezTo>
                <a:cubicBezTo>
                  <a:pt x="1297916" y="-45968"/>
                  <a:pt x="1499528" y="34784"/>
                  <a:pt x="1595756" y="0"/>
                </a:cubicBezTo>
                <a:cubicBezTo>
                  <a:pt x="1691984" y="-34784"/>
                  <a:pt x="2098054" y="51746"/>
                  <a:pt x="2267312" y="0"/>
                </a:cubicBezTo>
                <a:cubicBezTo>
                  <a:pt x="2436570" y="-51746"/>
                  <a:pt x="2699703" y="13413"/>
                  <a:pt x="2938868" y="0"/>
                </a:cubicBezTo>
                <a:cubicBezTo>
                  <a:pt x="3178033" y="-13413"/>
                  <a:pt x="3170027" y="30636"/>
                  <a:pt x="3322614" y="0"/>
                </a:cubicBezTo>
                <a:cubicBezTo>
                  <a:pt x="3475201" y="-30636"/>
                  <a:pt x="3619623" y="34046"/>
                  <a:pt x="3850265" y="0"/>
                </a:cubicBezTo>
                <a:cubicBezTo>
                  <a:pt x="4080907" y="-34046"/>
                  <a:pt x="4187774" y="78659"/>
                  <a:pt x="4521822" y="0"/>
                </a:cubicBezTo>
                <a:cubicBezTo>
                  <a:pt x="4855870" y="-78659"/>
                  <a:pt x="4849488" y="58426"/>
                  <a:pt x="5121425" y="0"/>
                </a:cubicBezTo>
                <a:cubicBezTo>
                  <a:pt x="5393362" y="-58426"/>
                  <a:pt x="5461968" y="43136"/>
                  <a:pt x="5649076" y="0"/>
                </a:cubicBezTo>
                <a:cubicBezTo>
                  <a:pt x="5836184" y="-43136"/>
                  <a:pt x="5997008" y="62974"/>
                  <a:pt x="6248680" y="0"/>
                </a:cubicBezTo>
                <a:cubicBezTo>
                  <a:pt x="6500352" y="-62974"/>
                  <a:pt x="6453843" y="44197"/>
                  <a:pt x="6632426" y="0"/>
                </a:cubicBezTo>
                <a:cubicBezTo>
                  <a:pt x="6811009" y="-44197"/>
                  <a:pt x="7151814" y="20559"/>
                  <a:pt x="7303983" y="0"/>
                </a:cubicBezTo>
                <a:cubicBezTo>
                  <a:pt x="7456152" y="-20559"/>
                  <a:pt x="7782539" y="62768"/>
                  <a:pt x="8023507" y="0"/>
                </a:cubicBezTo>
                <a:cubicBezTo>
                  <a:pt x="8357207" y="-29423"/>
                  <a:pt x="8817345" y="322960"/>
                  <a:pt x="8851770" y="828263"/>
                </a:cubicBezTo>
                <a:cubicBezTo>
                  <a:pt x="8898438" y="1014455"/>
                  <a:pt x="8836033" y="1199875"/>
                  <a:pt x="8851770" y="1380422"/>
                </a:cubicBezTo>
                <a:cubicBezTo>
                  <a:pt x="8867507" y="1560969"/>
                  <a:pt x="8830984" y="1827316"/>
                  <a:pt x="8851770" y="1965711"/>
                </a:cubicBezTo>
                <a:cubicBezTo>
                  <a:pt x="8872556" y="2104106"/>
                  <a:pt x="8844390" y="2302209"/>
                  <a:pt x="8851770" y="2451611"/>
                </a:cubicBezTo>
                <a:cubicBezTo>
                  <a:pt x="8859150" y="2601013"/>
                  <a:pt x="8845937" y="2881194"/>
                  <a:pt x="8851770" y="3003770"/>
                </a:cubicBezTo>
                <a:cubicBezTo>
                  <a:pt x="8857603" y="3126346"/>
                  <a:pt x="8851734" y="3394249"/>
                  <a:pt x="8851770" y="3522800"/>
                </a:cubicBezTo>
                <a:cubicBezTo>
                  <a:pt x="8851806" y="3651351"/>
                  <a:pt x="8845307" y="3921469"/>
                  <a:pt x="8851770" y="4141218"/>
                </a:cubicBezTo>
                <a:cubicBezTo>
                  <a:pt x="8794520" y="4590479"/>
                  <a:pt x="8419071" y="5032706"/>
                  <a:pt x="8023507" y="4969481"/>
                </a:cubicBezTo>
                <a:cubicBezTo>
                  <a:pt x="7928697" y="4995574"/>
                  <a:pt x="7688164" y="4936466"/>
                  <a:pt x="7567808" y="4969481"/>
                </a:cubicBezTo>
                <a:cubicBezTo>
                  <a:pt x="7447452" y="5002496"/>
                  <a:pt x="7200466" y="4968656"/>
                  <a:pt x="7040157" y="4969481"/>
                </a:cubicBezTo>
                <a:cubicBezTo>
                  <a:pt x="6879848" y="4970306"/>
                  <a:pt x="6665033" y="4957538"/>
                  <a:pt x="6512506" y="4969481"/>
                </a:cubicBezTo>
                <a:cubicBezTo>
                  <a:pt x="6359979" y="4981424"/>
                  <a:pt x="6110961" y="4957238"/>
                  <a:pt x="5840950" y="4969481"/>
                </a:cubicBezTo>
                <a:cubicBezTo>
                  <a:pt x="5570939" y="4981724"/>
                  <a:pt x="5470726" y="4968249"/>
                  <a:pt x="5313298" y="4969481"/>
                </a:cubicBezTo>
                <a:cubicBezTo>
                  <a:pt x="5155870" y="4970713"/>
                  <a:pt x="4841680" y="4907106"/>
                  <a:pt x="4713695" y="4969481"/>
                </a:cubicBezTo>
                <a:cubicBezTo>
                  <a:pt x="4585710" y="5031856"/>
                  <a:pt x="4255569" y="4892268"/>
                  <a:pt x="3970186" y="4969481"/>
                </a:cubicBezTo>
                <a:cubicBezTo>
                  <a:pt x="3684803" y="5046694"/>
                  <a:pt x="3602146" y="4930775"/>
                  <a:pt x="3370583" y="4969481"/>
                </a:cubicBezTo>
                <a:cubicBezTo>
                  <a:pt x="3139020" y="5008187"/>
                  <a:pt x="2808406" y="4912138"/>
                  <a:pt x="2627074" y="4969481"/>
                </a:cubicBezTo>
                <a:cubicBezTo>
                  <a:pt x="2445742" y="5026824"/>
                  <a:pt x="2286463" y="4964198"/>
                  <a:pt x="2099423" y="4969481"/>
                </a:cubicBezTo>
                <a:cubicBezTo>
                  <a:pt x="1912383" y="4974764"/>
                  <a:pt x="1689577" y="4902720"/>
                  <a:pt x="1355914" y="4969481"/>
                </a:cubicBezTo>
                <a:cubicBezTo>
                  <a:pt x="1022251" y="5036242"/>
                  <a:pt x="1053427" y="4918691"/>
                  <a:pt x="828263" y="4969481"/>
                </a:cubicBezTo>
                <a:cubicBezTo>
                  <a:pt x="403252" y="4985855"/>
                  <a:pt x="9310" y="4692639"/>
                  <a:pt x="0" y="4141218"/>
                </a:cubicBezTo>
                <a:cubicBezTo>
                  <a:pt x="-18738" y="4014459"/>
                  <a:pt x="8482" y="3905044"/>
                  <a:pt x="0" y="3688447"/>
                </a:cubicBezTo>
                <a:cubicBezTo>
                  <a:pt x="-8482" y="3471850"/>
                  <a:pt x="36164" y="3294293"/>
                  <a:pt x="0" y="3136288"/>
                </a:cubicBezTo>
                <a:cubicBezTo>
                  <a:pt x="-36164" y="2978283"/>
                  <a:pt x="24059" y="2867693"/>
                  <a:pt x="0" y="2650388"/>
                </a:cubicBezTo>
                <a:cubicBezTo>
                  <a:pt x="-24059" y="2433083"/>
                  <a:pt x="24428" y="2279318"/>
                  <a:pt x="0" y="2164488"/>
                </a:cubicBezTo>
                <a:cubicBezTo>
                  <a:pt x="-24428" y="2049658"/>
                  <a:pt x="8983" y="1779510"/>
                  <a:pt x="0" y="1645459"/>
                </a:cubicBezTo>
                <a:cubicBezTo>
                  <a:pt x="-8983" y="1511408"/>
                  <a:pt x="49746" y="1075955"/>
                  <a:pt x="0" y="828263"/>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895BF64-814D-5F76-6FD9-5EFBF25A708F}"/>
              </a:ext>
            </a:extLst>
          </p:cNvPr>
          <p:cNvSpPr txBox="1"/>
          <p:nvPr/>
        </p:nvSpPr>
        <p:spPr>
          <a:xfrm>
            <a:off x="2364665" y="847499"/>
            <a:ext cx="4336330" cy="612934"/>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000" b="1">
                <a:latin typeface="Cambria" panose="02040503050406030204" pitchFamily="18" charset="0"/>
                <a:ea typeface="Cambria" panose="02040503050406030204" pitchFamily="18" charset="0"/>
              </a:rPr>
              <a:t>Trứng đúc thịt</a:t>
            </a:r>
          </a:p>
        </p:txBody>
      </p:sp>
      <p:sp>
        <p:nvSpPr>
          <p:cNvPr id="8" name="TextBox 7">
            <a:extLst>
              <a:ext uri="{FF2B5EF4-FFF2-40B4-BE49-F238E27FC236}">
                <a16:creationId xmlns:a16="http://schemas.microsoft.com/office/drawing/2014/main" id="{FB217420-3F16-FDD9-4AF7-27BEDC2BC0EC}"/>
              </a:ext>
            </a:extLst>
          </p:cNvPr>
          <p:cNvSpPr txBox="1"/>
          <p:nvPr/>
        </p:nvSpPr>
        <p:spPr>
          <a:xfrm>
            <a:off x="3120107" y="1571917"/>
            <a:ext cx="3016577" cy="584775"/>
          </a:xfrm>
          <a:prstGeom prst="rect">
            <a:avLst/>
          </a:prstGeom>
          <a:noFill/>
        </p:spPr>
        <p:txBody>
          <a:bodyPr wrap="square" rtlCol="0">
            <a:spAutoFit/>
          </a:bodyPr>
          <a:lstStyle/>
          <a:p>
            <a:r>
              <a:rPr lang="en-US" sz="3200">
                <a:solidFill>
                  <a:srgbClr val="0070C0"/>
                </a:solidFill>
                <a:latin typeface="Cambria" panose="02040503050406030204" pitchFamily="18" charset="0"/>
                <a:ea typeface="Cambria" panose="02040503050406030204" pitchFamily="18" charset="0"/>
              </a:rPr>
              <a:t>NGUYÊN LIỆU</a:t>
            </a:r>
          </a:p>
        </p:txBody>
      </p:sp>
      <p:grpSp>
        <p:nvGrpSpPr>
          <p:cNvPr id="16" name="Group 15">
            <a:extLst>
              <a:ext uri="{FF2B5EF4-FFF2-40B4-BE49-F238E27FC236}">
                <a16:creationId xmlns:a16="http://schemas.microsoft.com/office/drawing/2014/main" id="{B80F822C-AAFD-085A-ED4D-0368D90B9FBA}"/>
              </a:ext>
            </a:extLst>
          </p:cNvPr>
          <p:cNvGrpSpPr/>
          <p:nvPr/>
        </p:nvGrpSpPr>
        <p:grpSpPr>
          <a:xfrm>
            <a:off x="447614" y="2053064"/>
            <a:ext cx="3726023" cy="1140594"/>
            <a:chOff x="447614" y="2322249"/>
            <a:chExt cx="3726023" cy="1140594"/>
          </a:xfrm>
        </p:grpSpPr>
        <p:sp>
          <p:nvSpPr>
            <p:cNvPr id="9" name="TextBox 8">
              <a:extLst>
                <a:ext uri="{FF2B5EF4-FFF2-40B4-BE49-F238E27FC236}">
                  <a16:creationId xmlns:a16="http://schemas.microsoft.com/office/drawing/2014/main" id="{EECDAAF2-F073-1375-5935-90356BE295D9}"/>
                </a:ext>
              </a:extLst>
            </p:cNvPr>
            <p:cNvSpPr txBox="1"/>
            <p:nvPr/>
          </p:nvSpPr>
          <p:spPr>
            <a:xfrm>
              <a:off x="447614" y="2684279"/>
              <a:ext cx="301657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err="1">
                  <a:solidFill>
                    <a:srgbClr val="C5316D"/>
                  </a:solidFill>
                  <a:latin typeface="Cambria" panose="02040503050406030204" pitchFamily="18" charset="0"/>
                  <a:ea typeface="Cambria" panose="02040503050406030204" pitchFamily="18" charset="0"/>
                </a:rPr>
                <a:t>Trứng</a:t>
              </a:r>
              <a:r>
                <a:rPr lang="en-US" sz="2400" b="1" dirty="0">
                  <a:solidFill>
                    <a:srgbClr val="C5316D"/>
                  </a:solidFill>
                  <a:latin typeface="Cambria" panose="02040503050406030204" pitchFamily="18" charset="0"/>
                  <a:ea typeface="Cambria" panose="02040503050406030204" pitchFamily="18" charset="0"/>
                </a:rPr>
                <a:t> </a:t>
              </a:r>
              <a:r>
                <a:rPr lang="en-US" sz="2400" b="1" dirty="0" err="1">
                  <a:solidFill>
                    <a:srgbClr val="C5316D"/>
                  </a:solidFill>
                  <a:latin typeface="Cambria" panose="02040503050406030204" pitchFamily="18" charset="0"/>
                  <a:ea typeface="Cambria" panose="02040503050406030204" pitchFamily="18" charset="0"/>
                </a:rPr>
                <a:t>gà</a:t>
              </a:r>
              <a:r>
                <a:rPr lang="en-US" sz="2400" b="1" dirty="0">
                  <a:solidFill>
                    <a:srgbClr val="C5316D"/>
                  </a:solidFill>
                  <a:latin typeface="Cambria" panose="02040503050406030204" pitchFamily="18" charset="0"/>
                  <a:ea typeface="Cambria" panose="02040503050406030204" pitchFamily="18" charset="0"/>
                </a:rPr>
                <a:t>: 3 </a:t>
              </a:r>
              <a:r>
                <a:rPr lang="en-US" sz="2400" b="1" dirty="0" err="1">
                  <a:solidFill>
                    <a:srgbClr val="C5316D"/>
                  </a:solidFill>
                  <a:latin typeface="Cambria" panose="02040503050406030204" pitchFamily="18" charset="0"/>
                  <a:ea typeface="Cambria" panose="02040503050406030204" pitchFamily="18" charset="0"/>
                </a:rPr>
                <a:t>quả</a:t>
              </a:r>
              <a:endParaRPr lang="en-US" sz="2400" b="1" dirty="0">
                <a:solidFill>
                  <a:srgbClr val="C5316D"/>
                </a:solidFill>
                <a:latin typeface="Cambria" panose="02040503050406030204" pitchFamily="18" charset="0"/>
                <a:ea typeface="Cambria" panose="02040503050406030204" pitchFamily="18" charset="0"/>
              </a:endParaRPr>
            </a:p>
          </p:txBody>
        </p:sp>
        <p:pic>
          <p:nvPicPr>
            <p:cNvPr id="10" name="图片 7">
              <a:extLst>
                <a:ext uri="{FF2B5EF4-FFF2-40B4-BE49-F238E27FC236}">
                  <a16:creationId xmlns:a16="http://schemas.microsoft.com/office/drawing/2014/main" id="{F333D8FB-D112-6CD7-2851-96500552D4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712" y="2322249"/>
              <a:ext cx="1168925" cy="1140594"/>
            </a:xfrm>
            <a:prstGeom prst="rect">
              <a:avLst/>
            </a:prstGeom>
          </p:spPr>
        </p:pic>
      </p:grpSp>
      <p:grpSp>
        <p:nvGrpSpPr>
          <p:cNvPr id="13" name="Group 12">
            <a:extLst>
              <a:ext uri="{FF2B5EF4-FFF2-40B4-BE49-F238E27FC236}">
                <a16:creationId xmlns:a16="http://schemas.microsoft.com/office/drawing/2014/main" id="{DA81AF0E-1DDC-EE69-8347-5B0A990E011D}"/>
              </a:ext>
            </a:extLst>
          </p:cNvPr>
          <p:cNvGrpSpPr/>
          <p:nvPr/>
        </p:nvGrpSpPr>
        <p:grpSpPr>
          <a:xfrm>
            <a:off x="299135" y="3216804"/>
            <a:ext cx="4329260" cy="931515"/>
            <a:chOff x="299137" y="3498471"/>
            <a:chExt cx="4329260" cy="931515"/>
          </a:xfrm>
        </p:grpSpPr>
        <p:sp>
          <p:nvSpPr>
            <p:cNvPr id="12" name="TextBox 11">
              <a:extLst>
                <a:ext uri="{FF2B5EF4-FFF2-40B4-BE49-F238E27FC236}">
                  <a16:creationId xmlns:a16="http://schemas.microsoft.com/office/drawing/2014/main" id="{29D8C4BF-6C77-2B7F-B194-07B894750B4A}"/>
                </a:ext>
              </a:extLst>
            </p:cNvPr>
            <p:cNvSpPr txBox="1"/>
            <p:nvPr/>
          </p:nvSpPr>
          <p:spPr>
            <a:xfrm>
              <a:off x="299137" y="3793111"/>
              <a:ext cx="360104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a:solidFill>
                    <a:srgbClr val="C5316D"/>
                  </a:solidFill>
                  <a:latin typeface="Cambria" panose="02040503050406030204" pitchFamily="18" charset="0"/>
                  <a:ea typeface="Cambria" panose="02040503050406030204" pitchFamily="18" charset="0"/>
                </a:rPr>
                <a:t>Thịt nạc vai: 1 lạng</a:t>
              </a:r>
            </a:p>
          </p:txBody>
        </p:sp>
        <p:pic>
          <p:nvPicPr>
            <p:cNvPr id="1026" name="Picture 2" descr="mrtbeef">
              <a:extLst>
                <a:ext uri="{FF2B5EF4-FFF2-40B4-BE49-F238E27FC236}">
                  <a16:creationId xmlns:a16="http://schemas.microsoft.com/office/drawing/2014/main" id="{CFBE1271-0A89-09AF-E422-CBBEEFAEA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957" y="3498471"/>
              <a:ext cx="1456440" cy="93151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BB020BC5-915F-771C-61C5-4C9A6A4A2C1B}"/>
              </a:ext>
            </a:extLst>
          </p:cNvPr>
          <p:cNvSpPr txBox="1"/>
          <p:nvPr/>
        </p:nvSpPr>
        <p:spPr>
          <a:xfrm>
            <a:off x="4452025" y="2351412"/>
            <a:ext cx="426747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solidFill>
                  <a:srgbClr val="C5316D"/>
                </a:solidFill>
                <a:latin typeface="Cambria" panose="02040503050406030204" pitchFamily="18" charset="0"/>
                <a:ea typeface="Cambria" panose="02040503050406030204" pitchFamily="18" charset="0"/>
              </a:rPr>
              <a:t>Dầu ăn, nước mắm, muối, hành khô</a:t>
            </a:r>
          </a:p>
        </p:txBody>
      </p:sp>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8909" y="36462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4654403" y="3542393"/>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5470291" y="3473603"/>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8608" y="3601992"/>
            <a:ext cx="1490017" cy="149001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1393181" y="213004"/>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5500" b="1" kern="1200" dirty="0" err="1">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Cách</a:t>
            </a:r>
            <a:r>
              <a:rPr lang="en-US" altLang="zh-CN" sz="5500" b="1" kern="1200" dirty="0">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 </a:t>
            </a:r>
            <a:r>
              <a:rPr lang="en-US" altLang="zh-CN" sz="5500" b="1" kern="1200" dirty="0" err="1">
                <a:ln w="28575">
                  <a:solidFill>
                    <a:srgbClr val="2D3847"/>
                  </a:solidFill>
                </a:ln>
                <a:blipFill>
                  <a:blip r:embed="rId12"/>
                  <a:stretch>
                    <a:fillRect/>
                  </a:stretch>
                </a:blipFill>
                <a:latin typeface="Cambria" panose="02040503050406030204" pitchFamily="18" charset="0"/>
                <a:ea typeface="Cambria" panose="02040503050406030204" pitchFamily="18" charset="0"/>
                <a:cs typeface="+mn-cs"/>
              </a:rPr>
              <a:t>làm</a:t>
            </a:r>
            <a:endParaRPr lang="en-US" sz="5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6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par>
                          <p:cTn id="32" fill="hold">
                            <p:stCondLst>
                              <p:cond delay="500"/>
                            </p:stCondLst>
                            <p:childTnLst>
                              <p:par>
                                <p:cTn id="33" presetID="50" presetClass="entr" presetSubtype="0" decel="100000" fill="hold" nodeType="afterEffect">
                                  <p:stCondLst>
                                    <p:cond delay="0"/>
                                  </p:stCondLst>
                                  <p:childTnLst>
                                    <p:set>
                                      <p:cBhvr>
                                        <p:cTn id="34" dur="1" fill="hold">
                                          <p:stCondLst>
                                            <p:cond delay="0"/>
                                          </p:stCondLst>
                                        </p:cTn>
                                        <p:tgtEl>
                                          <p:spTgt spid="1030"/>
                                        </p:tgtEl>
                                        <p:attrNameLst>
                                          <p:attrName>style.visibility</p:attrName>
                                        </p:attrNameLst>
                                      </p:cBhvr>
                                      <p:to>
                                        <p:strVal val="visible"/>
                                      </p:to>
                                    </p:set>
                                    <p:anim calcmode="lin" valueType="num">
                                      <p:cBhvr>
                                        <p:cTn id="35" dur="1000" fill="hold"/>
                                        <p:tgtEl>
                                          <p:spTgt spid="1030"/>
                                        </p:tgtEl>
                                        <p:attrNameLst>
                                          <p:attrName>ppt_w</p:attrName>
                                        </p:attrNameLst>
                                      </p:cBhvr>
                                      <p:tavLst>
                                        <p:tav tm="0">
                                          <p:val>
                                            <p:strVal val="#ppt_w+.3"/>
                                          </p:val>
                                        </p:tav>
                                        <p:tav tm="100000">
                                          <p:val>
                                            <p:strVal val="#ppt_w"/>
                                          </p:val>
                                        </p:tav>
                                      </p:tavLst>
                                    </p:anim>
                                    <p:anim calcmode="lin" valueType="num">
                                      <p:cBhvr>
                                        <p:cTn id="36" dur="1000" fill="hold"/>
                                        <p:tgtEl>
                                          <p:spTgt spid="1030"/>
                                        </p:tgtEl>
                                        <p:attrNameLst>
                                          <p:attrName>ppt_h</p:attrName>
                                        </p:attrNameLst>
                                      </p:cBhvr>
                                      <p:tavLst>
                                        <p:tav tm="0">
                                          <p:val>
                                            <p:strVal val="#ppt_h"/>
                                          </p:val>
                                        </p:tav>
                                        <p:tav tm="100000">
                                          <p:val>
                                            <p:strVal val="#ppt_h"/>
                                          </p:val>
                                        </p:tav>
                                      </p:tavLst>
                                    </p:anim>
                                    <p:animEffect transition="in" filter="fade">
                                      <p:cBhvr>
                                        <p:cTn id="37" dur="1000"/>
                                        <p:tgtEl>
                                          <p:spTgt spid="1030"/>
                                        </p:tgtEl>
                                      </p:cBhvr>
                                    </p:animEffect>
                                  </p:childTnLst>
                                </p:cTn>
                              </p:par>
                            </p:childTnLst>
                          </p:cTn>
                        </p:par>
                        <p:par>
                          <p:cTn id="38" fill="hold">
                            <p:stCondLst>
                              <p:cond delay="1500"/>
                            </p:stCondLst>
                            <p:childTnLst>
                              <p:par>
                                <p:cTn id="39" presetID="50" presetClass="entr" presetSubtype="0" decel="100000" fill="hold" nodeType="after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p:cTn id="41" dur="1000" fill="hold"/>
                                        <p:tgtEl>
                                          <p:spTgt spid="1032"/>
                                        </p:tgtEl>
                                        <p:attrNameLst>
                                          <p:attrName>ppt_w</p:attrName>
                                        </p:attrNameLst>
                                      </p:cBhvr>
                                      <p:tavLst>
                                        <p:tav tm="0">
                                          <p:val>
                                            <p:strVal val="#ppt_w+.3"/>
                                          </p:val>
                                        </p:tav>
                                        <p:tav tm="100000">
                                          <p:val>
                                            <p:strVal val="#ppt_w"/>
                                          </p:val>
                                        </p:tav>
                                      </p:tavLst>
                                    </p:anim>
                                    <p:anim calcmode="lin" valueType="num">
                                      <p:cBhvr>
                                        <p:cTn id="42" dur="1000" fill="hold"/>
                                        <p:tgtEl>
                                          <p:spTgt spid="1032"/>
                                        </p:tgtEl>
                                        <p:attrNameLst>
                                          <p:attrName>ppt_h</p:attrName>
                                        </p:attrNameLst>
                                      </p:cBhvr>
                                      <p:tavLst>
                                        <p:tav tm="0">
                                          <p:val>
                                            <p:strVal val="#ppt_h"/>
                                          </p:val>
                                        </p:tav>
                                        <p:tav tm="100000">
                                          <p:val>
                                            <p:strVal val="#ppt_h"/>
                                          </p:val>
                                        </p:tav>
                                      </p:tavLst>
                                    </p:anim>
                                    <p:animEffect transition="in" filter="fade">
                                      <p:cBhvr>
                                        <p:cTn id="43" dur="1000"/>
                                        <p:tgtEl>
                                          <p:spTgt spid="1032"/>
                                        </p:tgtEl>
                                      </p:cBhvr>
                                    </p:animEffect>
                                  </p:childTnLst>
                                </p:cTn>
                              </p:par>
                            </p:childTnLst>
                          </p:cTn>
                        </p:par>
                        <p:par>
                          <p:cTn id="44" fill="hold">
                            <p:stCondLst>
                              <p:cond delay="2500"/>
                            </p:stCondLst>
                            <p:childTnLst>
                              <p:par>
                                <p:cTn id="45" presetID="50" presetClass="entr" presetSubtype="0" decel="100000" fill="hold" nodeType="afterEffect">
                                  <p:stCondLst>
                                    <p:cond delay="0"/>
                                  </p:stCondLst>
                                  <p:childTnLst>
                                    <p:set>
                                      <p:cBhvr>
                                        <p:cTn id="46" dur="1" fill="hold">
                                          <p:stCondLst>
                                            <p:cond delay="0"/>
                                          </p:stCondLst>
                                        </p:cTn>
                                        <p:tgtEl>
                                          <p:spTgt spid="1034"/>
                                        </p:tgtEl>
                                        <p:attrNameLst>
                                          <p:attrName>style.visibility</p:attrName>
                                        </p:attrNameLst>
                                      </p:cBhvr>
                                      <p:to>
                                        <p:strVal val="visible"/>
                                      </p:to>
                                    </p:set>
                                    <p:anim calcmode="lin" valueType="num">
                                      <p:cBhvr>
                                        <p:cTn id="47" dur="1000" fill="hold"/>
                                        <p:tgtEl>
                                          <p:spTgt spid="1034"/>
                                        </p:tgtEl>
                                        <p:attrNameLst>
                                          <p:attrName>ppt_w</p:attrName>
                                        </p:attrNameLst>
                                      </p:cBhvr>
                                      <p:tavLst>
                                        <p:tav tm="0">
                                          <p:val>
                                            <p:strVal val="#ppt_w+.3"/>
                                          </p:val>
                                        </p:tav>
                                        <p:tav tm="100000">
                                          <p:val>
                                            <p:strVal val="#ppt_w"/>
                                          </p:val>
                                        </p:tav>
                                      </p:tavLst>
                                    </p:anim>
                                    <p:anim calcmode="lin" valueType="num">
                                      <p:cBhvr>
                                        <p:cTn id="48" dur="1000" fill="hold"/>
                                        <p:tgtEl>
                                          <p:spTgt spid="1034"/>
                                        </p:tgtEl>
                                        <p:attrNameLst>
                                          <p:attrName>ppt_h</p:attrName>
                                        </p:attrNameLst>
                                      </p:cBhvr>
                                      <p:tavLst>
                                        <p:tav tm="0">
                                          <p:val>
                                            <p:strVal val="#ppt_h"/>
                                          </p:val>
                                        </p:tav>
                                        <p:tav tm="100000">
                                          <p:val>
                                            <p:strVal val="#ppt_h"/>
                                          </p:val>
                                        </p:tav>
                                      </p:tavLst>
                                    </p:anim>
                                    <p:animEffect transition="in" filter="fade">
                                      <p:cBhvr>
                                        <p:cTn id="49" dur="1000"/>
                                        <p:tgtEl>
                                          <p:spTgt spid="1034"/>
                                        </p:tgtEl>
                                      </p:cBhvr>
                                    </p:animEffect>
                                  </p:childTnLst>
                                </p:cTn>
                              </p:par>
                            </p:childTnLst>
                          </p:cTn>
                        </p:par>
                        <p:par>
                          <p:cTn id="50" fill="hold">
                            <p:stCondLst>
                              <p:cond delay="3500"/>
                            </p:stCondLst>
                            <p:childTnLst>
                              <p:par>
                                <p:cTn id="51" presetID="50" presetClass="entr" presetSubtype="0" decel="10000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strVal val="#ppt_w+.3"/>
                                          </p:val>
                                        </p:tav>
                                        <p:tav tm="100000">
                                          <p:val>
                                            <p:strVal val="#ppt_w"/>
                                          </p:val>
                                        </p:tav>
                                      </p:tavLst>
                                    </p:anim>
                                    <p:anim calcmode="lin" valueType="num">
                                      <p:cBhvr>
                                        <p:cTn id="54" dur="1000" fill="hold"/>
                                        <p:tgtEl>
                                          <p:spTgt spid="15"/>
                                        </p:tgtEl>
                                        <p:attrNameLst>
                                          <p:attrName>ppt_h</p:attrName>
                                        </p:attrNameLst>
                                      </p:cBhvr>
                                      <p:tavLst>
                                        <p:tav tm="0">
                                          <p:val>
                                            <p:strVal val="#ppt_h"/>
                                          </p:val>
                                        </p:tav>
                                        <p:tav tm="100000">
                                          <p:val>
                                            <p:strVal val="#ppt_h"/>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46" name="TextBox 45">
            <a:extLst>
              <a:ext uri="{FF2B5EF4-FFF2-40B4-BE49-F238E27FC236}">
                <a16:creationId xmlns:a16="http://schemas.microsoft.com/office/drawing/2014/main" id="{CF4B82E9-EB2A-EC45-51A0-E154FB9060C0}"/>
              </a:ext>
            </a:extLst>
          </p:cNvPr>
          <p:cNvSpPr txBox="1"/>
          <p:nvPr/>
        </p:nvSpPr>
        <p:spPr>
          <a:xfrm>
            <a:off x="2471592" y="-13206"/>
            <a:ext cx="4930220" cy="584775"/>
          </a:xfrm>
          <a:prstGeom prst="rect">
            <a:avLst/>
          </a:prstGeom>
          <a:noFill/>
        </p:spPr>
        <p:txBody>
          <a:bodyPr wrap="square" rtlCol="0">
            <a:spAutoFit/>
          </a:bodyPr>
          <a:lstStyle/>
          <a:p>
            <a:r>
              <a:rPr lang="en-US" sz="3200">
                <a:ln>
                  <a:solidFill>
                    <a:schemeClr val="tx1"/>
                  </a:solidFill>
                </a:ln>
                <a:solidFill>
                  <a:srgbClr val="C5316D"/>
                </a:solidFill>
                <a:latin typeface="Cambria" panose="02040503050406030204" pitchFamily="18" charset="0"/>
                <a:ea typeface="Cambria" panose="02040503050406030204" pitchFamily="18" charset="0"/>
              </a:rPr>
              <a:t>Các bước thực hiện</a:t>
            </a:r>
          </a:p>
        </p:txBody>
      </p:sp>
      <p:grpSp>
        <p:nvGrpSpPr>
          <p:cNvPr id="3" name="Group 2">
            <a:extLst>
              <a:ext uri="{FF2B5EF4-FFF2-40B4-BE49-F238E27FC236}">
                <a16:creationId xmlns:a16="http://schemas.microsoft.com/office/drawing/2014/main" id="{7FEC896E-5CAF-682A-DA9D-53525359C9A2}"/>
              </a:ext>
            </a:extLst>
          </p:cNvPr>
          <p:cNvGrpSpPr/>
          <p:nvPr/>
        </p:nvGrpSpPr>
        <p:grpSpPr>
          <a:xfrm>
            <a:off x="197216" y="266481"/>
            <a:ext cx="4015886" cy="1752887"/>
            <a:chOff x="197216" y="266481"/>
            <a:chExt cx="4015886" cy="1752887"/>
          </a:xfrm>
        </p:grpSpPr>
        <p:sp>
          <p:nvSpPr>
            <p:cNvPr id="48" name="Rectangle: Rounded Corners 6">
              <a:extLst>
                <a:ext uri="{FF2B5EF4-FFF2-40B4-BE49-F238E27FC236}">
                  <a16:creationId xmlns:a16="http://schemas.microsoft.com/office/drawing/2014/main" id="{89570A43-6A8B-9626-90E4-BBF03ED38CA6}"/>
                </a:ext>
              </a:extLst>
            </p:cNvPr>
            <p:cNvSpPr/>
            <p:nvPr/>
          </p:nvSpPr>
          <p:spPr>
            <a:xfrm>
              <a:off x="282124" y="519594"/>
              <a:ext cx="3930978" cy="1499774"/>
            </a:xfrm>
            <a:custGeom>
              <a:avLst/>
              <a:gdLst>
                <a:gd name="csX0" fmla="*/ 0 w 3930978"/>
                <a:gd name="csY0" fmla="*/ 249967 h 1499774"/>
                <a:gd name="csX1" fmla="*/ 249967 w 3930978"/>
                <a:gd name="csY1" fmla="*/ 0 h 1499774"/>
                <a:gd name="csX2" fmla="*/ 867555 w 3930978"/>
                <a:gd name="csY2" fmla="*/ 0 h 1499774"/>
                <a:gd name="csX3" fmla="*/ 1622385 w 3930978"/>
                <a:gd name="csY3" fmla="*/ 0 h 1499774"/>
                <a:gd name="csX4" fmla="*/ 2377214 w 3930978"/>
                <a:gd name="csY4" fmla="*/ 0 h 1499774"/>
                <a:gd name="csX5" fmla="*/ 3029113 w 3930978"/>
                <a:gd name="csY5" fmla="*/ 0 h 1499774"/>
                <a:gd name="csX6" fmla="*/ 3681011 w 3930978"/>
                <a:gd name="csY6" fmla="*/ 0 h 1499774"/>
                <a:gd name="csX7" fmla="*/ 3930978 w 3930978"/>
                <a:gd name="csY7" fmla="*/ 249967 h 1499774"/>
                <a:gd name="csX8" fmla="*/ 3930978 w 3930978"/>
                <a:gd name="csY8" fmla="*/ 719892 h 1499774"/>
                <a:gd name="csX9" fmla="*/ 3930978 w 3930978"/>
                <a:gd name="csY9" fmla="*/ 1249807 h 1499774"/>
                <a:gd name="csX10" fmla="*/ 3681011 w 3930978"/>
                <a:gd name="csY10" fmla="*/ 1499774 h 1499774"/>
                <a:gd name="csX11" fmla="*/ 3029113 w 3930978"/>
                <a:gd name="csY11" fmla="*/ 1499774 h 1499774"/>
                <a:gd name="csX12" fmla="*/ 2274283 w 3930978"/>
                <a:gd name="csY12" fmla="*/ 1499774 h 1499774"/>
                <a:gd name="csX13" fmla="*/ 1588074 w 3930978"/>
                <a:gd name="csY13" fmla="*/ 1499774 h 1499774"/>
                <a:gd name="csX14" fmla="*/ 970486 w 3930978"/>
                <a:gd name="csY14" fmla="*/ 1499774 h 1499774"/>
                <a:gd name="csX15" fmla="*/ 249967 w 3930978"/>
                <a:gd name="csY15" fmla="*/ 1499774 h 1499774"/>
                <a:gd name="csX16" fmla="*/ 0 w 3930978"/>
                <a:gd name="csY16" fmla="*/ 1249807 h 1499774"/>
                <a:gd name="csX17" fmla="*/ 0 w 3930978"/>
                <a:gd name="csY17" fmla="*/ 749887 h 1499774"/>
                <a:gd name="csX18" fmla="*/ 0 w 3930978"/>
                <a:gd name="csY18" fmla="*/ 249967 h 14997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930978" h="1499774" fill="none" extrusionOk="0">
                  <a:moveTo>
                    <a:pt x="0" y="249967"/>
                  </a:moveTo>
                  <a:cubicBezTo>
                    <a:pt x="-490" y="104604"/>
                    <a:pt x="84134" y="5593"/>
                    <a:pt x="249967" y="0"/>
                  </a:cubicBezTo>
                  <a:cubicBezTo>
                    <a:pt x="530267" y="-28822"/>
                    <a:pt x="605597" y="11497"/>
                    <a:pt x="867555" y="0"/>
                  </a:cubicBezTo>
                  <a:cubicBezTo>
                    <a:pt x="1129513" y="-11497"/>
                    <a:pt x="1397687" y="-23755"/>
                    <a:pt x="1622385" y="0"/>
                  </a:cubicBezTo>
                  <a:cubicBezTo>
                    <a:pt x="1847083" y="23755"/>
                    <a:pt x="2048987" y="10855"/>
                    <a:pt x="2377214" y="0"/>
                  </a:cubicBezTo>
                  <a:cubicBezTo>
                    <a:pt x="2705441" y="-10855"/>
                    <a:pt x="2834601" y="-29334"/>
                    <a:pt x="3029113" y="0"/>
                  </a:cubicBezTo>
                  <a:cubicBezTo>
                    <a:pt x="3223625" y="29334"/>
                    <a:pt x="3397185" y="11707"/>
                    <a:pt x="3681011" y="0"/>
                  </a:cubicBezTo>
                  <a:cubicBezTo>
                    <a:pt x="3826606" y="8474"/>
                    <a:pt x="3931264" y="115579"/>
                    <a:pt x="3930978" y="249967"/>
                  </a:cubicBezTo>
                  <a:cubicBezTo>
                    <a:pt x="3925077" y="370619"/>
                    <a:pt x="3949701" y="531185"/>
                    <a:pt x="3930978" y="719892"/>
                  </a:cubicBezTo>
                  <a:cubicBezTo>
                    <a:pt x="3912255" y="908599"/>
                    <a:pt x="3913829" y="1063074"/>
                    <a:pt x="3930978" y="1249807"/>
                  </a:cubicBezTo>
                  <a:cubicBezTo>
                    <a:pt x="3960238" y="1399032"/>
                    <a:pt x="3805911" y="1494595"/>
                    <a:pt x="3681011" y="1499774"/>
                  </a:cubicBezTo>
                  <a:cubicBezTo>
                    <a:pt x="3481706" y="1518363"/>
                    <a:pt x="3326208" y="1482218"/>
                    <a:pt x="3029113" y="1499774"/>
                  </a:cubicBezTo>
                  <a:cubicBezTo>
                    <a:pt x="2732018" y="1517330"/>
                    <a:pt x="2454585" y="1502714"/>
                    <a:pt x="2274283" y="1499774"/>
                  </a:cubicBezTo>
                  <a:cubicBezTo>
                    <a:pt x="2093981" y="1496835"/>
                    <a:pt x="1864064" y="1471394"/>
                    <a:pt x="1588074" y="1499774"/>
                  </a:cubicBezTo>
                  <a:cubicBezTo>
                    <a:pt x="1312084" y="1528154"/>
                    <a:pt x="1255769" y="1525688"/>
                    <a:pt x="970486" y="1499774"/>
                  </a:cubicBezTo>
                  <a:cubicBezTo>
                    <a:pt x="685203" y="1473860"/>
                    <a:pt x="535951" y="1504775"/>
                    <a:pt x="249967" y="1499774"/>
                  </a:cubicBezTo>
                  <a:cubicBezTo>
                    <a:pt x="115216" y="1533811"/>
                    <a:pt x="-704" y="1380850"/>
                    <a:pt x="0" y="1249807"/>
                  </a:cubicBezTo>
                  <a:cubicBezTo>
                    <a:pt x="-13565" y="1091606"/>
                    <a:pt x="-1405" y="896417"/>
                    <a:pt x="0" y="749887"/>
                  </a:cubicBezTo>
                  <a:cubicBezTo>
                    <a:pt x="1405" y="603357"/>
                    <a:pt x="-1216" y="494340"/>
                    <a:pt x="0" y="249967"/>
                  </a:cubicBezTo>
                  <a:close/>
                </a:path>
                <a:path w="3930978" h="1499774" stroke="0" extrusionOk="0">
                  <a:moveTo>
                    <a:pt x="0" y="249967"/>
                  </a:moveTo>
                  <a:cubicBezTo>
                    <a:pt x="8889" y="98653"/>
                    <a:pt x="103605" y="23241"/>
                    <a:pt x="249967" y="0"/>
                  </a:cubicBezTo>
                  <a:cubicBezTo>
                    <a:pt x="520652" y="-3073"/>
                    <a:pt x="575528" y="-21763"/>
                    <a:pt x="833244" y="0"/>
                  </a:cubicBezTo>
                  <a:cubicBezTo>
                    <a:pt x="1090960" y="21763"/>
                    <a:pt x="1129075" y="26521"/>
                    <a:pt x="1416522" y="0"/>
                  </a:cubicBezTo>
                  <a:cubicBezTo>
                    <a:pt x="1703969" y="-26521"/>
                    <a:pt x="1859602" y="8730"/>
                    <a:pt x="2137041" y="0"/>
                  </a:cubicBezTo>
                  <a:cubicBezTo>
                    <a:pt x="2414480" y="-8730"/>
                    <a:pt x="2672242" y="32765"/>
                    <a:pt x="2857560" y="0"/>
                  </a:cubicBezTo>
                  <a:cubicBezTo>
                    <a:pt x="3042878" y="-32765"/>
                    <a:pt x="3473704" y="-32211"/>
                    <a:pt x="3681011" y="0"/>
                  </a:cubicBezTo>
                  <a:cubicBezTo>
                    <a:pt x="3822320" y="3578"/>
                    <a:pt x="3928840" y="122622"/>
                    <a:pt x="3930978" y="249967"/>
                  </a:cubicBezTo>
                  <a:cubicBezTo>
                    <a:pt x="3918501" y="496857"/>
                    <a:pt x="3926742" y="624728"/>
                    <a:pt x="3930978" y="759885"/>
                  </a:cubicBezTo>
                  <a:cubicBezTo>
                    <a:pt x="3935214" y="895042"/>
                    <a:pt x="3948338" y="1106311"/>
                    <a:pt x="3930978" y="1249807"/>
                  </a:cubicBezTo>
                  <a:cubicBezTo>
                    <a:pt x="3897751" y="1381778"/>
                    <a:pt x="3817484" y="1506116"/>
                    <a:pt x="3681011" y="1499774"/>
                  </a:cubicBezTo>
                  <a:cubicBezTo>
                    <a:pt x="3321473" y="1501200"/>
                    <a:pt x="3215780" y="1523653"/>
                    <a:pt x="2926181" y="1499774"/>
                  </a:cubicBezTo>
                  <a:cubicBezTo>
                    <a:pt x="2636582" y="1475896"/>
                    <a:pt x="2563633" y="1524526"/>
                    <a:pt x="2274283" y="1499774"/>
                  </a:cubicBezTo>
                  <a:cubicBezTo>
                    <a:pt x="1984933" y="1475022"/>
                    <a:pt x="1728543" y="1535079"/>
                    <a:pt x="1519453" y="1499774"/>
                  </a:cubicBezTo>
                  <a:cubicBezTo>
                    <a:pt x="1310363" y="1464470"/>
                    <a:pt x="613345" y="1545252"/>
                    <a:pt x="249967" y="1499774"/>
                  </a:cubicBezTo>
                  <a:cubicBezTo>
                    <a:pt x="93519" y="1489209"/>
                    <a:pt x="1568" y="1407664"/>
                    <a:pt x="0" y="1249807"/>
                  </a:cubicBezTo>
                  <a:cubicBezTo>
                    <a:pt x="-114" y="1017350"/>
                    <a:pt x="17999" y="973012"/>
                    <a:pt x="0" y="759885"/>
                  </a:cubicBezTo>
                  <a:cubicBezTo>
                    <a:pt x="-17999" y="546758"/>
                    <a:pt x="-23157" y="354950"/>
                    <a:pt x="0" y="24996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accent3">
                      <a:lumMod val="50000"/>
                    </a:schemeClr>
                  </a:solidFill>
                  <a:latin typeface="Cambria" panose="02040503050406030204" pitchFamily="18" charset="0"/>
                  <a:ea typeface="Cambria" panose="02040503050406030204" pitchFamily="18" charset="0"/>
                </a:rPr>
                <a:t>Rửa</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sạch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p>
            <a:p>
              <a:r>
                <a:rPr lang="en-US" sz="2000" b="1" dirty="0" err="1">
                  <a:solidFill>
                    <a:schemeClr val="accent3">
                      <a:lumMod val="50000"/>
                    </a:schemeClr>
                  </a:solidFill>
                  <a:latin typeface="Cambria" panose="02040503050406030204" pitchFamily="18" charset="0"/>
                  <a:ea typeface="Cambria" panose="02040503050406030204" pitchFamily="18" charset="0"/>
                </a:rPr>
                <a:t>băm</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hoặc</a:t>
              </a:r>
              <a:r>
                <a:rPr lang="en-US" sz="2000" b="1" dirty="0">
                  <a:solidFill>
                    <a:schemeClr val="accent3">
                      <a:lumMod val="50000"/>
                    </a:schemeClr>
                  </a:solidFill>
                  <a:latin typeface="Cambria" panose="02040503050406030204" pitchFamily="18" charset="0"/>
                  <a:ea typeface="Cambria" panose="02040503050406030204" pitchFamily="18" charset="0"/>
                </a:rPr>
                <a:t> </a:t>
              </a:r>
            </a:p>
            <a:p>
              <a:r>
                <a:rPr lang="en-US" sz="2000" b="1" dirty="0" err="1">
                  <a:solidFill>
                    <a:schemeClr val="accent3">
                      <a:lumMod val="50000"/>
                    </a:schemeClr>
                  </a:solidFill>
                  <a:latin typeface="Cambria" panose="02040503050406030204" pitchFamily="18" charset="0"/>
                  <a:ea typeface="Cambria" panose="02040503050406030204" pitchFamily="18" charset="0"/>
                </a:rPr>
                <a:t>xay</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nhuyễn</a:t>
              </a:r>
              <a:r>
                <a:rPr lang="en-US" sz="2000" b="1" dirty="0">
                  <a:solidFill>
                    <a:schemeClr val="accent3">
                      <a:lumMod val="50000"/>
                    </a:schemeClr>
                  </a:solidFill>
                  <a:latin typeface="Cambria" panose="02040503050406030204" pitchFamily="18" charset="0"/>
                  <a:ea typeface="Cambria" panose="02040503050406030204" pitchFamily="18" charset="0"/>
                </a:rPr>
                <a:t>. </a:t>
              </a:r>
            </a:p>
          </p:txBody>
        </p:sp>
        <p:pic>
          <p:nvPicPr>
            <p:cNvPr id="2050" name="Picture 2" descr="Một số lưu ý khi chọn mua máy xay thịt và sử dụng hiệu quả">
              <a:extLst>
                <a:ext uri="{FF2B5EF4-FFF2-40B4-BE49-F238E27FC236}">
                  <a16:creationId xmlns:a16="http://schemas.microsoft.com/office/drawing/2014/main" id="{6B3AD8B9-8E84-B5AC-CE72-FF93DE0087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2423961" y="609680"/>
              <a:ext cx="1574375" cy="1357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95A463F-13D5-A842-ECA4-EB0EF978F244}"/>
                </a:ext>
              </a:extLst>
            </p:cNvPr>
            <p:cNvPicPr>
              <a:picLocks noChangeAspect="1"/>
            </p:cNvPicPr>
            <p:nvPr/>
          </p:nvPicPr>
          <p:blipFill>
            <a:blip r:embed="rId5"/>
            <a:stretch>
              <a:fillRect/>
            </a:stretch>
          </p:blipFill>
          <p:spPr>
            <a:xfrm>
              <a:off x="197216" y="266481"/>
              <a:ext cx="492247" cy="504377"/>
            </a:xfrm>
            <a:prstGeom prst="rect">
              <a:avLst/>
            </a:prstGeom>
          </p:spPr>
        </p:pic>
      </p:grpSp>
      <p:grpSp>
        <p:nvGrpSpPr>
          <p:cNvPr id="4" name="Group 3">
            <a:extLst>
              <a:ext uri="{FF2B5EF4-FFF2-40B4-BE49-F238E27FC236}">
                <a16:creationId xmlns:a16="http://schemas.microsoft.com/office/drawing/2014/main" id="{7D36FF65-538B-A6D6-DB91-D887714B8FE9}"/>
              </a:ext>
            </a:extLst>
          </p:cNvPr>
          <p:cNvGrpSpPr/>
          <p:nvPr/>
        </p:nvGrpSpPr>
        <p:grpSpPr>
          <a:xfrm>
            <a:off x="4302556" y="374165"/>
            <a:ext cx="4745838" cy="2265626"/>
            <a:chOff x="4302556" y="374165"/>
            <a:chExt cx="4745838" cy="2265626"/>
          </a:xfrm>
        </p:grpSpPr>
        <p:sp>
          <p:nvSpPr>
            <p:cNvPr id="53" name="Rectangle: Rounded Corners 6">
              <a:extLst>
                <a:ext uri="{FF2B5EF4-FFF2-40B4-BE49-F238E27FC236}">
                  <a16:creationId xmlns:a16="http://schemas.microsoft.com/office/drawing/2014/main" id="{FEB6C377-89D0-C03A-8412-76D638557E47}"/>
                </a:ext>
              </a:extLst>
            </p:cNvPr>
            <p:cNvSpPr/>
            <p:nvPr/>
          </p:nvSpPr>
          <p:spPr>
            <a:xfrm>
              <a:off x="4302556" y="645193"/>
              <a:ext cx="4696119" cy="1938244"/>
            </a:xfrm>
            <a:custGeom>
              <a:avLst/>
              <a:gdLst>
                <a:gd name="csX0" fmla="*/ 0 w 4696119"/>
                <a:gd name="csY0" fmla="*/ 323047 h 1938244"/>
                <a:gd name="csX1" fmla="*/ 323047 w 4696119"/>
                <a:gd name="csY1" fmla="*/ 0 h 1938244"/>
                <a:gd name="csX2" fmla="*/ 917051 w 4696119"/>
                <a:gd name="csY2" fmla="*/ 0 h 1938244"/>
                <a:gd name="csX3" fmla="*/ 1551555 w 4696119"/>
                <a:gd name="csY3" fmla="*/ 0 h 1938244"/>
                <a:gd name="csX4" fmla="*/ 2267059 w 4696119"/>
                <a:gd name="csY4" fmla="*/ 0 h 1938244"/>
                <a:gd name="csX5" fmla="*/ 2901563 w 4696119"/>
                <a:gd name="csY5" fmla="*/ 0 h 1938244"/>
                <a:gd name="csX6" fmla="*/ 3576567 w 4696119"/>
                <a:gd name="csY6" fmla="*/ 0 h 1938244"/>
                <a:gd name="csX7" fmla="*/ 4373072 w 4696119"/>
                <a:gd name="csY7" fmla="*/ 0 h 1938244"/>
                <a:gd name="csX8" fmla="*/ 4696119 w 4696119"/>
                <a:gd name="csY8" fmla="*/ 323047 h 1938244"/>
                <a:gd name="csX9" fmla="*/ 4696119 w 4696119"/>
                <a:gd name="csY9" fmla="*/ 956201 h 1938244"/>
                <a:gd name="csX10" fmla="*/ 4696119 w 4696119"/>
                <a:gd name="csY10" fmla="*/ 1615197 h 1938244"/>
                <a:gd name="csX11" fmla="*/ 4373072 w 4696119"/>
                <a:gd name="csY11" fmla="*/ 1938244 h 1938244"/>
                <a:gd name="csX12" fmla="*/ 3779068 w 4696119"/>
                <a:gd name="csY12" fmla="*/ 1938244 h 1938244"/>
                <a:gd name="csX13" fmla="*/ 3104064 w 4696119"/>
                <a:gd name="csY13" fmla="*/ 1938244 h 1938244"/>
                <a:gd name="csX14" fmla="*/ 2429060 w 4696119"/>
                <a:gd name="csY14" fmla="*/ 1938244 h 1938244"/>
                <a:gd name="csX15" fmla="*/ 1835056 w 4696119"/>
                <a:gd name="csY15" fmla="*/ 1938244 h 1938244"/>
                <a:gd name="csX16" fmla="*/ 1241053 w 4696119"/>
                <a:gd name="csY16" fmla="*/ 1938244 h 1938244"/>
                <a:gd name="csX17" fmla="*/ 323047 w 4696119"/>
                <a:gd name="csY17" fmla="*/ 1938244 h 1938244"/>
                <a:gd name="csX18" fmla="*/ 0 w 4696119"/>
                <a:gd name="csY18" fmla="*/ 1615197 h 1938244"/>
                <a:gd name="csX19" fmla="*/ 0 w 4696119"/>
                <a:gd name="csY19" fmla="*/ 982044 h 1938244"/>
                <a:gd name="csX20" fmla="*/ 0 w 4696119"/>
                <a:gd name="csY20" fmla="*/ 323047 h 19382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696119" h="1938244" fill="none" extrusionOk="0">
                  <a:moveTo>
                    <a:pt x="0" y="323047"/>
                  </a:moveTo>
                  <a:cubicBezTo>
                    <a:pt x="7504" y="183724"/>
                    <a:pt x="161704" y="22523"/>
                    <a:pt x="323047" y="0"/>
                  </a:cubicBezTo>
                  <a:cubicBezTo>
                    <a:pt x="523268" y="-14774"/>
                    <a:pt x="652712" y="6123"/>
                    <a:pt x="917051" y="0"/>
                  </a:cubicBezTo>
                  <a:cubicBezTo>
                    <a:pt x="1181390" y="-6123"/>
                    <a:pt x="1253684" y="-12329"/>
                    <a:pt x="1551555" y="0"/>
                  </a:cubicBezTo>
                  <a:cubicBezTo>
                    <a:pt x="1849426" y="12329"/>
                    <a:pt x="1924728" y="-4562"/>
                    <a:pt x="2267059" y="0"/>
                  </a:cubicBezTo>
                  <a:cubicBezTo>
                    <a:pt x="2609390" y="4562"/>
                    <a:pt x="2713106" y="27730"/>
                    <a:pt x="2901563" y="0"/>
                  </a:cubicBezTo>
                  <a:cubicBezTo>
                    <a:pt x="3090020" y="-27730"/>
                    <a:pt x="3402797" y="-20663"/>
                    <a:pt x="3576567" y="0"/>
                  </a:cubicBezTo>
                  <a:cubicBezTo>
                    <a:pt x="3750337" y="20663"/>
                    <a:pt x="3992911" y="23536"/>
                    <a:pt x="4373072" y="0"/>
                  </a:cubicBezTo>
                  <a:cubicBezTo>
                    <a:pt x="4576826" y="9675"/>
                    <a:pt x="4677667" y="137368"/>
                    <a:pt x="4696119" y="323047"/>
                  </a:cubicBezTo>
                  <a:cubicBezTo>
                    <a:pt x="4704302" y="606468"/>
                    <a:pt x="4692528" y="696296"/>
                    <a:pt x="4696119" y="956201"/>
                  </a:cubicBezTo>
                  <a:cubicBezTo>
                    <a:pt x="4699710" y="1216106"/>
                    <a:pt x="4725767" y="1399172"/>
                    <a:pt x="4696119" y="1615197"/>
                  </a:cubicBezTo>
                  <a:cubicBezTo>
                    <a:pt x="4669171" y="1795958"/>
                    <a:pt x="4541089" y="1967649"/>
                    <a:pt x="4373072" y="1938244"/>
                  </a:cubicBezTo>
                  <a:cubicBezTo>
                    <a:pt x="4159686" y="1944277"/>
                    <a:pt x="3935603" y="1952801"/>
                    <a:pt x="3779068" y="1938244"/>
                  </a:cubicBezTo>
                  <a:cubicBezTo>
                    <a:pt x="3622533" y="1923687"/>
                    <a:pt x="3388960" y="1946572"/>
                    <a:pt x="3104064" y="1938244"/>
                  </a:cubicBezTo>
                  <a:cubicBezTo>
                    <a:pt x="2819168" y="1929916"/>
                    <a:pt x="2716047" y="1945738"/>
                    <a:pt x="2429060" y="1938244"/>
                  </a:cubicBezTo>
                  <a:cubicBezTo>
                    <a:pt x="2142073" y="1930750"/>
                    <a:pt x="2020710" y="1908956"/>
                    <a:pt x="1835056" y="1938244"/>
                  </a:cubicBezTo>
                  <a:cubicBezTo>
                    <a:pt x="1649402" y="1967532"/>
                    <a:pt x="1452368" y="1954765"/>
                    <a:pt x="1241053" y="1938244"/>
                  </a:cubicBezTo>
                  <a:cubicBezTo>
                    <a:pt x="1029738" y="1921723"/>
                    <a:pt x="752066" y="1902845"/>
                    <a:pt x="323047" y="1938244"/>
                  </a:cubicBezTo>
                  <a:cubicBezTo>
                    <a:pt x="150435" y="1945908"/>
                    <a:pt x="-7180" y="1816059"/>
                    <a:pt x="0" y="1615197"/>
                  </a:cubicBezTo>
                  <a:cubicBezTo>
                    <a:pt x="-29084" y="1324231"/>
                    <a:pt x="-30582" y="1193657"/>
                    <a:pt x="0" y="982044"/>
                  </a:cubicBezTo>
                  <a:cubicBezTo>
                    <a:pt x="30582" y="770431"/>
                    <a:pt x="32404" y="583256"/>
                    <a:pt x="0" y="323047"/>
                  </a:cubicBezTo>
                  <a:close/>
                </a:path>
                <a:path w="4696119" h="1938244" stroke="0" extrusionOk="0">
                  <a:moveTo>
                    <a:pt x="0" y="323047"/>
                  </a:moveTo>
                  <a:cubicBezTo>
                    <a:pt x="21213" y="112985"/>
                    <a:pt x="135945" y="24301"/>
                    <a:pt x="323047" y="0"/>
                  </a:cubicBezTo>
                  <a:cubicBezTo>
                    <a:pt x="496819" y="19474"/>
                    <a:pt x="617625" y="-4152"/>
                    <a:pt x="876550" y="0"/>
                  </a:cubicBezTo>
                  <a:cubicBezTo>
                    <a:pt x="1135475" y="4152"/>
                    <a:pt x="1173104" y="3964"/>
                    <a:pt x="1430054" y="0"/>
                  </a:cubicBezTo>
                  <a:cubicBezTo>
                    <a:pt x="1687004" y="-3964"/>
                    <a:pt x="1817634" y="-20106"/>
                    <a:pt x="2145558" y="0"/>
                  </a:cubicBezTo>
                  <a:cubicBezTo>
                    <a:pt x="2473482" y="20106"/>
                    <a:pt x="2669199" y="7378"/>
                    <a:pt x="2861063" y="0"/>
                  </a:cubicBezTo>
                  <a:cubicBezTo>
                    <a:pt x="3052927" y="-7378"/>
                    <a:pt x="3225078" y="-2078"/>
                    <a:pt x="3414566" y="0"/>
                  </a:cubicBezTo>
                  <a:cubicBezTo>
                    <a:pt x="3604054" y="2078"/>
                    <a:pt x="4083589" y="-37722"/>
                    <a:pt x="4373072" y="0"/>
                  </a:cubicBezTo>
                  <a:cubicBezTo>
                    <a:pt x="4548514" y="-8542"/>
                    <a:pt x="4706578" y="136757"/>
                    <a:pt x="4696119" y="323047"/>
                  </a:cubicBezTo>
                  <a:cubicBezTo>
                    <a:pt x="4689199" y="610002"/>
                    <a:pt x="4717980" y="829317"/>
                    <a:pt x="4696119" y="982044"/>
                  </a:cubicBezTo>
                  <a:cubicBezTo>
                    <a:pt x="4674258" y="1134771"/>
                    <a:pt x="4711044" y="1370463"/>
                    <a:pt x="4696119" y="1615197"/>
                  </a:cubicBezTo>
                  <a:cubicBezTo>
                    <a:pt x="4687758" y="1786037"/>
                    <a:pt x="4543874" y="1919481"/>
                    <a:pt x="4373072" y="1938244"/>
                  </a:cubicBezTo>
                  <a:cubicBezTo>
                    <a:pt x="4187297" y="1951582"/>
                    <a:pt x="3999777" y="1944233"/>
                    <a:pt x="3738568" y="1938244"/>
                  </a:cubicBezTo>
                  <a:cubicBezTo>
                    <a:pt x="3477359" y="1932255"/>
                    <a:pt x="3306203" y="1921202"/>
                    <a:pt x="2982563" y="1938244"/>
                  </a:cubicBezTo>
                  <a:cubicBezTo>
                    <a:pt x="2658923" y="1955286"/>
                    <a:pt x="2443748" y="1904972"/>
                    <a:pt x="2267059" y="1938244"/>
                  </a:cubicBezTo>
                  <a:cubicBezTo>
                    <a:pt x="2090370" y="1971516"/>
                    <a:pt x="1974916" y="1951244"/>
                    <a:pt x="1713556" y="1938244"/>
                  </a:cubicBezTo>
                  <a:cubicBezTo>
                    <a:pt x="1452196" y="1925244"/>
                    <a:pt x="1157566" y="1931194"/>
                    <a:pt x="998051" y="1938244"/>
                  </a:cubicBezTo>
                  <a:cubicBezTo>
                    <a:pt x="838536" y="1945294"/>
                    <a:pt x="515873" y="1958154"/>
                    <a:pt x="323047" y="1938244"/>
                  </a:cubicBezTo>
                  <a:cubicBezTo>
                    <a:pt x="128838" y="1930599"/>
                    <a:pt x="-7141" y="1831921"/>
                    <a:pt x="0" y="1615197"/>
                  </a:cubicBezTo>
                  <a:cubicBezTo>
                    <a:pt x="2177" y="1419052"/>
                    <a:pt x="6747" y="1158764"/>
                    <a:pt x="0" y="956201"/>
                  </a:cubicBezTo>
                  <a:cubicBezTo>
                    <a:pt x="-6747" y="753638"/>
                    <a:pt x="-10924" y="487285"/>
                    <a:pt x="0" y="32304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a:solidFill>
                    <a:schemeClr val="accent3">
                      <a:lumMod val="50000"/>
                    </a:schemeClr>
                  </a:solidFill>
                  <a:latin typeface="Cambria" panose="02040503050406030204" pitchFamily="18" charset="0"/>
                  <a:ea typeface="Cambria" panose="02040503050406030204" pitchFamily="18" charset="0"/>
                </a:rPr>
                <a:t>Đập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trứng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bát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cho</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thêm</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xay</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hành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khô</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băm</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một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muối</a:t>
              </a:r>
              <a:r>
                <a:rPr lang="en-US" sz="2000" b="1" dirty="0">
                  <a:solidFill>
                    <a:schemeClr val="accent3">
                      <a:lumMod val="50000"/>
                    </a:schemeClr>
                  </a:solidFill>
                  <a:latin typeface="Cambria" panose="02040503050406030204" pitchFamily="18" charset="0"/>
                  <a:ea typeface="Cambria" panose="02040503050406030204" pitchFamily="18" charset="0"/>
                </a:rPr>
                <a:t>,</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một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nước</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mắm</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đánh</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đều</a:t>
              </a:r>
              <a:endParaRPr lang="en-US" sz="2000" b="1" dirty="0">
                <a:solidFill>
                  <a:schemeClr val="accent3">
                    <a:lumMod val="50000"/>
                  </a:schemeClr>
                </a:solidFill>
                <a:latin typeface="Cambria" panose="02040503050406030204" pitchFamily="18" charset="0"/>
                <a:ea typeface="Cambria" panose="02040503050406030204" pitchFamily="18" charset="0"/>
              </a:endParaRPr>
            </a:p>
          </p:txBody>
        </p:sp>
        <p:pic>
          <p:nvPicPr>
            <p:cNvPr id="2052"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AD8EC02C-44DA-8C99-28A0-E7CC8565CE5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791467" y="649462"/>
              <a:ext cx="1117754" cy="1118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7603DDB8-F59D-65DE-98B8-0858C4E902A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17287" y="1208684"/>
              <a:ext cx="1431107" cy="143110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33168E4-E2EC-B2CC-D8FD-76156542E9FC}"/>
                </a:ext>
              </a:extLst>
            </p:cNvPr>
            <p:cNvPicPr>
              <a:picLocks noChangeAspect="1"/>
            </p:cNvPicPr>
            <p:nvPr/>
          </p:nvPicPr>
          <p:blipFill>
            <a:blip r:embed="rId10"/>
            <a:stretch>
              <a:fillRect/>
            </a:stretch>
          </p:blipFill>
          <p:spPr>
            <a:xfrm>
              <a:off x="8551155" y="374165"/>
              <a:ext cx="492247" cy="588476"/>
            </a:xfrm>
            <a:prstGeom prst="rect">
              <a:avLst/>
            </a:prstGeom>
          </p:spPr>
        </p:pic>
      </p:grpSp>
      <p:grpSp>
        <p:nvGrpSpPr>
          <p:cNvPr id="5" name="Group 4">
            <a:extLst>
              <a:ext uri="{FF2B5EF4-FFF2-40B4-BE49-F238E27FC236}">
                <a16:creationId xmlns:a16="http://schemas.microsoft.com/office/drawing/2014/main" id="{AF201C62-88B8-C91E-ED7C-EF121AAE370F}"/>
              </a:ext>
            </a:extLst>
          </p:cNvPr>
          <p:cNvGrpSpPr/>
          <p:nvPr/>
        </p:nvGrpSpPr>
        <p:grpSpPr>
          <a:xfrm>
            <a:off x="-12604" y="2042704"/>
            <a:ext cx="4187759" cy="1233331"/>
            <a:chOff x="-12604" y="2042704"/>
            <a:chExt cx="4187759" cy="1233331"/>
          </a:xfrm>
        </p:grpSpPr>
        <p:sp>
          <p:nvSpPr>
            <p:cNvPr id="57" name="Rectangle: Rounded Corners 6">
              <a:extLst>
                <a:ext uri="{FF2B5EF4-FFF2-40B4-BE49-F238E27FC236}">
                  <a16:creationId xmlns:a16="http://schemas.microsoft.com/office/drawing/2014/main" id="{5BA17E9A-0DCE-9E72-6135-8F19544C440B}"/>
                </a:ext>
              </a:extLst>
            </p:cNvPr>
            <p:cNvSpPr/>
            <p:nvPr/>
          </p:nvSpPr>
          <p:spPr>
            <a:xfrm>
              <a:off x="244177" y="2137095"/>
              <a:ext cx="3930978" cy="1138940"/>
            </a:xfrm>
            <a:custGeom>
              <a:avLst/>
              <a:gdLst>
                <a:gd name="csX0" fmla="*/ 0 w 3930978"/>
                <a:gd name="csY0" fmla="*/ 189827 h 1138940"/>
                <a:gd name="csX1" fmla="*/ 189827 w 3930978"/>
                <a:gd name="csY1" fmla="*/ 0 h 1138940"/>
                <a:gd name="csX2" fmla="*/ 710688 w 3930978"/>
                <a:gd name="csY2" fmla="*/ 0 h 1138940"/>
                <a:gd name="csX3" fmla="*/ 1267062 w 3930978"/>
                <a:gd name="csY3" fmla="*/ 0 h 1138940"/>
                <a:gd name="csX4" fmla="*/ 1894463 w 3930978"/>
                <a:gd name="csY4" fmla="*/ 0 h 1138940"/>
                <a:gd name="csX5" fmla="*/ 2450837 w 3930978"/>
                <a:gd name="csY5" fmla="*/ 0 h 1138940"/>
                <a:gd name="csX6" fmla="*/ 3042724 w 3930978"/>
                <a:gd name="csY6" fmla="*/ 0 h 1138940"/>
                <a:gd name="csX7" fmla="*/ 3741151 w 3930978"/>
                <a:gd name="csY7" fmla="*/ 0 h 1138940"/>
                <a:gd name="csX8" fmla="*/ 3930978 w 3930978"/>
                <a:gd name="csY8" fmla="*/ 189827 h 1138940"/>
                <a:gd name="csX9" fmla="*/ 3930978 w 3930978"/>
                <a:gd name="csY9" fmla="*/ 561877 h 1138940"/>
                <a:gd name="csX10" fmla="*/ 3930978 w 3930978"/>
                <a:gd name="csY10" fmla="*/ 949113 h 1138940"/>
                <a:gd name="csX11" fmla="*/ 3741151 w 3930978"/>
                <a:gd name="csY11" fmla="*/ 1138940 h 1138940"/>
                <a:gd name="csX12" fmla="*/ 3220290 w 3930978"/>
                <a:gd name="csY12" fmla="*/ 1138940 h 1138940"/>
                <a:gd name="csX13" fmla="*/ 2628403 w 3930978"/>
                <a:gd name="csY13" fmla="*/ 1138940 h 1138940"/>
                <a:gd name="csX14" fmla="*/ 2036515 w 3930978"/>
                <a:gd name="csY14" fmla="*/ 1138940 h 1138940"/>
                <a:gd name="csX15" fmla="*/ 1515655 w 3930978"/>
                <a:gd name="csY15" fmla="*/ 1138940 h 1138940"/>
                <a:gd name="csX16" fmla="*/ 994794 w 3930978"/>
                <a:gd name="csY16" fmla="*/ 1138940 h 1138940"/>
                <a:gd name="csX17" fmla="*/ 189827 w 3930978"/>
                <a:gd name="csY17" fmla="*/ 1138940 h 1138940"/>
                <a:gd name="csX18" fmla="*/ 0 w 3930978"/>
                <a:gd name="csY18" fmla="*/ 949113 h 1138940"/>
                <a:gd name="csX19" fmla="*/ 0 w 3930978"/>
                <a:gd name="csY19" fmla="*/ 577063 h 1138940"/>
                <a:gd name="csX20" fmla="*/ 0 w 3930978"/>
                <a:gd name="csY20" fmla="*/ 189827 h 11389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930978" h="1138940" fill="none" extrusionOk="0">
                  <a:moveTo>
                    <a:pt x="0" y="189827"/>
                  </a:moveTo>
                  <a:cubicBezTo>
                    <a:pt x="2144" y="96156"/>
                    <a:pt x="99250" y="18816"/>
                    <a:pt x="189827" y="0"/>
                  </a:cubicBezTo>
                  <a:cubicBezTo>
                    <a:pt x="425115" y="-15735"/>
                    <a:pt x="588301" y="-23621"/>
                    <a:pt x="710688" y="0"/>
                  </a:cubicBezTo>
                  <a:cubicBezTo>
                    <a:pt x="833075" y="23621"/>
                    <a:pt x="1017135" y="-20018"/>
                    <a:pt x="1267062" y="0"/>
                  </a:cubicBezTo>
                  <a:cubicBezTo>
                    <a:pt x="1516989" y="20018"/>
                    <a:pt x="1588863" y="-17957"/>
                    <a:pt x="1894463" y="0"/>
                  </a:cubicBezTo>
                  <a:cubicBezTo>
                    <a:pt x="2200063" y="17957"/>
                    <a:pt x="2178840" y="-12753"/>
                    <a:pt x="2450837" y="0"/>
                  </a:cubicBezTo>
                  <a:cubicBezTo>
                    <a:pt x="2722834" y="12753"/>
                    <a:pt x="2822276" y="9717"/>
                    <a:pt x="3042724" y="0"/>
                  </a:cubicBezTo>
                  <a:cubicBezTo>
                    <a:pt x="3263172" y="-9717"/>
                    <a:pt x="3588720" y="12873"/>
                    <a:pt x="3741151" y="0"/>
                  </a:cubicBezTo>
                  <a:cubicBezTo>
                    <a:pt x="3866150" y="7698"/>
                    <a:pt x="3928034" y="83829"/>
                    <a:pt x="3930978" y="189827"/>
                  </a:cubicBezTo>
                  <a:cubicBezTo>
                    <a:pt x="3920869" y="264338"/>
                    <a:pt x="3925115" y="388255"/>
                    <a:pt x="3930978" y="561877"/>
                  </a:cubicBezTo>
                  <a:cubicBezTo>
                    <a:pt x="3936842" y="735499"/>
                    <a:pt x="3944363" y="767653"/>
                    <a:pt x="3930978" y="949113"/>
                  </a:cubicBezTo>
                  <a:cubicBezTo>
                    <a:pt x="3907709" y="1055979"/>
                    <a:pt x="3842165" y="1149759"/>
                    <a:pt x="3741151" y="1138940"/>
                  </a:cubicBezTo>
                  <a:cubicBezTo>
                    <a:pt x="3565877" y="1130211"/>
                    <a:pt x="3470959" y="1146579"/>
                    <a:pt x="3220290" y="1138940"/>
                  </a:cubicBezTo>
                  <a:cubicBezTo>
                    <a:pt x="2969621" y="1131301"/>
                    <a:pt x="2772776" y="1163828"/>
                    <a:pt x="2628403" y="1138940"/>
                  </a:cubicBezTo>
                  <a:cubicBezTo>
                    <a:pt x="2484030" y="1114052"/>
                    <a:pt x="2158097" y="1163332"/>
                    <a:pt x="2036515" y="1138940"/>
                  </a:cubicBezTo>
                  <a:cubicBezTo>
                    <a:pt x="1914933" y="1114548"/>
                    <a:pt x="1736662" y="1138746"/>
                    <a:pt x="1515655" y="1138940"/>
                  </a:cubicBezTo>
                  <a:cubicBezTo>
                    <a:pt x="1294648" y="1139134"/>
                    <a:pt x="1252962" y="1140531"/>
                    <a:pt x="994794" y="1138940"/>
                  </a:cubicBezTo>
                  <a:cubicBezTo>
                    <a:pt x="736626" y="1137349"/>
                    <a:pt x="591785" y="1108249"/>
                    <a:pt x="189827" y="1138940"/>
                  </a:cubicBezTo>
                  <a:cubicBezTo>
                    <a:pt x="89801" y="1145298"/>
                    <a:pt x="-6371" y="1073869"/>
                    <a:pt x="0" y="949113"/>
                  </a:cubicBezTo>
                  <a:cubicBezTo>
                    <a:pt x="5017" y="873785"/>
                    <a:pt x="-15995" y="675324"/>
                    <a:pt x="0" y="577063"/>
                  </a:cubicBezTo>
                  <a:cubicBezTo>
                    <a:pt x="15995" y="478802"/>
                    <a:pt x="6097" y="285507"/>
                    <a:pt x="0" y="189827"/>
                  </a:cubicBezTo>
                  <a:close/>
                </a:path>
                <a:path w="3930978" h="1138940" stroke="0" extrusionOk="0">
                  <a:moveTo>
                    <a:pt x="0" y="189827"/>
                  </a:moveTo>
                  <a:cubicBezTo>
                    <a:pt x="9401" y="70962"/>
                    <a:pt x="81082" y="10926"/>
                    <a:pt x="189827" y="0"/>
                  </a:cubicBezTo>
                  <a:cubicBezTo>
                    <a:pt x="375266" y="-20064"/>
                    <a:pt x="470613" y="-13339"/>
                    <a:pt x="675175" y="0"/>
                  </a:cubicBezTo>
                  <a:cubicBezTo>
                    <a:pt x="879737" y="13339"/>
                    <a:pt x="968860" y="9558"/>
                    <a:pt x="1160522" y="0"/>
                  </a:cubicBezTo>
                  <a:cubicBezTo>
                    <a:pt x="1352184" y="-9558"/>
                    <a:pt x="1584478" y="-4513"/>
                    <a:pt x="1787923" y="0"/>
                  </a:cubicBezTo>
                  <a:cubicBezTo>
                    <a:pt x="1991368" y="4513"/>
                    <a:pt x="2240032" y="8235"/>
                    <a:pt x="2415323" y="0"/>
                  </a:cubicBezTo>
                  <a:cubicBezTo>
                    <a:pt x="2590614" y="-8235"/>
                    <a:pt x="2714789" y="7436"/>
                    <a:pt x="2900671" y="0"/>
                  </a:cubicBezTo>
                  <a:cubicBezTo>
                    <a:pt x="3086553" y="-7436"/>
                    <a:pt x="3405072" y="-33816"/>
                    <a:pt x="3741151" y="0"/>
                  </a:cubicBezTo>
                  <a:cubicBezTo>
                    <a:pt x="3844615" y="-3952"/>
                    <a:pt x="3944547" y="74770"/>
                    <a:pt x="3930978" y="189827"/>
                  </a:cubicBezTo>
                  <a:cubicBezTo>
                    <a:pt x="3916451" y="342341"/>
                    <a:pt x="3941670" y="480506"/>
                    <a:pt x="3930978" y="577063"/>
                  </a:cubicBezTo>
                  <a:cubicBezTo>
                    <a:pt x="3920286" y="673620"/>
                    <a:pt x="3916362" y="790769"/>
                    <a:pt x="3930978" y="949113"/>
                  </a:cubicBezTo>
                  <a:cubicBezTo>
                    <a:pt x="3919456" y="1043514"/>
                    <a:pt x="3845023" y="1136558"/>
                    <a:pt x="3741151" y="1138940"/>
                  </a:cubicBezTo>
                  <a:cubicBezTo>
                    <a:pt x="3524695" y="1137293"/>
                    <a:pt x="3344095" y="1163960"/>
                    <a:pt x="3184777" y="1138940"/>
                  </a:cubicBezTo>
                  <a:cubicBezTo>
                    <a:pt x="3025459" y="1113920"/>
                    <a:pt x="2738837" y="1158092"/>
                    <a:pt x="2521863" y="1138940"/>
                  </a:cubicBezTo>
                  <a:cubicBezTo>
                    <a:pt x="2304889" y="1119788"/>
                    <a:pt x="2075434" y="1120271"/>
                    <a:pt x="1894463" y="1138940"/>
                  </a:cubicBezTo>
                  <a:cubicBezTo>
                    <a:pt x="1713492" y="1157609"/>
                    <a:pt x="1600420" y="1129404"/>
                    <a:pt x="1409115" y="1138940"/>
                  </a:cubicBezTo>
                  <a:cubicBezTo>
                    <a:pt x="1217810" y="1148476"/>
                    <a:pt x="983001" y="1115007"/>
                    <a:pt x="781714" y="1138940"/>
                  </a:cubicBezTo>
                  <a:cubicBezTo>
                    <a:pt x="580427" y="1162873"/>
                    <a:pt x="405114" y="1126913"/>
                    <a:pt x="189827" y="1138940"/>
                  </a:cubicBezTo>
                  <a:cubicBezTo>
                    <a:pt x="82619" y="1137794"/>
                    <a:pt x="-1971" y="1064526"/>
                    <a:pt x="0" y="949113"/>
                  </a:cubicBezTo>
                  <a:cubicBezTo>
                    <a:pt x="8374" y="827758"/>
                    <a:pt x="3760" y="661422"/>
                    <a:pt x="0" y="561877"/>
                  </a:cubicBezTo>
                  <a:cubicBezTo>
                    <a:pt x="-3760" y="462332"/>
                    <a:pt x="-18051" y="300243"/>
                    <a:pt x="0" y="18982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accent3">
                      <a:lumMod val="50000"/>
                    </a:schemeClr>
                  </a:solidFill>
                  <a:latin typeface="Cambria" panose="02040503050406030204" pitchFamily="18" charset="0"/>
                  <a:ea typeface="Cambria" panose="02040503050406030204" pitchFamily="18" charset="0"/>
                </a:rPr>
                <a:t>   Cho </a:t>
              </a:r>
              <a:r>
                <a:rPr lang="en-US" sz="2000" b="1" dirty="0" err="1">
                  <a:solidFill>
                    <a:schemeClr val="accent3">
                      <a:lumMod val="50000"/>
                    </a:schemeClr>
                  </a:solidFill>
                  <a:latin typeface="Cambria" panose="02040503050406030204" pitchFamily="18" charset="0"/>
                  <a:ea typeface="Cambria" panose="02040503050406030204" pitchFamily="18" charset="0"/>
                </a:rPr>
                <a:t>dầu</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ăn</a:t>
              </a:r>
              <a:endParaRPr lang="en-US" sz="2000" b="1" dirty="0">
                <a:solidFill>
                  <a:schemeClr val="accent3">
                    <a:lumMod val="50000"/>
                  </a:schemeClr>
                </a:solidFill>
                <a:latin typeface="Cambria" panose="02040503050406030204" pitchFamily="18" charset="0"/>
                <a:ea typeface="Cambria" panose="02040503050406030204" pitchFamily="18" charset="0"/>
              </a:endParaRPr>
            </a:p>
            <a:p>
              <a:pPr algn="just"/>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chảo</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đun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nóng</a:t>
              </a:r>
              <a:r>
                <a:rPr lang="en-US" sz="2000" b="1" dirty="0">
                  <a:solidFill>
                    <a:schemeClr val="accent3">
                      <a:lumMod val="50000"/>
                    </a:schemeClr>
                  </a:solidFill>
                  <a:latin typeface="Cambria" panose="02040503050406030204" pitchFamily="18" charset="0"/>
                  <a:ea typeface="Cambria" panose="02040503050406030204" pitchFamily="18" charset="0"/>
                </a:rPr>
                <a:t>.</a:t>
              </a:r>
            </a:p>
          </p:txBody>
        </p:sp>
        <p:pic>
          <p:nvPicPr>
            <p:cNvPr id="2060" name="Picture 12" descr="detekce často objetí pan oil - gloriosa-garden.cz">
              <a:extLst>
                <a:ext uri="{FF2B5EF4-FFF2-40B4-BE49-F238E27FC236}">
                  <a16:creationId xmlns:a16="http://schemas.microsoft.com/office/drawing/2014/main" id="{B8C7FDCD-02B0-A049-2D64-475809F8355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53" t="12962" r="6309" b="25561"/>
            <a:stretch/>
          </p:blipFill>
          <p:spPr bwMode="auto">
            <a:xfrm>
              <a:off x="2336307" y="2199762"/>
              <a:ext cx="1588584" cy="10112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6F7A2E6-D103-1736-9534-B4F28EEF5962}"/>
                </a:ext>
              </a:extLst>
            </p:cNvPr>
            <p:cNvPicPr>
              <a:picLocks noChangeAspect="1"/>
            </p:cNvPicPr>
            <p:nvPr/>
          </p:nvPicPr>
          <p:blipFill>
            <a:blip r:embed="rId12"/>
            <a:stretch>
              <a:fillRect/>
            </a:stretch>
          </p:blipFill>
          <p:spPr>
            <a:xfrm>
              <a:off x="-12604" y="2042704"/>
              <a:ext cx="495363" cy="588476"/>
            </a:xfrm>
            <a:prstGeom prst="rect">
              <a:avLst/>
            </a:prstGeom>
          </p:spPr>
        </p:pic>
      </p:grpSp>
      <p:grpSp>
        <p:nvGrpSpPr>
          <p:cNvPr id="6" name="Group 5">
            <a:extLst>
              <a:ext uri="{FF2B5EF4-FFF2-40B4-BE49-F238E27FC236}">
                <a16:creationId xmlns:a16="http://schemas.microsoft.com/office/drawing/2014/main" id="{04F78435-7874-45F9-5969-E91CA9B7B0A2}"/>
              </a:ext>
            </a:extLst>
          </p:cNvPr>
          <p:cNvGrpSpPr/>
          <p:nvPr/>
        </p:nvGrpSpPr>
        <p:grpSpPr>
          <a:xfrm>
            <a:off x="4259136" y="2657061"/>
            <a:ext cx="5012718" cy="2512657"/>
            <a:chOff x="4259136" y="2657061"/>
            <a:chExt cx="5012718" cy="2512657"/>
          </a:xfrm>
        </p:grpSpPr>
        <p:sp>
          <p:nvSpPr>
            <p:cNvPr id="63" name="Rectangle: Rounded Corners 6">
              <a:extLst>
                <a:ext uri="{FF2B5EF4-FFF2-40B4-BE49-F238E27FC236}">
                  <a16:creationId xmlns:a16="http://schemas.microsoft.com/office/drawing/2014/main" id="{EE6AC50F-2D4B-5692-AD26-B89100F38B00}"/>
                </a:ext>
              </a:extLst>
            </p:cNvPr>
            <p:cNvSpPr/>
            <p:nvPr/>
          </p:nvSpPr>
          <p:spPr>
            <a:xfrm>
              <a:off x="4259136" y="2700829"/>
              <a:ext cx="4650085" cy="1946186"/>
            </a:xfrm>
            <a:custGeom>
              <a:avLst/>
              <a:gdLst>
                <a:gd name="csX0" fmla="*/ 0 w 4650085"/>
                <a:gd name="csY0" fmla="*/ 324371 h 1946186"/>
                <a:gd name="csX1" fmla="*/ 324371 w 4650085"/>
                <a:gd name="csY1" fmla="*/ 0 h 1946186"/>
                <a:gd name="csX2" fmla="*/ 911235 w 4650085"/>
                <a:gd name="csY2" fmla="*/ 0 h 1946186"/>
                <a:gd name="csX3" fmla="*/ 1538112 w 4650085"/>
                <a:gd name="csY3" fmla="*/ 0 h 1946186"/>
                <a:gd name="csX4" fmla="*/ 2245016 w 4650085"/>
                <a:gd name="csY4" fmla="*/ 0 h 1946186"/>
                <a:gd name="csX5" fmla="*/ 2871893 w 4650085"/>
                <a:gd name="csY5" fmla="*/ 0 h 1946186"/>
                <a:gd name="csX6" fmla="*/ 3538783 w 4650085"/>
                <a:gd name="csY6" fmla="*/ 0 h 1946186"/>
                <a:gd name="csX7" fmla="*/ 4325714 w 4650085"/>
                <a:gd name="csY7" fmla="*/ 0 h 1946186"/>
                <a:gd name="csX8" fmla="*/ 4650085 w 4650085"/>
                <a:gd name="csY8" fmla="*/ 324371 h 1946186"/>
                <a:gd name="csX9" fmla="*/ 4650085 w 4650085"/>
                <a:gd name="csY9" fmla="*/ 960119 h 1946186"/>
                <a:gd name="csX10" fmla="*/ 4650085 w 4650085"/>
                <a:gd name="csY10" fmla="*/ 1621815 h 1946186"/>
                <a:gd name="csX11" fmla="*/ 4325714 w 4650085"/>
                <a:gd name="csY11" fmla="*/ 1946186 h 1946186"/>
                <a:gd name="csX12" fmla="*/ 3738850 w 4650085"/>
                <a:gd name="csY12" fmla="*/ 1946186 h 1946186"/>
                <a:gd name="csX13" fmla="*/ 3071960 w 4650085"/>
                <a:gd name="csY13" fmla="*/ 1946186 h 1946186"/>
                <a:gd name="csX14" fmla="*/ 2405069 w 4650085"/>
                <a:gd name="csY14" fmla="*/ 1946186 h 1946186"/>
                <a:gd name="csX15" fmla="*/ 1818206 w 4650085"/>
                <a:gd name="csY15" fmla="*/ 1946186 h 1946186"/>
                <a:gd name="csX16" fmla="*/ 1231342 w 4650085"/>
                <a:gd name="csY16" fmla="*/ 1946186 h 1946186"/>
                <a:gd name="csX17" fmla="*/ 324371 w 4650085"/>
                <a:gd name="csY17" fmla="*/ 1946186 h 1946186"/>
                <a:gd name="csX18" fmla="*/ 0 w 4650085"/>
                <a:gd name="csY18" fmla="*/ 1621815 h 1946186"/>
                <a:gd name="csX19" fmla="*/ 0 w 4650085"/>
                <a:gd name="csY19" fmla="*/ 986067 h 1946186"/>
                <a:gd name="csX20" fmla="*/ 0 w 4650085"/>
                <a:gd name="csY20" fmla="*/ 324371 h 19461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650085" h="1946186" fill="none" extrusionOk="0">
                  <a:moveTo>
                    <a:pt x="0" y="324371"/>
                  </a:moveTo>
                  <a:cubicBezTo>
                    <a:pt x="3442" y="163155"/>
                    <a:pt x="168161" y="30259"/>
                    <a:pt x="324371" y="0"/>
                  </a:cubicBezTo>
                  <a:cubicBezTo>
                    <a:pt x="529429" y="14484"/>
                    <a:pt x="755101" y="11546"/>
                    <a:pt x="911235" y="0"/>
                  </a:cubicBezTo>
                  <a:cubicBezTo>
                    <a:pt x="1067369" y="-11546"/>
                    <a:pt x="1388049" y="8037"/>
                    <a:pt x="1538112" y="0"/>
                  </a:cubicBezTo>
                  <a:cubicBezTo>
                    <a:pt x="1688175" y="-8037"/>
                    <a:pt x="1921157" y="-7796"/>
                    <a:pt x="2245016" y="0"/>
                  </a:cubicBezTo>
                  <a:cubicBezTo>
                    <a:pt x="2568875" y="7796"/>
                    <a:pt x="2603226" y="-8852"/>
                    <a:pt x="2871893" y="0"/>
                  </a:cubicBezTo>
                  <a:cubicBezTo>
                    <a:pt x="3140560" y="8852"/>
                    <a:pt x="3267189" y="-19934"/>
                    <a:pt x="3538783" y="0"/>
                  </a:cubicBezTo>
                  <a:cubicBezTo>
                    <a:pt x="3810377" y="19934"/>
                    <a:pt x="3995539" y="19306"/>
                    <a:pt x="4325714" y="0"/>
                  </a:cubicBezTo>
                  <a:cubicBezTo>
                    <a:pt x="4515676" y="4130"/>
                    <a:pt x="4614451" y="131195"/>
                    <a:pt x="4650085" y="324371"/>
                  </a:cubicBezTo>
                  <a:cubicBezTo>
                    <a:pt x="4666996" y="561059"/>
                    <a:pt x="4643567" y="719214"/>
                    <a:pt x="4650085" y="960119"/>
                  </a:cubicBezTo>
                  <a:cubicBezTo>
                    <a:pt x="4656603" y="1201024"/>
                    <a:pt x="4665629" y="1468055"/>
                    <a:pt x="4650085" y="1621815"/>
                  </a:cubicBezTo>
                  <a:cubicBezTo>
                    <a:pt x="4629243" y="1802775"/>
                    <a:pt x="4502304" y="1953412"/>
                    <a:pt x="4325714" y="1946186"/>
                  </a:cubicBezTo>
                  <a:cubicBezTo>
                    <a:pt x="4185249" y="1925847"/>
                    <a:pt x="3903659" y="1924718"/>
                    <a:pt x="3738850" y="1946186"/>
                  </a:cubicBezTo>
                  <a:cubicBezTo>
                    <a:pt x="3574041" y="1967654"/>
                    <a:pt x="3342584" y="1938141"/>
                    <a:pt x="3071960" y="1946186"/>
                  </a:cubicBezTo>
                  <a:cubicBezTo>
                    <a:pt x="2801336" y="1954232"/>
                    <a:pt x="2696930" y="1968506"/>
                    <a:pt x="2405069" y="1946186"/>
                  </a:cubicBezTo>
                  <a:cubicBezTo>
                    <a:pt x="2113208" y="1923866"/>
                    <a:pt x="2092566" y="1956320"/>
                    <a:pt x="1818206" y="1946186"/>
                  </a:cubicBezTo>
                  <a:cubicBezTo>
                    <a:pt x="1543846" y="1936052"/>
                    <a:pt x="1421763" y="1969677"/>
                    <a:pt x="1231342" y="1946186"/>
                  </a:cubicBezTo>
                  <a:cubicBezTo>
                    <a:pt x="1040921" y="1922695"/>
                    <a:pt x="556402" y="1933424"/>
                    <a:pt x="324371" y="1946186"/>
                  </a:cubicBezTo>
                  <a:cubicBezTo>
                    <a:pt x="164660" y="1971857"/>
                    <a:pt x="-7724" y="1825108"/>
                    <a:pt x="0" y="1621815"/>
                  </a:cubicBezTo>
                  <a:cubicBezTo>
                    <a:pt x="-20104" y="1364854"/>
                    <a:pt x="-7037" y="1137789"/>
                    <a:pt x="0" y="986067"/>
                  </a:cubicBezTo>
                  <a:cubicBezTo>
                    <a:pt x="7037" y="834345"/>
                    <a:pt x="-24777" y="620969"/>
                    <a:pt x="0" y="324371"/>
                  </a:cubicBezTo>
                  <a:close/>
                </a:path>
                <a:path w="4650085" h="1946186" stroke="0" extrusionOk="0">
                  <a:moveTo>
                    <a:pt x="0" y="324371"/>
                  </a:moveTo>
                  <a:cubicBezTo>
                    <a:pt x="13031" y="125785"/>
                    <a:pt x="131744" y="37709"/>
                    <a:pt x="324371" y="0"/>
                  </a:cubicBezTo>
                  <a:cubicBezTo>
                    <a:pt x="590124" y="6219"/>
                    <a:pt x="714234" y="-22318"/>
                    <a:pt x="871221" y="0"/>
                  </a:cubicBezTo>
                  <a:cubicBezTo>
                    <a:pt x="1028208" y="22318"/>
                    <a:pt x="1277463" y="-5416"/>
                    <a:pt x="1418071" y="0"/>
                  </a:cubicBezTo>
                  <a:cubicBezTo>
                    <a:pt x="1558679" y="5416"/>
                    <a:pt x="1779706" y="-30115"/>
                    <a:pt x="2124975" y="0"/>
                  </a:cubicBezTo>
                  <a:cubicBezTo>
                    <a:pt x="2470244" y="30115"/>
                    <a:pt x="2594277" y="-16442"/>
                    <a:pt x="2831879" y="0"/>
                  </a:cubicBezTo>
                  <a:cubicBezTo>
                    <a:pt x="3069481" y="16442"/>
                    <a:pt x="3201171" y="-33"/>
                    <a:pt x="3378729" y="0"/>
                  </a:cubicBezTo>
                  <a:cubicBezTo>
                    <a:pt x="3556287" y="33"/>
                    <a:pt x="3871051" y="6861"/>
                    <a:pt x="4325714" y="0"/>
                  </a:cubicBezTo>
                  <a:cubicBezTo>
                    <a:pt x="4500435" y="-12718"/>
                    <a:pt x="4680808" y="122091"/>
                    <a:pt x="4650085" y="324371"/>
                  </a:cubicBezTo>
                  <a:cubicBezTo>
                    <a:pt x="4681955" y="590651"/>
                    <a:pt x="4672000" y="841495"/>
                    <a:pt x="4650085" y="986067"/>
                  </a:cubicBezTo>
                  <a:cubicBezTo>
                    <a:pt x="4628170" y="1130639"/>
                    <a:pt x="4675728" y="1492713"/>
                    <a:pt x="4650085" y="1621815"/>
                  </a:cubicBezTo>
                  <a:cubicBezTo>
                    <a:pt x="4640662" y="1792424"/>
                    <a:pt x="4490396" y="1910538"/>
                    <a:pt x="4325714" y="1946186"/>
                  </a:cubicBezTo>
                  <a:cubicBezTo>
                    <a:pt x="4023626" y="1965340"/>
                    <a:pt x="3888105" y="1956299"/>
                    <a:pt x="3698837" y="1946186"/>
                  </a:cubicBezTo>
                  <a:cubicBezTo>
                    <a:pt x="3509569" y="1936073"/>
                    <a:pt x="3207975" y="1963172"/>
                    <a:pt x="2951920" y="1946186"/>
                  </a:cubicBezTo>
                  <a:cubicBezTo>
                    <a:pt x="2695865" y="1929200"/>
                    <a:pt x="2397429" y="1912043"/>
                    <a:pt x="2245016" y="1946186"/>
                  </a:cubicBezTo>
                  <a:cubicBezTo>
                    <a:pt x="2092603" y="1980329"/>
                    <a:pt x="1904842" y="1965861"/>
                    <a:pt x="1698165" y="1946186"/>
                  </a:cubicBezTo>
                  <a:cubicBezTo>
                    <a:pt x="1491488" y="1926511"/>
                    <a:pt x="1154639" y="1944940"/>
                    <a:pt x="991262" y="1946186"/>
                  </a:cubicBezTo>
                  <a:cubicBezTo>
                    <a:pt x="827885" y="1947432"/>
                    <a:pt x="623292" y="1975869"/>
                    <a:pt x="324371" y="1946186"/>
                  </a:cubicBezTo>
                  <a:cubicBezTo>
                    <a:pt x="128640" y="1938158"/>
                    <a:pt x="-6148" y="1833940"/>
                    <a:pt x="0" y="1621815"/>
                  </a:cubicBezTo>
                  <a:cubicBezTo>
                    <a:pt x="17522" y="1334513"/>
                    <a:pt x="-23477" y="1102217"/>
                    <a:pt x="0" y="960119"/>
                  </a:cubicBezTo>
                  <a:cubicBezTo>
                    <a:pt x="23477" y="818021"/>
                    <a:pt x="-15690" y="598950"/>
                    <a:pt x="0" y="324371"/>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accent3">
                      <a:lumMod val="50000"/>
                    </a:schemeClr>
                  </a:solidFill>
                  <a:latin typeface="Cambria" panose="02040503050406030204" pitchFamily="18" charset="0"/>
                  <a:ea typeface="Cambria" panose="02040503050406030204" pitchFamily="18" charset="0"/>
                </a:rPr>
                <a:t>Cho </a:t>
              </a:r>
              <a:r>
                <a:rPr lang="en-US" sz="2000" b="1" dirty="0" err="1">
                  <a:solidFill>
                    <a:schemeClr val="accent3">
                      <a:lumMod val="50000"/>
                    </a:schemeClr>
                  </a:solidFill>
                  <a:latin typeface="Cambria" panose="02040503050406030204" pitchFamily="18" charset="0"/>
                  <a:ea typeface="Cambria" panose="02040503050406030204" pitchFamily="18" charset="0"/>
                </a:rPr>
                <a:t>hỗn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hợp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trứng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thịt</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vào</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dàn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đều</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khắp</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chảo</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rán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vàng</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mặt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dưới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từ</a:t>
              </a:r>
              <a:r>
                <a:rPr lang="en-US" sz="2000" b="1" dirty="0">
                  <a:solidFill>
                    <a:schemeClr val="accent3">
                      <a:lumMod val="50000"/>
                    </a:schemeClr>
                  </a:solidFill>
                  <a:latin typeface="Cambria" panose="02040503050406030204" pitchFamily="18" charset="0"/>
                  <a:ea typeface="Cambria" panose="02040503050406030204" pitchFamily="18" charset="0"/>
                </a:rPr>
                <a:t> 5 – 7 </a:t>
              </a:r>
              <a:r>
                <a:rPr lang="en-US" sz="2000" b="1" dirty="0" err="1">
                  <a:solidFill>
                    <a:schemeClr val="accent3">
                      <a:lumMod val="50000"/>
                    </a:schemeClr>
                  </a:solidFill>
                  <a:latin typeface="Cambria" panose="02040503050406030204" pitchFamily="18" charset="0"/>
                  <a:ea typeface="Cambria" panose="02040503050406030204" pitchFamily="18" charset="0"/>
                </a:rPr>
                <a:t>phút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với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lửa</a:t>
              </a:r>
              <a:r>
                <a:rPr lang="en-US" sz="2000" b="1" dirty="0">
                  <a:solidFill>
                    <a:schemeClr val="accent3">
                      <a:lumMod val="50000"/>
                    </a:schemeClr>
                  </a:solidFill>
                  <a:latin typeface="Cambria" panose="02040503050406030204" pitchFamily="18" charset="0"/>
                  <a:ea typeface="Cambria" panose="02040503050406030204" pitchFamily="18" charset="0"/>
                </a:rPr>
                <a:t> nhỏ. </a:t>
              </a:r>
              <a:r>
                <a:rPr lang="en-US" sz="2000" b="1" dirty="0" err="1">
                  <a:solidFill>
                    <a:schemeClr val="accent3">
                      <a:lumMod val="50000"/>
                    </a:schemeClr>
                  </a:solidFill>
                  <a:latin typeface="Cambria" panose="02040503050406030204" pitchFamily="18" charset="0"/>
                  <a:ea typeface="Cambria" panose="02040503050406030204" pitchFamily="18" charset="0"/>
                </a:rPr>
                <a:t>Lật</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mặt</a:t>
              </a:r>
              <a:r>
                <a:rPr lang="en-US" sz="2000" b="1" dirty="0">
                  <a:solidFill>
                    <a:schemeClr val="accent3">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3">
                      <a:lumMod val="50000"/>
                    </a:schemeClr>
                  </a:solidFill>
                  <a:latin typeface="Cambria" panose="02040503050406030204" pitchFamily="18" charset="0"/>
                  <a:ea typeface="Cambria" panose="02040503050406030204" pitchFamily="18" charset="0"/>
                </a:rPr>
                <a:t>còn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lại</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rán</a:t>
              </a:r>
              <a:r>
                <a:rPr lang="en-US" sz="2000" b="1" dirty="0">
                  <a:solidFill>
                    <a:schemeClr val="accent3">
                      <a:lumMod val="50000"/>
                    </a:schemeClr>
                  </a:solidFill>
                  <a:latin typeface="Cambria" panose="02040503050406030204" pitchFamily="18" charset="0"/>
                  <a:ea typeface="Cambria" panose="02040503050406030204" pitchFamily="18" charset="0"/>
                </a:rPr>
                <a:t> </a:t>
              </a:r>
              <a:r>
                <a:rPr lang="en-US" sz="2000" b="1" dirty="0" err="1">
                  <a:solidFill>
                    <a:schemeClr val="accent3">
                      <a:lumMod val="50000"/>
                    </a:schemeClr>
                  </a:solidFill>
                  <a:latin typeface="Cambria" panose="02040503050406030204" pitchFamily="18" charset="0"/>
                  <a:ea typeface="Cambria" panose="02040503050406030204" pitchFamily="18" charset="0"/>
                </a:rPr>
                <a:t>vàng</a:t>
              </a:r>
              <a:r>
                <a:rPr lang="en-US" sz="2000" b="1" dirty="0">
                  <a:solidFill>
                    <a:schemeClr val="accent3">
                      <a:lumMod val="50000"/>
                    </a:schemeClr>
                  </a:solidFill>
                  <a:latin typeface="Cambria" panose="02040503050406030204" pitchFamily="18" charset="0"/>
                  <a:ea typeface="Cambria" panose="02040503050406030204" pitchFamily="18" charset="0"/>
                </a:rPr>
                <a:t>.</a:t>
              </a:r>
            </a:p>
          </p:txBody>
        </p:sp>
        <p:pic>
          <p:nvPicPr>
            <p:cNvPr id="2056" name="Picture 8" descr="53,195 Huevos Revueltos Imágenes y Fotos - 123RF">
              <a:extLst>
                <a:ext uri="{FF2B5EF4-FFF2-40B4-BE49-F238E27FC236}">
                  <a16:creationId xmlns:a16="http://schemas.microsoft.com/office/drawing/2014/main" id="{4D3E4F74-1665-578D-55DE-270429E5DE9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161018" y="3915443"/>
              <a:ext cx="2110836" cy="12542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5ECE7A2-8C74-364E-EFDB-6CCADF0CC218}"/>
                </a:ext>
              </a:extLst>
            </p:cNvPr>
            <p:cNvPicPr>
              <a:picLocks noChangeAspect="1"/>
            </p:cNvPicPr>
            <p:nvPr/>
          </p:nvPicPr>
          <p:blipFill>
            <a:blip r:embed="rId15"/>
            <a:stretch>
              <a:fillRect/>
            </a:stretch>
          </p:blipFill>
          <p:spPr>
            <a:xfrm>
              <a:off x="8500501" y="2657061"/>
              <a:ext cx="495949" cy="584775"/>
            </a:xfrm>
            <a:prstGeom prst="rect">
              <a:avLst/>
            </a:prstGeom>
          </p:spPr>
        </p:pic>
      </p:grpSp>
      <p:grpSp>
        <p:nvGrpSpPr>
          <p:cNvPr id="7" name="Group 6">
            <a:extLst>
              <a:ext uri="{FF2B5EF4-FFF2-40B4-BE49-F238E27FC236}">
                <a16:creationId xmlns:a16="http://schemas.microsoft.com/office/drawing/2014/main" id="{7D5D79F9-1A19-A516-1538-CE3231D7137E}"/>
              </a:ext>
            </a:extLst>
          </p:cNvPr>
          <p:cNvGrpSpPr/>
          <p:nvPr/>
        </p:nvGrpSpPr>
        <p:grpSpPr>
          <a:xfrm>
            <a:off x="109987" y="3241836"/>
            <a:ext cx="3990584" cy="1792076"/>
            <a:chOff x="109987" y="3241836"/>
            <a:chExt cx="3990584" cy="1792076"/>
          </a:xfrm>
        </p:grpSpPr>
        <p:sp>
          <p:nvSpPr>
            <p:cNvPr id="62" name="Rectangle: Rounded Corners 6">
              <a:extLst>
                <a:ext uri="{FF2B5EF4-FFF2-40B4-BE49-F238E27FC236}">
                  <a16:creationId xmlns:a16="http://schemas.microsoft.com/office/drawing/2014/main" id="{1E26A22F-B812-DAC1-3EC6-FA8F4041C323}"/>
                </a:ext>
              </a:extLst>
            </p:cNvPr>
            <p:cNvSpPr/>
            <p:nvPr/>
          </p:nvSpPr>
          <p:spPr>
            <a:xfrm>
              <a:off x="197216" y="3536337"/>
              <a:ext cx="3903355" cy="1497575"/>
            </a:xfrm>
            <a:custGeom>
              <a:avLst/>
              <a:gdLst>
                <a:gd name="csX0" fmla="*/ 0 w 3903355"/>
                <a:gd name="csY0" fmla="*/ 249601 h 1497575"/>
                <a:gd name="csX1" fmla="*/ 249601 w 3903355"/>
                <a:gd name="csY1" fmla="*/ 0 h 1497575"/>
                <a:gd name="csX2" fmla="*/ 862349 w 3903355"/>
                <a:gd name="csY2" fmla="*/ 0 h 1497575"/>
                <a:gd name="csX3" fmla="*/ 1611262 w 3903355"/>
                <a:gd name="csY3" fmla="*/ 0 h 1497575"/>
                <a:gd name="csX4" fmla="*/ 2360176 w 3903355"/>
                <a:gd name="csY4" fmla="*/ 0 h 1497575"/>
                <a:gd name="csX5" fmla="*/ 3006965 w 3903355"/>
                <a:gd name="csY5" fmla="*/ 0 h 1497575"/>
                <a:gd name="csX6" fmla="*/ 3653754 w 3903355"/>
                <a:gd name="csY6" fmla="*/ 0 h 1497575"/>
                <a:gd name="csX7" fmla="*/ 3903355 w 3903355"/>
                <a:gd name="csY7" fmla="*/ 249601 h 1497575"/>
                <a:gd name="csX8" fmla="*/ 3903355 w 3903355"/>
                <a:gd name="csY8" fmla="*/ 718836 h 1497575"/>
                <a:gd name="csX9" fmla="*/ 3903355 w 3903355"/>
                <a:gd name="csY9" fmla="*/ 1247974 h 1497575"/>
                <a:gd name="csX10" fmla="*/ 3653754 w 3903355"/>
                <a:gd name="csY10" fmla="*/ 1497575 h 1497575"/>
                <a:gd name="csX11" fmla="*/ 3006965 w 3903355"/>
                <a:gd name="csY11" fmla="*/ 1497575 h 1497575"/>
                <a:gd name="csX12" fmla="*/ 2258051 w 3903355"/>
                <a:gd name="csY12" fmla="*/ 1497575 h 1497575"/>
                <a:gd name="csX13" fmla="*/ 1577221 w 3903355"/>
                <a:gd name="csY13" fmla="*/ 1497575 h 1497575"/>
                <a:gd name="csX14" fmla="*/ 964473 w 3903355"/>
                <a:gd name="csY14" fmla="*/ 1497575 h 1497575"/>
                <a:gd name="csX15" fmla="*/ 249601 w 3903355"/>
                <a:gd name="csY15" fmla="*/ 1497575 h 1497575"/>
                <a:gd name="csX16" fmla="*/ 0 w 3903355"/>
                <a:gd name="csY16" fmla="*/ 1247974 h 1497575"/>
                <a:gd name="csX17" fmla="*/ 0 w 3903355"/>
                <a:gd name="csY17" fmla="*/ 748788 h 1497575"/>
                <a:gd name="csX18" fmla="*/ 0 w 3903355"/>
                <a:gd name="csY18" fmla="*/ 249601 h 14975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903355" h="1497575" fill="none" extrusionOk="0">
                  <a:moveTo>
                    <a:pt x="0" y="249601"/>
                  </a:moveTo>
                  <a:cubicBezTo>
                    <a:pt x="-425" y="105404"/>
                    <a:pt x="79094" y="6575"/>
                    <a:pt x="249601" y="0"/>
                  </a:cubicBezTo>
                  <a:cubicBezTo>
                    <a:pt x="422673" y="4720"/>
                    <a:pt x="566412" y="-26060"/>
                    <a:pt x="862349" y="0"/>
                  </a:cubicBezTo>
                  <a:cubicBezTo>
                    <a:pt x="1158286" y="26060"/>
                    <a:pt x="1345445" y="12612"/>
                    <a:pt x="1611262" y="0"/>
                  </a:cubicBezTo>
                  <a:cubicBezTo>
                    <a:pt x="1877079" y="-12612"/>
                    <a:pt x="2044526" y="-32570"/>
                    <a:pt x="2360176" y="0"/>
                  </a:cubicBezTo>
                  <a:cubicBezTo>
                    <a:pt x="2675826" y="32570"/>
                    <a:pt x="2776650" y="-13856"/>
                    <a:pt x="3006965" y="0"/>
                  </a:cubicBezTo>
                  <a:cubicBezTo>
                    <a:pt x="3237280" y="13856"/>
                    <a:pt x="3405819" y="20099"/>
                    <a:pt x="3653754" y="0"/>
                  </a:cubicBezTo>
                  <a:cubicBezTo>
                    <a:pt x="3795988" y="4925"/>
                    <a:pt x="3904128" y="121663"/>
                    <a:pt x="3903355" y="249601"/>
                  </a:cubicBezTo>
                  <a:cubicBezTo>
                    <a:pt x="3926159" y="346322"/>
                    <a:pt x="3907435" y="585467"/>
                    <a:pt x="3903355" y="718836"/>
                  </a:cubicBezTo>
                  <a:cubicBezTo>
                    <a:pt x="3899275" y="852205"/>
                    <a:pt x="3924632" y="1050900"/>
                    <a:pt x="3903355" y="1247974"/>
                  </a:cubicBezTo>
                  <a:cubicBezTo>
                    <a:pt x="3935063" y="1397932"/>
                    <a:pt x="3760186" y="1485204"/>
                    <a:pt x="3653754" y="1497575"/>
                  </a:cubicBezTo>
                  <a:cubicBezTo>
                    <a:pt x="3518864" y="1507940"/>
                    <a:pt x="3328150" y="1510840"/>
                    <a:pt x="3006965" y="1497575"/>
                  </a:cubicBezTo>
                  <a:cubicBezTo>
                    <a:pt x="2685780" y="1484310"/>
                    <a:pt x="2611391" y="1520220"/>
                    <a:pt x="2258051" y="1497575"/>
                  </a:cubicBezTo>
                  <a:cubicBezTo>
                    <a:pt x="1904711" y="1474930"/>
                    <a:pt x="1802065" y="1500972"/>
                    <a:pt x="1577221" y="1497575"/>
                  </a:cubicBezTo>
                  <a:cubicBezTo>
                    <a:pt x="1352377" y="1494179"/>
                    <a:pt x="1204586" y="1513683"/>
                    <a:pt x="964473" y="1497575"/>
                  </a:cubicBezTo>
                  <a:cubicBezTo>
                    <a:pt x="724360" y="1481467"/>
                    <a:pt x="404658" y="1481534"/>
                    <a:pt x="249601" y="1497575"/>
                  </a:cubicBezTo>
                  <a:cubicBezTo>
                    <a:pt x="113612" y="1516771"/>
                    <a:pt x="-2309" y="1362854"/>
                    <a:pt x="0" y="1247974"/>
                  </a:cubicBezTo>
                  <a:cubicBezTo>
                    <a:pt x="3371" y="1093888"/>
                    <a:pt x="18397" y="960841"/>
                    <a:pt x="0" y="748788"/>
                  </a:cubicBezTo>
                  <a:cubicBezTo>
                    <a:pt x="-18397" y="536735"/>
                    <a:pt x="22375" y="382788"/>
                    <a:pt x="0" y="249601"/>
                  </a:cubicBezTo>
                  <a:close/>
                </a:path>
                <a:path w="3903355" h="1497575" stroke="0" extrusionOk="0">
                  <a:moveTo>
                    <a:pt x="0" y="249601"/>
                  </a:moveTo>
                  <a:cubicBezTo>
                    <a:pt x="3949" y="105859"/>
                    <a:pt x="100943" y="30228"/>
                    <a:pt x="249601" y="0"/>
                  </a:cubicBezTo>
                  <a:cubicBezTo>
                    <a:pt x="485908" y="-16567"/>
                    <a:pt x="539133" y="-8447"/>
                    <a:pt x="828307" y="0"/>
                  </a:cubicBezTo>
                  <a:cubicBezTo>
                    <a:pt x="1117481" y="8447"/>
                    <a:pt x="1137162" y="649"/>
                    <a:pt x="1407013" y="0"/>
                  </a:cubicBezTo>
                  <a:cubicBezTo>
                    <a:pt x="1676864" y="-649"/>
                    <a:pt x="1876692" y="14484"/>
                    <a:pt x="2121885" y="0"/>
                  </a:cubicBezTo>
                  <a:cubicBezTo>
                    <a:pt x="2367078" y="-14484"/>
                    <a:pt x="2479649" y="25646"/>
                    <a:pt x="2836757" y="0"/>
                  </a:cubicBezTo>
                  <a:cubicBezTo>
                    <a:pt x="3193865" y="-25646"/>
                    <a:pt x="3386465" y="-440"/>
                    <a:pt x="3653754" y="0"/>
                  </a:cubicBezTo>
                  <a:cubicBezTo>
                    <a:pt x="3811492" y="21857"/>
                    <a:pt x="3897811" y="139512"/>
                    <a:pt x="3903355" y="249601"/>
                  </a:cubicBezTo>
                  <a:cubicBezTo>
                    <a:pt x="3925057" y="417487"/>
                    <a:pt x="3904618" y="578950"/>
                    <a:pt x="3903355" y="758771"/>
                  </a:cubicBezTo>
                  <a:cubicBezTo>
                    <a:pt x="3902093" y="938592"/>
                    <a:pt x="3906821" y="1069212"/>
                    <a:pt x="3903355" y="1247974"/>
                  </a:cubicBezTo>
                  <a:cubicBezTo>
                    <a:pt x="3874181" y="1380485"/>
                    <a:pt x="3783626" y="1529608"/>
                    <a:pt x="3653754" y="1497575"/>
                  </a:cubicBezTo>
                  <a:cubicBezTo>
                    <a:pt x="3370992" y="1530733"/>
                    <a:pt x="3206803" y="1497499"/>
                    <a:pt x="2904840" y="1497575"/>
                  </a:cubicBezTo>
                  <a:cubicBezTo>
                    <a:pt x="2602877" y="1497651"/>
                    <a:pt x="2463173" y="1471417"/>
                    <a:pt x="2258051" y="1497575"/>
                  </a:cubicBezTo>
                  <a:cubicBezTo>
                    <a:pt x="2052929" y="1523733"/>
                    <a:pt x="1871378" y="1502637"/>
                    <a:pt x="1509138" y="1497575"/>
                  </a:cubicBezTo>
                  <a:cubicBezTo>
                    <a:pt x="1146898" y="1492513"/>
                    <a:pt x="785860" y="1436758"/>
                    <a:pt x="249601" y="1497575"/>
                  </a:cubicBezTo>
                  <a:cubicBezTo>
                    <a:pt x="82811" y="1480955"/>
                    <a:pt x="1981" y="1410851"/>
                    <a:pt x="0" y="1247974"/>
                  </a:cubicBezTo>
                  <a:cubicBezTo>
                    <a:pt x="14416" y="1045238"/>
                    <a:pt x="11616" y="913985"/>
                    <a:pt x="0" y="758771"/>
                  </a:cubicBezTo>
                  <a:cubicBezTo>
                    <a:pt x="-11616" y="603557"/>
                    <a:pt x="-13673" y="478006"/>
                    <a:pt x="0" y="249601"/>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endParaRPr lang="en-US" sz="2000" b="1">
                <a:solidFill>
                  <a:schemeClr val="accent3">
                    <a:lumMod val="50000"/>
                  </a:schemeClr>
                </a:solidFill>
                <a:latin typeface="Cambria" panose="02040503050406030204" pitchFamily="18" charset="0"/>
                <a:ea typeface="Cambria" panose="02040503050406030204" pitchFamily="18" charset="0"/>
              </a:endParaRPr>
            </a:p>
            <a:p>
              <a:pPr algn="ctr"/>
              <a:r>
                <a:rPr lang="en-US" sz="2000" b="1">
                  <a:solidFill>
                    <a:schemeClr val="accent3">
                      <a:lumMod val="50000"/>
                    </a:schemeClr>
                  </a:solidFill>
                  <a:latin typeface="Cambria" panose="02040503050406030204" pitchFamily="18" charset="0"/>
                  <a:ea typeface="Cambria" panose="02040503050406030204" pitchFamily="18" charset="0"/>
                </a:rPr>
                <a:t>Bày ra dĩa</a:t>
              </a:r>
            </a:p>
          </p:txBody>
        </p:sp>
        <p:pic>
          <p:nvPicPr>
            <p:cNvPr id="2058" name="Picture 10" descr="Scrambled Egg Clipart Black">
              <a:extLst>
                <a:ext uri="{FF2B5EF4-FFF2-40B4-BE49-F238E27FC236}">
                  <a16:creationId xmlns:a16="http://schemas.microsoft.com/office/drawing/2014/main" id="{90A15823-ADAE-CF9E-A6EE-AA945235AAF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769586" y="3241836"/>
              <a:ext cx="2727757" cy="144939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EFD81E-0A02-CA5E-A332-2B255CB37647}"/>
                </a:ext>
              </a:extLst>
            </p:cNvPr>
            <p:cNvPicPr>
              <a:picLocks noChangeAspect="1"/>
            </p:cNvPicPr>
            <p:nvPr/>
          </p:nvPicPr>
          <p:blipFill>
            <a:blip r:embed="rId18"/>
            <a:stretch>
              <a:fillRect/>
            </a:stretch>
          </p:blipFill>
          <p:spPr>
            <a:xfrm>
              <a:off x="109987" y="3423484"/>
              <a:ext cx="485475" cy="584776"/>
            </a:xfrm>
            <a:prstGeom prst="rect">
              <a:avLst/>
            </a:prstGeom>
          </p:spPr>
        </p:pic>
      </p:grpSp>
      <p:sp>
        <p:nvSpPr>
          <p:cNvPr id="66" name="文本框 20">
            <a:extLst>
              <a:ext uri="{FF2B5EF4-FFF2-40B4-BE49-F238E27FC236}">
                <a16:creationId xmlns:a16="http://schemas.microsoft.com/office/drawing/2014/main" id="{F49C0517-E162-FE02-84A8-49FC7CA31693}"/>
              </a:ext>
            </a:extLst>
          </p:cNvPr>
          <p:cNvSpPr txBox="1"/>
          <p:nvPr/>
        </p:nvSpPr>
        <p:spPr>
          <a:xfrm>
            <a:off x="4583004" y="4708053"/>
            <a:ext cx="1667188" cy="461665"/>
          </a:xfrm>
          <a:prstGeom prst="rect">
            <a:avLst/>
          </a:prstGeom>
          <a:noFill/>
        </p:spPr>
        <p:txBody>
          <a:bodyPr wrap="none" rtlCol="0">
            <a:spAutoFit/>
          </a:bodyPr>
          <a:lstStyle/>
          <a:p>
            <a:pPr algn="ctr" defTabSz="457200">
              <a:buClrTx/>
              <a:buFontTx/>
              <a:buNone/>
            </a:pPr>
            <a:r>
              <a:rPr lang="en-US" altLang="zh-CN" sz="2400" b="1" kern="1200">
                <a:ln w="22225">
                  <a:noFill/>
                  <a:prstDash val="solid"/>
                </a:ln>
                <a:solidFill>
                  <a:srgbClr val="002060"/>
                </a:solidFill>
                <a:latin typeface="Cambria" panose="02040503050406030204" pitchFamily="18" charset="0"/>
                <a:ea typeface="Cambria" panose="02040503050406030204" pitchFamily="18" charset="0"/>
                <a:cs typeface="+mn-cs"/>
              </a:rPr>
              <a:t>Trung Sơn</a:t>
            </a:r>
            <a:endParaRPr lang="zh-CN" altLang="en-US" sz="2400" b="1" kern="1200" dirty="0">
              <a:ln w="22225">
                <a:noFill/>
                <a:prstDash val="solid"/>
              </a:ln>
              <a:solidFill>
                <a:srgbClr val="002060"/>
              </a:solidFill>
              <a:latin typeface="Cambria" panose="02040503050406030204" pitchFamily="18" charset="0"/>
              <a:ea typeface="字魂151号-联盟综艺体" panose="00000500000000000000"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ext, toy, vector graphics&#10;&#10;Description automatically generated">
            <a:extLst>
              <a:ext uri="{FF2B5EF4-FFF2-40B4-BE49-F238E27FC236}">
                <a16:creationId xmlns:a16="http://schemas.microsoft.com/office/drawing/2014/main" id="{6F4BD9FD-2C15-4F99-9ABF-EADA3633B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69" y="531524"/>
            <a:ext cx="4820748" cy="4515879"/>
          </a:xfrm>
          <a:prstGeom prst="rect">
            <a:avLst/>
          </a:prstGeom>
        </p:spPr>
      </p:pic>
      <p:grpSp>
        <p:nvGrpSpPr>
          <p:cNvPr id="27" name="Group 26">
            <a:extLst>
              <a:ext uri="{FF2B5EF4-FFF2-40B4-BE49-F238E27FC236}">
                <a16:creationId xmlns:a16="http://schemas.microsoft.com/office/drawing/2014/main" id="{ED78CD33-B535-492D-9A5D-B2F0F286B77C}"/>
              </a:ext>
            </a:extLst>
          </p:cNvPr>
          <p:cNvGrpSpPr/>
          <p:nvPr/>
        </p:nvGrpSpPr>
        <p:grpSpPr>
          <a:xfrm>
            <a:off x="4829248" y="1386756"/>
            <a:ext cx="3459294" cy="841321"/>
            <a:chOff x="6410789" y="819970"/>
            <a:chExt cx="4612392" cy="1121761"/>
          </a:xfrm>
        </p:grpSpPr>
        <p:pic>
          <p:nvPicPr>
            <p:cNvPr id="28" name="Picture 27">
              <a:extLst>
                <a:ext uri="{FF2B5EF4-FFF2-40B4-BE49-F238E27FC236}">
                  <a16:creationId xmlns:a16="http://schemas.microsoft.com/office/drawing/2014/main" id="{36AC6D96-E670-4EFB-BC2D-0274B571D8DE}"/>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981B52E5-04F9-4CCA-9A26-EB815E7DFE32}"/>
                </a:ext>
              </a:extLst>
            </p:cNvPr>
            <p:cNvSpPr txBox="1"/>
            <p:nvPr/>
          </p:nvSpPr>
          <p:spPr>
            <a:xfrm>
              <a:off x="6410789" y="915929"/>
              <a:ext cx="4612392" cy="892552"/>
            </a:xfrm>
            <a:prstGeom prst="rect">
              <a:avLst/>
            </a:prstGeom>
            <a:noFill/>
          </p:spPr>
          <p:txBody>
            <a:bodyPr wrap="square" rtlCol="0">
              <a:spAutoFit/>
            </a:bodyPr>
            <a:lstStyle/>
            <a:p>
              <a:pPr algn="ctr" defTabSz="685800">
                <a:buClrTx/>
                <a:defRPr/>
              </a:pP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xay</a:t>
              </a:r>
              <a:r>
                <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nhuyễn</a:t>
              </a:r>
              <a:endPar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83A2753F-1BF9-4251-B36D-4404B48BE7EE}"/>
              </a:ext>
            </a:extLst>
          </p:cNvPr>
          <p:cNvGrpSpPr/>
          <p:nvPr/>
        </p:nvGrpSpPr>
        <p:grpSpPr>
          <a:xfrm>
            <a:off x="4803520" y="2430517"/>
            <a:ext cx="3507838" cy="841321"/>
            <a:chOff x="6410789" y="2733385"/>
            <a:chExt cx="4350737" cy="1121761"/>
          </a:xfrm>
        </p:grpSpPr>
        <p:pic>
          <p:nvPicPr>
            <p:cNvPr id="31" name="Picture 30">
              <a:extLst>
                <a:ext uri="{FF2B5EF4-FFF2-40B4-BE49-F238E27FC236}">
                  <a16:creationId xmlns:a16="http://schemas.microsoft.com/office/drawing/2014/main" id="{409C59C0-923F-44BA-BB77-DDAD379BB34D}"/>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2" name="TextBox 31">
              <a:extLst>
                <a:ext uri="{FF2B5EF4-FFF2-40B4-BE49-F238E27FC236}">
                  <a16:creationId xmlns:a16="http://schemas.microsoft.com/office/drawing/2014/main" id="{5112DD45-04B6-4341-B52F-C51E481DDD02}"/>
                </a:ext>
              </a:extLst>
            </p:cNvPr>
            <p:cNvSpPr txBox="1"/>
            <p:nvPr/>
          </p:nvSpPr>
          <p:spPr>
            <a:xfrm>
              <a:off x="6593234" y="2868421"/>
              <a:ext cx="4168292" cy="892552"/>
            </a:xfrm>
            <a:prstGeom prst="rect">
              <a:avLst/>
            </a:prstGeom>
            <a:noFill/>
          </p:spPr>
          <p:txBody>
            <a:bodyPr wrap="square" rtlCol="0">
              <a:spAutoFit/>
            </a:bodyPr>
            <a:lstStyle/>
            <a:p>
              <a:pPr algn="ctr" defTabSz="685800">
                <a:buClrTx/>
                <a:defRPr/>
              </a:pP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hỗn</a:t>
              </a:r>
              <a:r>
                <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75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hợp</a:t>
              </a:r>
              <a:endParaRPr lang="en-US" sz="375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36" name="Rectangle 35">
            <a:extLst>
              <a:ext uri="{FF2B5EF4-FFF2-40B4-BE49-F238E27FC236}">
                <a16:creationId xmlns:a16="http://schemas.microsoft.com/office/drawing/2014/main" id="{81E6977A-BC31-468F-B249-50E8DB4F77B4}"/>
              </a:ext>
            </a:extLst>
          </p:cNvPr>
          <p:cNvSpPr/>
          <p:nvPr/>
        </p:nvSpPr>
        <p:spPr>
          <a:xfrm>
            <a:off x="1254265" y="1035637"/>
            <a:ext cx="3217356" cy="553998"/>
          </a:xfrm>
          <a:prstGeom prst="rect">
            <a:avLst/>
          </a:prstGeom>
        </p:spPr>
        <p:txBody>
          <a:bodyPr wrap="none">
            <a:spAutoFit/>
          </a:bodyP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Luyện</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khó</a:t>
            </a:r>
            <a:endParaRPr lang="en-US" sz="3000" b="1" kern="1200" dirty="0">
              <a:solidFill>
                <a:srgbClr val="338C8E"/>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37" name="Group 36">
            <a:extLst>
              <a:ext uri="{FF2B5EF4-FFF2-40B4-BE49-F238E27FC236}">
                <a16:creationId xmlns:a16="http://schemas.microsoft.com/office/drawing/2014/main" id="{82581FAD-0CC0-4D0A-81AE-2CB434FFE815}"/>
              </a:ext>
            </a:extLst>
          </p:cNvPr>
          <p:cNvGrpSpPr/>
          <p:nvPr/>
        </p:nvGrpSpPr>
        <p:grpSpPr>
          <a:xfrm>
            <a:off x="4803520" y="399814"/>
            <a:ext cx="3241829" cy="841321"/>
            <a:chOff x="6410789" y="819970"/>
            <a:chExt cx="4322439" cy="1121761"/>
          </a:xfrm>
        </p:grpSpPr>
        <p:pic>
          <p:nvPicPr>
            <p:cNvPr id="52" name="Picture 51">
              <a:extLst>
                <a:ext uri="{FF2B5EF4-FFF2-40B4-BE49-F238E27FC236}">
                  <a16:creationId xmlns:a16="http://schemas.microsoft.com/office/drawing/2014/main" id="{7368A64C-A2F9-49C2-B678-32673EE299E6}"/>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61" name="TextBox 60">
              <a:extLst>
                <a:ext uri="{FF2B5EF4-FFF2-40B4-BE49-F238E27FC236}">
                  <a16:creationId xmlns:a16="http://schemas.microsoft.com/office/drawing/2014/main" id="{5D223C0D-CFAD-4919-B8DD-FC6D7001499C}"/>
                </a:ext>
              </a:extLst>
            </p:cNvPr>
            <p:cNvSpPr txBox="1"/>
            <p:nvPr/>
          </p:nvSpPr>
          <p:spPr>
            <a:xfrm>
              <a:off x="6735045" y="915929"/>
              <a:ext cx="3440395" cy="861775"/>
            </a:xfrm>
            <a:prstGeom prst="rect">
              <a:avLst/>
            </a:prstGeom>
            <a:noFill/>
          </p:spPr>
          <p:txBody>
            <a:bodyPr wrap="square" rtlCol="0">
              <a:spAutoFit/>
            </a:bodyPr>
            <a:lstStyle/>
            <a:p>
              <a:pPr algn="ctr" defTabSz="685800">
                <a:buClrTx/>
                <a:defRPr/>
              </a:pP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thịt</a:t>
              </a:r>
              <a:r>
                <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nạc</a:t>
              </a:r>
              <a:r>
                <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rPr>
                <a:t> </a:t>
              </a:r>
              <a:r>
                <a:rPr lang="en-US" sz="3600" b="1" kern="1200" dirty="0" err="1">
                  <a:solidFill>
                    <a:prstClr val="white"/>
                  </a:solidFill>
                  <a:latin typeface="Cambria" panose="02040503050406030204" pitchFamily="18" charset="0"/>
                  <a:ea typeface="Cambria" panose="02040503050406030204" pitchFamily="18" charset="0"/>
                  <a:cs typeface="Arial-Rounded" panose="020B0500000000000000" pitchFamily="34" charset="0"/>
                </a:rPr>
                <a:t>vai</a:t>
              </a:r>
              <a:endParaRPr lang="en-US" sz="3600" b="1" kern="1200" dirty="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9183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ppt_x</p:attrName>
                                        </p:attrNameLst>
                                      </p:cBhvr>
                                      <p:tavLst>
                                        <p:tav tm="0">
                                          <p:val>
                                            <p:strVal val="#ppt_x-#ppt_w*1.125000"/>
                                          </p:val>
                                        </p:tav>
                                        <p:tav tm="100000">
                                          <p:val>
                                            <p:strVal val="#ppt_x"/>
                                          </p:val>
                                        </p:tav>
                                      </p:tavLst>
                                    </p:anim>
                                    <p:animEffect transition="in" filter="wipe(right)">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ppt_x</p:attrName>
                                        </p:attrNameLst>
                                      </p:cBhvr>
                                      <p:tavLst>
                                        <p:tav tm="0">
                                          <p:val>
                                            <p:strVal val="#ppt_x-#ppt_w*1.125000"/>
                                          </p:val>
                                        </p:tav>
                                        <p:tav tm="100000">
                                          <p:val>
                                            <p:strVal val="#ppt_x"/>
                                          </p:val>
                                        </p:tav>
                                      </p:tavLst>
                                    </p:anim>
                                    <p:animEffect transition="in" filter="wipe(right)">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F70723D1-82CA-4D7E-A33F-F0D1970F7E4C}"/>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2406737" y="177429"/>
            <a:ext cx="3846432" cy="565770"/>
          </a:xfrm>
          <a:prstGeom prst="rect">
            <a:avLst/>
          </a:prstGeom>
        </p:spPr>
      </p:pic>
      <p:sp>
        <p:nvSpPr>
          <p:cNvPr id="9" name="TextBox 8">
            <a:extLst>
              <a:ext uri="{FF2B5EF4-FFF2-40B4-BE49-F238E27FC236}">
                <a16:creationId xmlns:a16="http://schemas.microsoft.com/office/drawing/2014/main" id="{B2145AE7-DAE6-4B2D-8274-139C016A1C0D}"/>
              </a:ext>
            </a:extLst>
          </p:cNvPr>
          <p:cNvSpPr txBox="1"/>
          <p:nvPr/>
        </p:nvSpPr>
        <p:spPr>
          <a:xfrm>
            <a:off x="2817743" y="252565"/>
            <a:ext cx="2878382" cy="507831"/>
          </a:xfrm>
          <a:prstGeom prst="rect">
            <a:avLst/>
          </a:prstGeom>
          <a:noFill/>
        </p:spPr>
        <p:txBody>
          <a:bodyPr wrap="square" rtlCol="0">
            <a:spAutoFit/>
          </a:bodyPr>
          <a:lstStyle/>
          <a:p>
            <a:pPr defTabSz="685800">
              <a:buClrTx/>
              <a:defRPr/>
            </a:pPr>
            <a:r>
              <a:rPr lang="en-US" sz="2700" b="1" kern="1200" dirty="0" err="1">
                <a:solidFill>
                  <a:prstClr val="black"/>
                </a:solidFill>
                <a:latin typeface="Calibri" panose="020F0502020204030204"/>
                <a:ea typeface="+mn-ea"/>
                <a:cs typeface="+mn-cs"/>
              </a:rPr>
              <a:t>Luyện</a:t>
            </a:r>
            <a:r>
              <a:rPr lang="en-US" sz="2700" b="1" kern="1200" dirty="0">
                <a:solidFill>
                  <a:prstClr val="black"/>
                </a:solidFill>
                <a:latin typeface="Calibri" panose="020F0502020204030204"/>
                <a:ea typeface="+mn-ea"/>
                <a:cs typeface="+mn-cs"/>
              </a:rPr>
              <a:t> </a:t>
            </a:r>
            <a:r>
              <a:rPr lang="en-US" sz="2700" b="1" kern="1200" dirty="0" err="1">
                <a:solidFill>
                  <a:prstClr val="black"/>
                </a:solidFill>
                <a:latin typeface="Calibri" panose="020F0502020204030204"/>
                <a:ea typeface="+mn-ea"/>
                <a:cs typeface="+mn-cs"/>
              </a:rPr>
              <a:t>đọc</a:t>
            </a:r>
            <a:r>
              <a:rPr lang="en-US" sz="2700" b="1" kern="1200" dirty="0">
                <a:solidFill>
                  <a:prstClr val="black"/>
                </a:solidFill>
                <a:latin typeface="Calibri" panose="020F0502020204030204"/>
                <a:ea typeface="+mn-ea"/>
                <a:cs typeface="+mn-cs"/>
              </a:rPr>
              <a:t> </a:t>
            </a:r>
            <a:r>
              <a:rPr lang="en-US" sz="2700" b="1" kern="1200" dirty="0" err="1">
                <a:solidFill>
                  <a:prstClr val="black"/>
                </a:solidFill>
                <a:latin typeface="Calibri" panose="020F0502020204030204"/>
                <a:ea typeface="+mn-ea"/>
                <a:cs typeface="+mn-cs"/>
              </a:rPr>
              <a:t>nhóm</a:t>
            </a:r>
            <a:endParaRPr lang="en-US" sz="2700" b="1" kern="1200" dirty="0">
              <a:solidFill>
                <a:prstClr val="black"/>
              </a:solidFill>
              <a:latin typeface="Calibri" panose="020F0502020204030204"/>
              <a:ea typeface="+mn-ea"/>
              <a:cs typeface="+mn-cs"/>
            </a:endParaRPr>
          </a:p>
        </p:txBody>
      </p:sp>
      <p:pic>
        <p:nvPicPr>
          <p:cNvPr id="10" name="Picture 9" descr="A picture containing text, envelope, businesscard&#10;&#10;Description automatically generated">
            <a:extLst>
              <a:ext uri="{FF2B5EF4-FFF2-40B4-BE49-F238E27FC236}">
                <a16:creationId xmlns:a16="http://schemas.microsoft.com/office/drawing/2014/main" id="{4B232547-6BE4-4837-9D03-691200787A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5439409" y="53220"/>
            <a:ext cx="1141192" cy="633599"/>
          </a:xfrm>
          <a:prstGeom prst="rect">
            <a:avLst/>
          </a:prstGeom>
        </p:spPr>
      </p:pic>
      <p:pic>
        <p:nvPicPr>
          <p:cNvPr id="11" name="Picture 10">
            <a:extLst>
              <a:ext uri="{FF2B5EF4-FFF2-40B4-BE49-F238E27FC236}">
                <a16:creationId xmlns:a16="http://schemas.microsoft.com/office/drawing/2014/main" id="{239D793F-288B-4E1A-87C8-7FE2AD47B322}"/>
              </a:ext>
            </a:extLst>
          </p:cNvPr>
          <p:cNvPicPr>
            <a:picLocks noChangeAspect="1"/>
          </p:cNvPicPr>
          <p:nvPr/>
        </p:nvPicPr>
        <p:blipFill>
          <a:blip r:embed="rId5"/>
          <a:stretch>
            <a:fillRect/>
          </a:stretch>
        </p:blipFill>
        <p:spPr>
          <a:xfrm>
            <a:off x="2734780" y="854390"/>
            <a:ext cx="4179170" cy="1641491"/>
          </a:xfrm>
          <a:prstGeom prst="rect">
            <a:avLst/>
          </a:prstGeom>
        </p:spPr>
      </p:pic>
      <p:pic>
        <p:nvPicPr>
          <p:cNvPr id="13" name="Picture 12" descr="A picture containing text, toy, vector graphics&#10;&#10;Description automatically generated">
            <a:extLst>
              <a:ext uri="{FF2B5EF4-FFF2-40B4-BE49-F238E27FC236}">
                <a16:creationId xmlns:a16="http://schemas.microsoft.com/office/drawing/2014/main" id="{D6BE2F45-08CC-4C7B-A9F3-48C3802F4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867" y="1775089"/>
            <a:ext cx="3637123" cy="3407108"/>
          </a:xfrm>
          <a:prstGeom prst="rect">
            <a:avLst/>
          </a:prstGeom>
        </p:spPr>
      </p:pic>
      <p:grpSp>
        <p:nvGrpSpPr>
          <p:cNvPr id="14" name="Group 13">
            <a:extLst>
              <a:ext uri="{FF2B5EF4-FFF2-40B4-BE49-F238E27FC236}">
                <a16:creationId xmlns:a16="http://schemas.microsoft.com/office/drawing/2014/main" id="{FE265E0F-80DD-44D7-97D3-E4FBD5CED68D}"/>
              </a:ext>
            </a:extLst>
          </p:cNvPr>
          <p:cNvGrpSpPr/>
          <p:nvPr/>
        </p:nvGrpSpPr>
        <p:grpSpPr>
          <a:xfrm>
            <a:off x="3086884" y="2678610"/>
            <a:ext cx="3328042" cy="1848146"/>
            <a:chOff x="6138355" y="864494"/>
            <a:chExt cx="5158854" cy="2557819"/>
          </a:xfrm>
        </p:grpSpPr>
        <p:sp>
          <p:nvSpPr>
            <p:cNvPr id="15" name="Rounded Rectangle 14">
              <a:extLst>
                <a:ext uri="{FF2B5EF4-FFF2-40B4-BE49-F238E27FC236}">
                  <a16:creationId xmlns:a16="http://schemas.microsoft.com/office/drawing/2014/main" id="{C0A5150A-612D-4562-9F29-1935EA43D629}"/>
                </a:ext>
              </a:extLst>
            </p:cNvPr>
            <p:cNvSpPr/>
            <p:nvPr/>
          </p:nvSpPr>
          <p:spPr>
            <a:xfrm>
              <a:off x="6138355" y="864494"/>
              <a:ext cx="5158854" cy="718134"/>
            </a:xfrm>
            <a:prstGeom prst="roundRect">
              <a:avLst>
                <a:gd name="adj" fmla="val 7790"/>
              </a:avLst>
            </a:prstGeom>
            <a:solidFill>
              <a:srgbClr val="CCFFCC">
                <a:alpha val="55000"/>
              </a:srgbClr>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buSzPts val="2800"/>
                <a:defRPr/>
              </a:pPr>
              <a:endParaRPr lang="en-US" sz="2100" b="1">
                <a:ln w="28575">
                  <a:solidFill>
                    <a:prstClr val="white"/>
                  </a:solidFill>
                </a:ln>
                <a:solidFill>
                  <a:srgbClr val="006600"/>
                </a:solidFill>
                <a:latin typeface="SVN-Cookies" panose="02040603050506020204" pitchFamily="18" charset="0"/>
              </a:endParaRPr>
            </a:p>
          </p:txBody>
        </p:sp>
        <p:pic>
          <p:nvPicPr>
            <p:cNvPr id="16" name="Picture 15">
              <a:extLst>
                <a:ext uri="{FF2B5EF4-FFF2-40B4-BE49-F238E27FC236}">
                  <a16:creationId xmlns:a16="http://schemas.microsoft.com/office/drawing/2014/main" id="{C6619D27-DC2A-4D74-B76A-D38CDA1E502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7704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10"/>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500"/>
                                        <p:tgtEl>
                                          <p:spTgt spid="9"/>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4AC426-711E-451B-925B-198904298371}"/>
              </a:ext>
            </a:extLst>
          </p:cNvPr>
          <p:cNvGrpSpPr/>
          <p:nvPr/>
        </p:nvGrpSpPr>
        <p:grpSpPr>
          <a:xfrm>
            <a:off x="2567849" y="339586"/>
            <a:ext cx="2655176" cy="469277"/>
            <a:chOff x="1053394" y="206467"/>
            <a:chExt cx="2880723" cy="432581"/>
          </a:xfrm>
        </p:grpSpPr>
        <p:sp>
          <p:nvSpPr>
            <p:cNvPr id="13" name="Rectangle: Rounded Corners 43">
              <a:extLst>
                <a:ext uri="{FF2B5EF4-FFF2-40B4-BE49-F238E27FC236}">
                  <a16:creationId xmlns:a16="http://schemas.microsoft.com/office/drawing/2014/main" id="{879A4AD5-3795-48E6-ACCC-2375A524929E}"/>
                </a:ext>
              </a:extLst>
            </p:cNvPr>
            <p:cNvSpPr/>
            <p:nvPr/>
          </p:nvSpPr>
          <p:spPr>
            <a:xfrm>
              <a:off x="1106327" y="206467"/>
              <a:ext cx="2827790" cy="432581"/>
            </a:xfrm>
            <a:custGeom>
              <a:avLst/>
              <a:gdLst>
                <a:gd name="csX0" fmla="*/ 0 w 2827790"/>
                <a:gd name="csY0" fmla="*/ 72098 h 432581"/>
                <a:gd name="csX1" fmla="*/ 72098 w 2827790"/>
                <a:gd name="csY1" fmla="*/ 0 h 432581"/>
                <a:gd name="csX2" fmla="*/ 635653 w 2827790"/>
                <a:gd name="csY2" fmla="*/ 0 h 432581"/>
                <a:gd name="csX3" fmla="*/ 1118700 w 2827790"/>
                <a:gd name="csY3" fmla="*/ 0 h 432581"/>
                <a:gd name="csX4" fmla="*/ 1601747 w 2827790"/>
                <a:gd name="csY4" fmla="*/ 0 h 432581"/>
                <a:gd name="csX5" fmla="*/ 2138465 w 2827790"/>
                <a:gd name="csY5" fmla="*/ 0 h 432581"/>
                <a:gd name="csX6" fmla="*/ 2755692 w 2827790"/>
                <a:gd name="csY6" fmla="*/ 0 h 432581"/>
                <a:gd name="csX7" fmla="*/ 2827790 w 2827790"/>
                <a:gd name="csY7" fmla="*/ 72098 h 432581"/>
                <a:gd name="csX8" fmla="*/ 2827790 w 2827790"/>
                <a:gd name="csY8" fmla="*/ 360483 h 432581"/>
                <a:gd name="csX9" fmla="*/ 2755692 w 2827790"/>
                <a:gd name="csY9" fmla="*/ 432581 h 432581"/>
                <a:gd name="csX10" fmla="*/ 2245809 w 2827790"/>
                <a:gd name="csY10" fmla="*/ 432581 h 432581"/>
                <a:gd name="csX11" fmla="*/ 1709090 w 2827790"/>
                <a:gd name="csY11" fmla="*/ 432581 h 432581"/>
                <a:gd name="csX12" fmla="*/ 1199207 w 2827790"/>
                <a:gd name="csY12" fmla="*/ 432581 h 432581"/>
                <a:gd name="csX13" fmla="*/ 716161 w 2827790"/>
                <a:gd name="csY13" fmla="*/ 432581 h 432581"/>
                <a:gd name="csX14" fmla="*/ 72098 w 2827790"/>
                <a:gd name="csY14" fmla="*/ 432581 h 432581"/>
                <a:gd name="csX15" fmla="*/ 0 w 2827790"/>
                <a:gd name="csY15" fmla="*/ 360483 h 432581"/>
                <a:gd name="csX16" fmla="*/ 0 w 2827790"/>
                <a:gd name="csY16" fmla="*/ 72098 h 432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685800">
                <a:defRPr/>
              </a:pPr>
              <a:endParaRPr lang="en-US" sz="1050">
                <a:solidFill>
                  <a:prstClr val="white"/>
                </a:solidFill>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E5B459D2-79FF-4ED5-A0A5-4D8CEBD97355}"/>
                </a:ext>
              </a:extLst>
            </p:cNvPr>
            <p:cNvSpPr/>
            <p:nvPr/>
          </p:nvSpPr>
          <p:spPr>
            <a:xfrm>
              <a:off x="1053394" y="206467"/>
              <a:ext cx="2880723" cy="425564"/>
            </a:xfrm>
            <a:prstGeom prst="rect">
              <a:avLst/>
            </a:prstGeom>
          </p:spPr>
          <p:txBody>
            <a:bodyPr wrap="square">
              <a:spAutoFit/>
            </a:bodyPr>
            <a:lstStyle/>
            <a:p>
              <a:pPr algn="ctr" defTabSz="685800">
                <a:defRPr/>
              </a:pPr>
              <a:r>
                <a:rPr lang="en-US" sz="2400" b="1" dirty="0" err="1">
                  <a:solidFill>
                    <a:prstClr val="black"/>
                  </a:solidFill>
                  <a:latin typeface="Calibri" panose="020F0502020204030204" pitchFamily="34" charset="0"/>
                  <a:ea typeface="+mn-ea"/>
                  <a:cs typeface="Calibri" panose="020F0502020204030204" pitchFamily="34" charset="0"/>
                </a:rPr>
                <a:t>Luyện</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đọc</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toàn</a:t>
              </a:r>
              <a:r>
                <a:rPr lang="en-US" sz="2400" b="1" dirty="0">
                  <a:solidFill>
                    <a:prstClr val="black"/>
                  </a:solidFill>
                  <a:latin typeface="Calibri" panose="020F0502020204030204" pitchFamily="34" charset="0"/>
                  <a:ea typeface="+mn-ea"/>
                  <a:cs typeface="Calibri" panose="020F0502020204030204" pitchFamily="34" charset="0"/>
                </a:rPr>
                <a:t> </a:t>
              </a:r>
              <a:r>
                <a:rPr lang="en-US" sz="2400" b="1" dirty="0" err="1">
                  <a:solidFill>
                    <a:prstClr val="black"/>
                  </a:solidFill>
                  <a:latin typeface="Calibri" panose="020F0502020204030204" pitchFamily="34" charset="0"/>
                  <a:ea typeface="+mn-ea"/>
                  <a:cs typeface="Calibri" panose="020F0502020204030204" pitchFamily="34" charset="0"/>
                </a:rPr>
                <a:t>bài</a:t>
              </a:r>
              <a:endParaRPr lang="en-US" sz="2400" b="1" dirty="0">
                <a:solidFill>
                  <a:prstClr val="black"/>
                </a:solidFill>
                <a:latin typeface="Calibri" panose="020F0502020204030204" pitchFamily="34" charset="0"/>
                <a:ea typeface="+mn-ea"/>
                <a:cs typeface="Calibri" panose="020F0502020204030204" pitchFamily="34" charset="0"/>
              </a:endParaRPr>
            </a:p>
          </p:txBody>
        </p:sp>
      </p:grpSp>
      <p:pic>
        <p:nvPicPr>
          <p:cNvPr id="15" name="Picture 14">
            <a:extLst>
              <a:ext uri="{FF2B5EF4-FFF2-40B4-BE49-F238E27FC236}">
                <a16:creationId xmlns:a16="http://schemas.microsoft.com/office/drawing/2014/main" id="{452A2E78-3791-4CA1-890F-87536F107B66}"/>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955920" y="300413"/>
            <a:ext cx="500262" cy="558432"/>
          </a:xfrm>
          <a:prstGeom prst="rect">
            <a:avLst/>
          </a:prstGeom>
        </p:spPr>
      </p:pic>
      <p:pic>
        <p:nvPicPr>
          <p:cNvPr id="19" name="Picture 18">
            <a:extLst>
              <a:ext uri="{FF2B5EF4-FFF2-40B4-BE49-F238E27FC236}">
                <a16:creationId xmlns:a16="http://schemas.microsoft.com/office/drawing/2014/main" id="{C5B53669-C729-4659-8D11-224AF4BF7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767445" y="3615027"/>
            <a:ext cx="688737" cy="532649"/>
          </a:xfrm>
          <a:prstGeom prst="rect">
            <a:avLst/>
          </a:prstGeom>
        </p:spPr>
      </p:pic>
      <p:pic>
        <p:nvPicPr>
          <p:cNvPr id="24" name="Picture 23">
            <a:extLst>
              <a:ext uri="{FF2B5EF4-FFF2-40B4-BE49-F238E27FC236}">
                <a16:creationId xmlns:a16="http://schemas.microsoft.com/office/drawing/2014/main" id="{4F2A5027-F889-43C9-90E6-32D33C2D53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6820628" y="3671614"/>
            <a:ext cx="615567" cy="476062"/>
          </a:xfrm>
          <a:prstGeom prst="rect">
            <a:avLst/>
          </a:prstGeom>
        </p:spPr>
      </p:pic>
      <p:sp>
        <p:nvSpPr>
          <p:cNvPr id="25" name="Rounded Rectangle 31">
            <a:extLst>
              <a:ext uri="{FF2B5EF4-FFF2-40B4-BE49-F238E27FC236}">
                <a16:creationId xmlns:a16="http://schemas.microsoft.com/office/drawing/2014/main" id="{293C3D76-1D23-479A-8AE7-A7AE697A4971}"/>
              </a:ext>
            </a:extLst>
          </p:cNvPr>
          <p:cNvSpPr/>
          <p:nvPr/>
        </p:nvSpPr>
        <p:spPr>
          <a:xfrm>
            <a:off x="946054" y="2426192"/>
            <a:ext cx="2734260" cy="392689"/>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F15DF3C1-1B64-475A-9F9D-D4161033F9A2}"/>
              </a:ext>
            </a:extLst>
          </p:cNvPr>
          <p:cNvSpPr/>
          <p:nvPr/>
        </p:nvSpPr>
        <p:spPr>
          <a:xfrm>
            <a:off x="3230231" y="1567261"/>
            <a:ext cx="2613216" cy="507831"/>
          </a:xfrm>
          <a:prstGeom prst="rect">
            <a:avLst/>
          </a:prstGeom>
        </p:spPr>
        <p:txBody>
          <a:bodyPr wrap="none">
            <a:spAutoFit/>
          </a:bodyPr>
          <a:lstStyle/>
          <a:p>
            <a:pPr algn="ctr" defTabSz="685800">
              <a:defRPr/>
            </a:pP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Tiêu</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chí</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đánh</a:t>
            </a:r>
            <a:r>
              <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rPr>
              <a:t> </a:t>
            </a:r>
            <a:r>
              <a:rPr lang="en-US" altLang="zh-CN" sz="2700" b="1" kern="1200" dirty="0" err="1">
                <a:solidFill>
                  <a:srgbClr val="FF1531"/>
                </a:solidFill>
                <a:latin typeface="Calibri" panose="020F0502020204030204" pitchFamily="34" charset="0"/>
                <a:ea typeface="宋体" panose="02010600030101010101" pitchFamily="2" charset="-122"/>
                <a:cs typeface="Calibri" panose="020F0502020204030204" pitchFamily="34" charset="0"/>
              </a:rPr>
              <a:t>giá</a:t>
            </a:r>
            <a:endParaRPr lang="zh-CN" altLang="en-US" sz="2700" b="1" kern="1200" dirty="0">
              <a:solidFill>
                <a:srgbClr val="FF1531"/>
              </a:solidFill>
              <a:latin typeface="Calibri" panose="020F0502020204030204" pitchFamily="34" charset="0"/>
              <a:ea typeface="宋体" panose="02010600030101010101" pitchFamily="2" charset="-122"/>
              <a:cs typeface="Calibri" panose="020F0502020204030204" pitchFamily="34" charset="0"/>
            </a:endParaRPr>
          </a:p>
        </p:txBody>
      </p:sp>
      <p:sp>
        <p:nvSpPr>
          <p:cNvPr id="28" name="Rectangle 27">
            <a:extLst>
              <a:ext uri="{FF2B5EF4-FFF2-40B4-BE49-F238E27FC236}">
                <a16:creationId xmlns:a16="http://schemas.microsoft.com/office/drawing/2014/main" id="{B8569404-BE69-4E57-8B5C-0AEAE1D4309F}"/>
              </a:ext>
            </a:extLst>
          </p:cNvPr>
          <p:cNvSpPr/>
          <p:nvPr/>
        </p:nvSpPr>
        <p:spPr>
          <a:xfrm>
            <a:off x="1496603" y="2374898"/>
            <a:ext cx="1375698" cy="461665"/>
          </a:xfrm>
          <a:prstGeom prst="rect">
            <a:avLst/>
          </a:prstGeom>
        </p:spPr>
        <p:txBody>
          <a:bodyPr wrap="none">
            <a:spAutoFit/>
          </a:bodyPr>
          <a:lstStyle/>
          <a:p>
            <a:pPr defTabSz="685800">
              <a:defRPr/>
            </a:pPr>
            <a:r>
              <a:rPr lang="en-US" altLang="zh-CN" sz="2400" kern="1200">
                <a:latin typeface="Calibri" panose="020F0502020204030204" pitchFamily="34" charset="0"/>
                <a:ea typeface="宋体" panose="02010600030101010101" pitchFamily="2" charset="-122"/>
                <a:cs typeface="Calibri" panose="020F0502020204030204" pitchFamily="34" charset="0"/>
              </a:rPr>
              <a:t>Đọc</a:t>
            </a:r>
            <a:r>
              <a:rPr lang="zh-CN" altLang="en-US" sz="2400" kern="1200">
                <a:latin typeface="Calibri" panose="020F0502020204030204" pitchFamily="34" charset="0"/>
                <a:ea typeface="宋体" panose="02010600030101010101" pitchFamily="2" charset="-122"/>
                <a:cs typeface="Calibri" panose="020F0502020204030204" pitchFamily="34" charset="0"/>
              </a:rPr>
              <a:t> </a:t>
            </a:r>
            <a:r>
              <a:rPr lang="en-US" altLang="zh-CN" sz="2400" kern="1200">
                <a:latin typeface="Calibri" panose="020F0502020204030204" pitchFamily="34" charset="0"/>
                <a:ea typeface="宋体" panose="02010600030101010101" pitchFamily="2" charset="-122"/>
                <a:cs typeface="Calibri" panose="020F0502020204030204" pitchFamily="34" charset="0"/>
              </a:rPr>
              <a:t>đúng</a:t>
            </a:r>
            <a:endParaRPr lang="zh-CN" altLang="en-US" sz="2400" kern="1200">
              <a:latin typeface="Calibri" panose="020F0502020204030204" pitchFamily="34" charset="0"/>
              <a:ea typeface="宋体" panose="02010600030101010101" pitchFamily="2" charset="-122"/>
              <a:cs typeface="Calibri" panose="020F0502020204030204" pitchFamily="34" charset="0"/>
            </a:endParaRPr>
          </a:p>
        </p:txBody>
      </p:sp>
      <p:sp>
        <p:nvSpPr>
          <p:cNvPr id="31" name="Oval 30">
            <a:extLst>
              <a:ext uri="{FF2B5EF4-FFF2-40B4-BE49-F238E27FC236}">
                <a16:creationId xmlns:a16="http://schemas.microsoft.com/office/drawing/2014/main" id="{A71ACF09-DE0F-4293-AFCA-5E9F3AE5782A}"/>
              </a:ext>
            </a:extLst>
          </p:cNvPr>
          <p:cNvSpPr/>
          <p:nvPr/>
        </p:nvSpPr>
        <p:spPr>
          <a:xfrm>
            <a:off x="1015289" y="2460536"/>
            <a:ext cx="324000" cy="32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685800">
              <a:defRPr/>
            </a:pPr>
            <a:r>
              <a:rPr lang="en-US" sz="2400" b="1" dirty="0">
                <a:solidFill>
                  <a:srgbClr val="0070C0"/>
                </a:solidFill>
                <a:latin typeface="Calibri" panose="020F0502020204030204" pitchFamily="34" charset="0"/>
                <a:ea typeface="inpin heiti" charset="-122"/>
                <a:cs typeface="Calibri" panose="020F0502020204030204" pitchFamily="34" charset="0"/>
              </a:rPr>
              <a:t>1</a:t>
            </a:r>
            <a:endParaRPr lang="en-US" sz="2100" dirty="0">
              <a:solidFill>
                <a:prstClr val="white"/>
              </a:solidFill>
              <a:latin typeface="Calibri" panose="020F0502020204030204" pitchFamily="34" charset="0"/>
              <a:ea typeface="+mn-ea"/>
              <a:cs typeface="Calibri" panose="020F0502020204030204" pitchFamily="34" charset="0"/>
            </a:endParaRPr>
          </a:p>
        </p:txBody>
      </p:sp>
      <p:grpSp>
        <p:nvGrpSpPr>
          <p:cNvPr id="32" name="Group 31">
            <a:extLst>
              <a:ext uri="{FF2B5EF4-FFF2-40B4-BE49-F238E27FC236}">
                <a16:creationId xmlns:a16="http://schemas.microsoft.com/office/drawing/2014/main" id="{4F834451-7611-4F64-B9CE-B7C87B1F481F}"/>
              </a:ext>
            </a:extLst>
          </p:cNvPr>
          <p:cNvGrpSpPr/>
          <p:nvPr/>
        </p:nvGrpSpPr>
        <p:grpSpPr>
          <a:xfrm>
            <a:off x="946054" y="2891784"/>
            <a:ext cx="2734260" cy="483850"/>
            <a:chOff x="1717199" y="4363552"/>
            <a:chExt cx="3645680" cy="645134"/>
          </a:xfrm>
        </p:grpSpPr>
        <p:sp>
          <p:nvSpPr>
            <p:cNvPr id="33" name="Rounded Rectangle 36">
              <a:extLst>
                <a:ext uri="{FF2B5EF4-FFF2-40B4-BE49-F238E27FC236}">
                  <a16:creationId xmlns:a16="http://schemas.microsoft.com/office/drawing/2014/main" id="{424FE1B6-C58A-4A0A-B12E-29139699B0AB}"/>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25DBA8C5-CA2C-4EC8-8C31-1662D1860645}"/>
                </a:ext>
              </a:extLst>
            </p:cNvPr>
            <p:cNvSpPr/>
            <p:nvPr/>
          </p:nvSpPr>
          <p:spPr>
            <a:xfrm>
              <a:off x="2451266" y="4363552"/>
              <a:ext cx="1889835" cy="645134"/>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Đọc</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a:latin typeface="Calibri" panose="020F0502020204030204" pitchFamily="34" charset="0"/>
                  <a:ea typeface="宋体" panose="02010600030101010101" pitchFamily="2" charset="-122"/>
                  <a:cs typeface="Calibri" panose="020F0502020204030204" pitchFamily="34" charset="0"/>
                </a:rPr>
                <a:t>to, </a:t>
              </a:r>
              <a:r>
                <a:rPr lang="en-US" altLang="zh-CN" sz="2400" dirty="0" err="1">
                  <a:latin typeface="Calibri" panose="020F0502020204030204" pitchFamily="34" charset="0"/>
                  <a:ea typeface="宋体" panose="02010600030101010101" pitchFamily="2" charset="-122"/>
                  <a:cs typeface="Calibri" panose="020F0502020204030204" pitchFamily="34" charset="0"/>
                </a:rPr>
                <a:t>rõ</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35" name="Oval 34">
              <a:extLst>
                <a:ext uri="{FF2B5EF4-FFF2-40B4-BE49-F238E27FC236}">
                  <a16:creationId xmlns:a16="http://schemas.microsoft.com/office/drawing/2014/main" id="{A11A2E28-EA6A-4EAE-AE67-0CD9934D070D}"/>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2</a:t>
              </a:r>
              <a:endParaRPr lang="en-US" sz="2100" dirty="0">
                <a:solidFill>
                  <a:prstClr val="black"/>
                </a:solidFill>
                <a:latin typeface="Calibri" panose="020F0502020204030204" pitchFamily="34" charset="0"/>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372F8A96-7729-4515-B66F-211CAC7F68D1}"/>
              </a:ext>
            </a:extLst>
          </p:cNvPr>
          <p:cNvGrpSpPr/>
          <p:nvPr/>
        </p:nvGrpSpPr>
        <p:grpSpPr>
          <a:xfrm>
            <a:off x="946054" y="3445637"/>
            <a:ext cx="3839455" cy="483850"/>
            <a:chOff x="1717199" y="5199333"/>
            <a:chExt cx="5119273" cy="645133"/>
          </a:xfrm>
        </p:grpSpPr>
        <p:sp>
          <p:nvSpPr>
            <p:cNvPr id="37" name="Rounded Rectangle 40">
              <a:extLst>
                <a:ext uri="{FF2B5EF4-FFF2-40B4-BE49-F238E27FC236}">
                  <a16:creationId xmlns:a16="http://schemas.microsoft.com/office/drawing/2014/main" id="{E308625B-90BE-4D8B-8B49-4421B5C4AEE3}"/>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38" name="Rectangle 37">
              <a:extLst>
                <a:ext uri="{FF2B5EF4-FFF2-40B4-BE49-F238E27FC236}">
                  <a16:creationId xmlns:a16="http://schemas.microsoft.com/office/drawing/2014/main" id="{A97C7DE5-F699-44A0-93AB-3F866691D362}"/>
                </a:ext>
              </a:extLst>
            </p:cNvPr>
            <p:cNvSpPr/>
            <p:nvPr/>
          </p:nvSpPr>
          <p:spPr>
            <a:xfrm>
              <a:off x="2451266" y="5199333"/>
              <a:ext cx="3486424" cy="645133"/>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Ngắt</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nghỉ</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đúng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chỗ</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39" name="Oval 38">
              <a:extLst>
                <a:ext uri="{FF2B5EF4-FFF2-40B4-BE49-F238E27FC236}">
                  <a16:creationId xmlns:a16="http://schemas.microsoft.com/office/drawing/2014/main" id="{FDF69AC3-0DBE-41B7-B5DF-44ADD7674F3B}"/>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3</a:t>
              </a:r>
              <a:endParaRPr lang="en-US" sz="2100" dirty="0">
                <a:solidFill>
                  <a:prstClr val="black"/>
                </a:solidFill>
                <a:latin typeface="Calibri" panose="020F0502020204030204" pitchFamily="34" charset="0"/>
                <a:ea typeface="+mn-ea"/>
                <a:cs typeface="Calibri" panose="020F0502020204030204" pitchFamily="34" charset="0"/>
              </a:endParaRPr>
            </a:p>
          </p:txBody>
        </p:sp>
      </p:grpSp>
      <p:pic>
        <p:nvPicPr>
          <p:cNvPr id="40" name="Picture 2" descr="Star Cartoon Images, Stock Photos &amp;amp; Vectors | Shutterstock">
            <a:extLst>
              <a:ext uri="{FF2B5EF4-FFF2-40B4-BE49-F238E27FC236}">
                <a16:creationId xmlns:a16="http://schemas.microsoft.com/office/drawing/2014/main" id="{F049BE28-C3C5-41F4-B44A-C296FACCF3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49548" y="2426191"/>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3E61575E-E38D-498F-8D38-FA47181E165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89494" y="2912852"/>
            <a:ext cx="1380866" cy="39375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B4982CDC-69CE-4D7C-BF75-F46EC939A79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785508" y="3473380"/>
            <a:ext cx="1380866" cy="393752"/>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1E84984C-3705-4A91-B2FE-AF4B8F289C63}"/>
              </a:ext>
            </a:extLst>
          </p:cNvPr>
          <p:cNvGrpSpPr/>
          <p:nvPr/>
        </p:nvGrpSpPr>
        <p:grpSpPr>
          <a:xfrm>
            <a:off x="946054" y="3961466"/>
            <a:ext cx="6073226" cy="483850"/>
            <a:chOff x="1717199" y="5199333"/>
            <a:chExt cx="8097635" cy="645133"/>
          </a:xfrm>
        </p:grpSpPr>
        <p:sp>
          <p:nvSpPr>
            <p:cNvPr id="44" name="Rounded Rectangle 47">
              <a:extLst>
                <a:ext uri="{FF2B5EF4-FFF2-40B4-BE49-F238E27FC236}">
                  <a16:creationId xmlns:a16="http://schemas.microsoft.com/office/drawing/2014/main" id="{20014378-370D-4F42-A30F-F792439660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defTabSz="685800">
                <a:defRPr/>
              </a:pPr>
              <a:endParaRPr lang="en-US">
                <a:solidFill>
                  <a:prstClr val="white"/>
                </a:solidFill>
                <a:latin typeface="Calibri" panose="020F0502020204030204" pitchFamily="34" charset="0"/>
                <a:ea typeface="+mn-ea"/>
                <a:cs typeface="Calibri" panose="020F0502020204030204" pitchFamily="34" charset="0"/>
              </a:endParaRPr>
            </a:p>
          </p:txBody>
        </p:sp>
        <p:sp>
          <p:nvSpPr>
            <p:cNvPr id="45" name="Rectangle 44">
              <a:extLst>
                <a:ext uri="{FF2B5EF4-FFF2-40B4-BE49-F238E27FC236}">
                  <a16:creationId xmlns:a16="http://schemas.microsoft.com/office/drawing/2014/main" id="{F29CC0A1-00FD-4960-9D4D-54D876E6B698}"/>
                </a:ext>
              </a:extLst>
            </p:cNvPr>
            <p:cNvSpPr/>
            <p:nvPr/>
          </p:nvSpPr>
          <p:spPr>
            <a:xfrm>
              <a:off x="2414688" y="5199333"/>
              <a:ext cx="5843908" cy="645133"/>
            </a:xfrm>
            <a:prstGeom prst="rect">
              <a:avLst/>
            </a:prstGeom>
          </p:spPr>
          <p:txBody>
            <a:bodyPr wrap="none">
              <a:spAutoFit/>
            </a:bodyPr>
            <a:lstStyle/>
            <a:p>
              <a:pPr defTabSz="685800">
                <a:lnSpc>
                  <a:spcPct val="112000"/>
                </a:lnSpc>
                <a:buClrTx/>
                <a:defRPr/>
              </a:pPr>
              <a:r>
                <a:rPr lang="en-US" altLang="zh-CN" sz="2400" dirty="0" err="1">
                  <a:latin typeface="Calibri" panose="020F0502020204030204" pitchFamily="34" charset="0"/>
                  <a:ea typeface="宋体" panose="02010600030101010101" pitchFamily="2" charset="-122"/>
                  <a:cs typeface="Calibri" panose="020F0502020204030204" pitchFamily="34" charset="0"/>
                </a:rPr>
                <a:t>Giọng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đọc</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và</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nhấn</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giọng</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phù</a:t>
              </a:r>
              <a:r>
                <a:rPr lang="zh-CN" altLang="en-US" sz="2400" dirty="0">
                  <a:latin typeface="Calibri" panose="020F0502020204030204" pitchFamily="34" charset="0"/>
                  <a:ea typeface="宋体" panose="02010600030101010101" pitchFamily="2" charset="-122"/>
                  <a:cs typeface="Calibri" panose="020F0502020204030204" pitchFamily="34" charset="0"/>
                </a:rPr>
                <a:t> </a:t>
              </a:r>
              <a:r>
                <a:rPr lang="en-US" altLang="zh-CN" sz="2400" dirty="0" err="1">
                  <a:latin typeface="Calibri" panose="020F0502020204030204" pitchFamily="34" charset="0"/>
                  <a:ea typeface="宋体" panose="02010600030101010101" pitchFamily="2" charset="-122"/>
                  <a:cs typeface="Calibri" panose="020F0502020204030204" pitchFamily="34" charset="0"/>
                </a:rPr>
                <a:t>hợp</a:t>
              </a:r>
              <a:endParaRPr lang="zh-CN" altLang="en-US" sz="2400" dirty="0">
                <a:latin typeface="Calibri" panose="020F0502020204030204" pitchFamily="34" charset="0"/>
                <a:ea typeface="宋体" panose="02010600030101010101" pitchFamily="2" charset="-122"/>
                <a:cs typeface="Calibri" panose="020F0502020204030204" pitchFamily="34" charset="0"/>
              </a:endParaRPr>
            </a:p>
          </p:txBody>
        </p:sp>
        <p:sp>
          <p:nvSpPr>
            <p:cNvPr id="46" name="Oval 45">
              <a:extLst>
                <a:ext uri="{FF2B5EF4-FFF2-40B4-BE49-F238E27FC236}">
                  <a16:creationId xmlns:a16="http://schemas.microsoft.com/office/drawing/2014/main" id="{E61972F2-645B-4011-A92D-DA73984317C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defTabSz="685800">
                <a:defRPr/>
              </a:pPr>
              <a:r>
                <a:rPr lang="en-US" sz="2400" dirty="0">
                  <a:solidFill>
                    <a:prstClr val="black"/>
                  </a:solidFill>
                  <a:latin typeface="Calibri" panose="020F0502020204030204" pitchFamily="34" charset="0"/>
                  <a:ea typeface="inpin heiti" charset="-122"/>
                  <a:cs typeface="Calibri" panose="020F0502020204030204" pitchFamily="34" charset="0"/>
                </a:rPr>
                <a:t>4</a:t>
              </a:r>
              <a:endParaRPr lang="en-US" sz="2100" dirty="0">
                <a:solidFill>
                  <a:prstClr val="black"/>
                </a:solidFill>
                <a:latin typeface="Calibri" panose="020F0502020204030204" pitchFamily="34" charset="0"/>
                <a:ea typeface="+mn-ea"/>
                <a:cs typeface="Calibri" panose="020F0502020204030204" pitchFamily="34" charset="0"/>
              </a:endParaRPr>
            </a:p>
          </p:txBody>
        </p:sp>
      </p:grpSp>
      <p:pic>
        <p:nvPicPr>
          <p:cNvPr id="47" name="Picture 2" descr="Star Cartoon Images, Stock Photos &amp;amp; Vectors | Shutterstock">
            <a:extLst>
              <a:ext uri="{FF2B5EF4-FFF2-40B4-BE49-F238E27FC236}">
                <a16:creationId xmlns:a16="http://schemas.microsoft.com/office/drawing/2014/main" id="{1A7C978C-9CE2-429F-AC5D-795633BEDD9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126354" y="3989209"/>
            <a:ext cx="1380866" cy="39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5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35967" y="-400050"/>
            <a:ext cx="1436007" cy="18204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39832" y="324115"/>
            <a:ext cx="2227061" cy="176356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159323" y="39576"/>
            <a:ext cx="1331300" cy="13425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13102" y="855531"/>
            <a:ext cx="1706201" cy="163840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5013" y="2778270"/>
            <a:ext cx="1923884" cy="2116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97061" y="3078169"/>
            <a:ext cx="1900027" cy="188871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531408" y="672760"/>
            <a:ext cx="6081183" cy="3993613"/>
          </a:xfrm>
          <a:prstGeom prst="rect">
            <a:avLst/>
          </a:prstGeom>
        </p:spPr>
      </p:pic>
      <p:sp>
        <p:nvSpPr>
          <p:cNvPr id="2" name="TextBox 1"/>
          <p:cNvSpPr txBox="1"/>
          <p:nvPr/>
        </p:nvSpPr>
        <p:spPr>
          <a:xfrm>
            <a:off x="2185128" y="2139178"/>
            <a:ext cx="4773744" cy="923330"/>
          </a:xfrm>
          <a:prstGeom prst="rect">
            <a:avLst/>
          </a:prstGeom>
          <a:noFill/>
        </p:spPr>
        <p:txBody>
          <a:bodyPr wrap="none" lIns="0" tIns="0" rIns="0" bIns="0" rtlCol="0">
            <a:spAutoFit/>
          </a:bodyPr>
          <a:lstStyle/>
          <a:p>
            <a:pPr algn="ctr" defTabSz="685800">
              <a:buClrTx/>
              <a:defRPr/>
            </a:pP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solidFill>
                  <a:srgbClr val="E76EA3"/>
                </a:solidFill>
                <a:latin typeface="Arial-Rounded" panose="020B0500000000000000" pitchFamily="34" charset="0"/>
                <a:ea typeface="Arial-Rounded" panose="020B0500000000000000" pitchFamily="34" charset="0"/>
                <a:cs typeface="Arial-Rounded" panose="020B0500000000000000" pitchFamily="34" charset="0"/>
              </a:rPr>
              <a:t>hiểu</a:t>
            </a:r>
            <a:endParaRPr lang="en-US" sz="60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273574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15" name="TextBox 14">
            <a:extLst>
              <a:ext uri="{FF2B5EF4-FFF2-40B4-BE49-F238E27FC236}">
                <a16:creationId xmlns:a16="http://schemas.microsoft.com/office/drawing/2014/main" id="{6A4254B2-DD5D-F604-0F83-7C8D8CEF0286}"/>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1. Kể tên những nguyên liệu làm món </a:t>
            </a:r>
          </a:p>
          <a:p>
            <a:pPr algn="ctr"/>
            <a:r>
              <a:rPr lang="en-US" sz="2700" b="1">
                <a:latin typeface="Cambria" panose="02040503050406030204" pitchFamily="18" charset="0"/>
                <a:ea typeface="Cambria" panose="02040503050406030204" pitchFamily="18" charset="0"/>
              </a:rPr>
              <a:t>trứng đúc thịt</a:t>
            </a:r>
          </a:p>
        </p:txBody>
      </p:sp>
      <p:sp>
        <p:nvSpPr>
          <p:cNvPr id="17" name="TextBox 16">
            <a:extLst>
              <a:ext uri="{FF2B5EF4-FFF2-40B4-BE49-F238E27FC236}">
                <a16:creationId xmlns:a16="http://schemas.microsoft.com/office/drawing/2014/main" id="{A8BE644D-FE5D-602C-F38D-6ECE16926BE8}"/>
              </a:ext>
            </a:extLst>
          </p:cNvPr>
          <p:cNvSpPr txBox="1"/>
          <p:nvPr/>
        </p:nvSpPr>
        <p:spPr>
          <a:xfrm>
            <a:off x="2689385" y="1249978"/>
            <a:ext cx="3485139"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Trứng gà: 3 quả</a:t>
            </a:r>
          </a:p>
        </p:txBody>
      </p:sp>
      <p:pic>
        <p:nvPicPr>
          <p:cNvPr id="18" name="图片 7">
            <a:extLst>
              <a:ext uri="{FF2B5EF4-FFF2-40B4-BE49-F238E27FC236}">
                <a16:creationId xmlns:a16="http://schemas.microsoft.com/office/drawing/2014/main" id="{89336A78-B827-EDDF-AE99-CA1AD22A19D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493478">
            <a:off x="200802" y="3562595"/>
            <a:ext cx="1168925" cy="1140594"/>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17B71F20-2711-932D-A0C9-D42174695B76}"/>
              </a:ext>
            </a:extLst>
          </p:cNvPr>
          <p:cNvSpPr txBox="1"/>
          <p:nvPr/>
        </p:nvSpPr>
        <p:spPr>
          <a:xfrm>
            <a:off x="1643471" y="2019133"/>
            <a:ext cx="5576968" cy="59590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Thịt nạc vai: 1 lạng</a:t>
            </a:r>
          </a:p>
        </p:txBody>
      </p:sp>
      <p:pic>
        <p:nvPicPr>
          <p:cNvPr id="21" name="Picture 2" descr="mrtbeef">
            <a:extLst>
              <a:ext uri="{FF2B5EF4-FFF2-40B4-BE49-F238E27FC236}">
                <a16:creationId xmlns:a16="http://schemas.microsoft.com/office/drawing/2014/main" id="{9A45E4AA-52E7-B927-1FFB-68C923D93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057" y="3836708"/>
            <a:ext cx="1368669" cy="1207187"/>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CE1BD343-8229-AF4D-322C-FC090FEDC475}"/>
              </a:ext>
            </a:extLst>
          </p:cNvPr>
          <p:cNvSpPr txBox="1"/>
          <p:nvPr/>
        </p:nvSpPr>
        <p:spPr>
          <a:xfrm>
            <a:off x="307971" y="2769599"/>
            <a:ext cx="8453682" cy="595908"/>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900" b="1">
                <a:solidFill>
                  <a:srgbClr val="C5316D"/>
                </a:solidFill>
                <a:latin typeface="Cambria" panose="02040503050406030204" pitchFamily="18" charset="0"/>
                <a:ea typeface="Cambria" panose="02040503050406030204" pitchFamily="18" charset="0"/>
              </a:rPr>
              <a:t>Dầu ăn, nước mắm, muối, hành khô</a:t>
            </a:r>
          </a:p>
        </p:txBody>
      </p:sp>
      <p:pic>
        <p:nvPicPr>
          <p:cNvPr id="23" name="图片 4">
            <a:extLst>
              <a:ext uri="{FF2B5EF4-FFF2-40B4-BE49-F238E27FC236}">
                <a16:creationId xmlns:a16="http://schemas.microsoft.com/office/drawing/2014/main" id="{F6F03529-A4F3-77B3-C0A6-206D219FB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86146">
            <a:off x="7609364" y="3629769"/>
            <a:ext cx="1169476" cy="1169476"/>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Bottle of oil Royalty Free Vector Image - VectorStock">
            <a:extLst>
              <a:ext uri="{FF2B5EF4-FFF2-40B4-BE49-F238E27FC236}">
                <a16:creationId xmlns:a16="http://schemas.microsoft.com/office/drawing/2014/main" id="{4ECA8BB8-9A4C-99CE-9E83-875060EE7F6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rot="312128">
            <a:off x="3085921" y="3686328"/>
            <a:ext cx="1168925"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8" descr="22 Kecap Stock Illustrations, Images &amp; Vectors | Shutterstock">
            <a:extLst>
              <a:ext uri="{FF2B5EF4-FFF2-40B4-BE49-F238E27FC236}">
                <a16:creationId xmlns:a16="http://schemas.microsoft.com/office/drawing/2014/main" id="{A98A8588-0E33-77E4-64B0-846358EB1CB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rot="21386488">
            <a:off x="4587351" y="3635350"/>
            <a:ext cx="1368669" cy="1735438"/>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36A63FD8-57B9-3337-8484-9A14C048A60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197606">
            <a:off x="6336144" y="3946978"/>
            <a:ext cx="1173492" cy="1173492"/>
          </a:xfrm>
          <a:prstGeom prst="rect">
            <a:avLst/>
          </a:prstGeom>
          <a:solidFill>
            <a:srgbClr val="FFFFFF">
              <a:shade val="85000"/>
            </a:srgbClr>
          </a:solidFill>
          <a:ln w="635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5"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0.70"/>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cTn>
                              </p:par>
                              <p:par>
                                <p:cTn id="25" presetID="55"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0.70"/>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5"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strVal val="#ppt_w*0.70"/>
                                          </p:val>
                                        </p:tav>
                                        <p:tav tm="100000">
                                          <p:val>
                                            <p:strVal val="#ppt_w"/>
                                          </p:val>
                                        </p:tav>
                                      </p:tavLst>
                                    </p:anim>
                                    <p:anim calcmode="lin" valueType="num">
                                      <p:cBhvr>
                                        <p:cTn id="33" dur="1000" fill="hold"/>
                                        <p:tgtEl>
                                          <p:spTgt spid="26"/>
                                        </p:tgtEl>
                                        <p:attrNameLst>
                                          <p:attrName>ppt_h</p:attrName>
                                        </p:attrNameLst>
                                      </p:cBhvr>
                                      <p:tavLst>
                                        <p:tav tm="0">
                                          <p:val>
                                            <p:strVal val="#ppt_h"/>
                                          </p:val>
                                        </p:tav>
                                        <p:tav tm="100000">
                                          <p:val>
                                            <p:strVal val="#ppt_h"/>
                                          </p:val>
                                        </p:tav>
                                      </p:tavLst>
                                    </p:anim>
                                    <p:animEffect transition="in" filter="fade">
                                      <p:cBhvr>
                                        <p:cTn id="34" dur="1000"/>
                                        <p:tgtEl>
                                          <p:spTgt spid="26"/>
                                        </p:tgtEl>
                                      </p:cBhvr>
                                    </p:animEffect>
                                  </p:childTnLst>
                                </p:cTn>
                              </p:par>
                              <p:par>
                                <p:cTn id="35" presetID="55"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0.70"/>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grpSp>
        <p:nvGrpSpPr>
          <p:cNvPr id="3009" name="Google Shape;3009;p55"/>
          <p:cNvGrpSpPr/>
          <p:nvPr/>
        </p:nvGrpSpPr>
        <p:grpSpPr>
          <a:xfrm>
            <a:off x="6456264" y="2244619"/>
            <a:ext cx="2890471" cy="2898881"/>
            <a:chOff x="5610536" y="1403236"/>
            <a:chExt cx="2813469" cy="3814639"/>
          </a:xfrm>
        </p:grpSpPr>
        <p:sp>
          <p:nvSpPr>
            <p:cNvPr id="3010" name="Google Shape;3010;p55"/>
            <p:cNvSpPr/>
            <p:nvPr/>
          </p:nvSpPr>
          <p:spPr>
            <a:xfrm>
              <a:off x="6783875" y="4312275"/>
              <a:ext cx="880300" cy="905600"/>
            </a:xfrm>
            <a:custGeom>
              <a:avLst/>
              <a:gdLst/>
              <a:ahLst/>
              <a:cxnLst/>
              <a:rect l="l" t="t" r="r" b="b"/>
              <a:pathLst>
                <a:path w="35212" h="36224" extrusionOk="0">
                  <a:moveTo>
                    <a:pt x="2284" y="0"/>
                  </a:moveTo>
                  <a:lnTo>
                    <a:pt x="32362" y="666"/>
                  </a:lnTo>
                  <a:lnTo>
                    <a:pt x="35212" y="36210"/>
                  </a:lnTo>
                  <a:lnTo>
                    <a:pt x="18989" y="36224"/>
                  </a:lnTo>
                  <a:lnTo>
                    <a:pt x="16593" y="18518"/>
                  </a:lnTo>
                  <a:lnTo>
                    <a:pt x="14381" y="35413"/>
                  </a:lnTo>
                  <a:lnTo>
                    <a:pt x="0" y="35577"/>
                  </a:lnTo>
                  <a:close/>
                </a:path>
              </a:pathLst>
            </a:custGeom>
            <a:solidFill>
              <a:schemeClr val="dk1"/>
            </a:solidFill>
            <a:ln>
              <a:noFill/>
            </a:ln>
          </p:spPr>
          <p:txBody>
            <a:bodyPr/>
            <a:lstStyle/>
            <a:p>
              <a:endParaRPr lang="en-US">
                <a:latin typeface="Cambria" panose="02040503050406030204" pitchFamily="18" charset="0"/>
                <a:ea typeface="Cambria" panose="02040503050406030204" pitchFamily="18" charset="0"/>
              </a:endParaRPr>
            </a:p>
          </p:txBody>
        </p:sp>
        <p:grpSp>
          <p:nvGrpSpPr>
            <p:cNvPr id="3011" name="Google Shape;3011;p55"/>
            <p:cNvGrpSpPr/>
            <p:nvPr/>
          </p:nvGrpSpPr>
          <p:grpSpPr>
            <a:xfrm flipH="1">
              <a:off x="5610536" y="1403236"/>
              <a:ext cx="2813469" cy="2940653"/>
              <a:chOff x="5419450" y="2132850"/>
              <a:chExt cx="1572825" cy="1643925"/>
            </a:xfrm>
          </p:grpSpPr>
          <p:sp>
            <p:nvSpPr>
              <p:cNvPr id="3012" name="Google Shape;3012;p55"/>
              <p:cNvSpPr/>
              <p:nvPr/>
            </p:nvSpPr>
            <p:spPr>
              <a:xfrm>
                <a:off x="6246125" y="3281400"/>
                <a:ext cx="585200" cy="318725"/>
              </a:xfrm>
              <a:custGeom>
                <a:avLst/>
                <a:gdLst/>
                <a:ahLst/>
                <a:cxnLst/>
                <a:rect l="l" t="t" r="r" b="b"/>
                <a:pathLst>
                  <a:path w="23408" h="12749" extrusionOk="0">
                    <a:moveTo>
                      <a:pt x="19338" y="0"/>
                    </a:moveTo>
                    <a:cubicBezTo>
                      <a:pt x="17870" y="0"/>
                      <a:pt x="16603" y="968"/>
                      <a:pt x="16236" y="2402"/>
                    </a:cubicBezTo>
                    <a:cubicBezTo>
                      <a:pt x="16102" y="2969"/>
                      <a:pt x="16102" y="3570"/>
                      <a:pt x="16302" y="4103"/>
                    </a:cubicBezTo>
                    <a:cubicBezTo>
                      <a:pt x="15368" y="5504"/>
                      <a:pt x="13701" y="7406"/>
                      <a:pt x="11299" y="7973"/>
                    </a:cubicBezTo>
                    <a:cubicBezTo>
                      <a:pt x="11084" y="8025"/>
                      <a:pt x="10858" y="8049"/>
                      <a:pt x="10624" y="8049"/>
                    </a:cubicBezTo>
                    <a:cubicBezTo>
                      <a:pt x="8612" y="8049"/>
                      <a:pt x="5978" y="6226"/>
                      <a:pt x="3827" y="4403"/>
                    </a:cubicBezTo>
                    <a:cubicBezTo>
                      <a:pt x="3378" y="4015"/>
                      <a:pt x="2856" y="3841"/>
                      <a:pt x="2344" y="3841"/>
                    </a:cubicBezTo>
                    <a:cubicBezTo>
                      <a:pt x="1142" y="3841"/>
                      <a:pt x="1" y="4801"/>
                      <a:pt x="24" y="6205"/>
                    </a:cubicBezTo>
                    <a:lnTo>
                      <a:pt x="91" y="8740"/>
                    </a:lnTo>
                    <a:cubicBezTo>
                      <a:pt x="3863" y="11669"/>
                      <a:pt x="7110" y="12748"/>
                      <a:pt x="9847" y="12748"/>
                    </a:cubicBezTo>
                    <a:cubicBezTo>
                      <a:pt x="15121" y="12748"/>
                      <a:pt x="18502" y="8741"/>
                      <a:pt x="20105" y="6238"/>
                    </a:cubicBezTo>
                    <a:lnTo>
                      <a:pt x="20138" y="6238"/>
                    </a:lnTo>
                    <a:cubicBezTo>
                      <a:pt x="21840" y="6238"/>
                      <a:pt x="23274" y="4937"/>
                      <a:pt x="23374" y="3203"/>
                    </a:cubicBezTo>
                    <a:cubicBezTo>
                      <a:pt x="23407" y="1468"/>
                      <a:pt x="22006" y="34"/>
                      <a:pt x="20272"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3" name="Google Shape;3013;p55"/>
              <p:cNvSpPr/>
              <p:nvPr/>
            </p:nvSpPr>
            <p:spPr>
              <a:xfrm>
                <a:off x="6690375" y="3141300"/>
                <a:ext cx="301900" cy="356950"/>
              </a:xfrm>
              <a:custGeom>
                <a:avLst/>
                <a:gdLst/>
                <a:ahLst/>
                <a:cxnLst/>
                <a:rect l="l" t="t" r="r" b="b"/>
                <a:pathLst>
                  <a:path w="12076" h="14278" extrusionOk="0">
                    <a:moveTo>
                      <a:pt x="4737" y="0"/>
                    </a:moveTo>
                    <a:cubicBezTo>
                      <a:pt x="1334" y="3603"/>
                      <a:pt x="0" y="11609"/>
                      <a:pt x="0" y="11609"/>
                    </a:cubicBezTo>
                    <a:cubicBezTo>
                      <a:pt x="1034" y="11709"/>
                      <a:pt x="5704" y="14277"/>
                      <a:pt x="5704" y="14277"/>
                    </a:cubicBezTo>
                    <a:cubicBezTo>
                      <a:pt x="6271" y="11909"/>
                      <a:pt x="12075" y="934"/>
                      <a:pt x="12075" y="934"/>
                    </a:cubicBezTo>
                    <a:lnTo>
                      <a:pt x="47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4" name="Google Shape;3014;p55"/>
              <p:cNvSpPr/>
              <p:nvPr/>
            </p:nvSpPr>
            <p:spPr>
              <a:xfrm>
                <a:off x="6690375" y="3312250"/>
                <a:ext cx="205150" cy="186000"/>
              </a:xfrm>
              <a:custGeom>
                <a:avLst/>
                <a:gdLst/>
                <a:ahLst/>
                <a:cxnLst/>
                <a:rect l="l" t="t" r="r" b="b"/>
                <a:pathLst>
                  <a:path w="8206" h="7440" extrusionOk="0">
                    <a:moveTo>
                      <a:pt x="1201" y="0"/>
                    </a:moveTo>
                    <a:cubicBezTo>
                      <a:pt x="701" y="1568"/>
                      <a:pt x="300" y="3169"/>
                      <a:pt x="0" y="4771"/>
                    </a:cubicBezTo>
                    <a:cubicBezTo>
                      <a:pt x="1034" y="4871"/>
                      <a:pt x="5704" y="7439"/>
                      <a:pt x="5704" y="7439"/>
                    </a:cubicBezTo>
                    <a:cubicBezTo>
                      <a:pt x="5938" y="6505"/>
                      <a:pt x="7005" y="4170"/>
                      <a:pt x="8206" y="1702"/>
                    </a:cubicBezTo>
                    <a:lnTo>
                      <a:pt x="8206" y="1702"/>
                    </a:lnTo>
                    <a:cubicBezTo>
                      <a:pt x="6617" y="2723"/>
                      <a:pt x="5366" y="3138"/>
                      <a:pt x="4383" y="3138"/>
                    </a:cubicBezTo>
                    <a:cubicBezTo>
                      <a:pt x="2540" y="3138"/>
                      <a:pt x="1636" y="1676"/>
                      <a:pt x="1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5" name="Google Shape;3015;p55"/>
              <p:cNvSpPr/>
              <p:nvPr/>
            </p:nvSpPr>
            <p:spPr>
              <a:xfrm>
                <a:off x="6066575" y="3317975"/>
                <a:ext cx="389475" cy="294525"/>
              </a:xfrm>
              <a:custGeom>
                <a:avLst/>
                <a:gdLst/>
                <a:ahLst/>
                <a:cxnLst/>
                <a:rect l="l" t="t" r="r" b="b"/>
                <a:pathLst>
                  <a:path w="15579" h="11781" extrusionOk="0">
                    <a:moveTo>
                      <a:pt x="5698" y="0"/>
                    </a:moveTo>
                    <a:cubicBezTo>
                      <a:pt x="4562" y="0"/>
                      <a:pt x="3635" y="362"/>
                      <a:pt x="3103" y="1206"/>
                    </a:cubicBezTo>
                    <a:cubicBezTo>
                      <a:pt x="1" y="6076"/>
                      <a:pt x="13244" y="11780"/>
                      <a:pt x="13244" y="11780"/>
                    </a:cubicBezTo>
                    <a:lnTo>
                      <a:pt x="15579" y="5376"/>
                    </a:lnTo>
                    <a:cubicBezTo>
                      <a:pt x="13136" y="2521"/>
                      <a:pt x="8693" y="0"/>
                      <a:pt x="5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6" name="Google Shape;3016;p55"/>
              <p:cNvSpPr/>
              <p:nvPr/>
            </p:nvSpPr>
            <p:spPr>
              <a:xfrm>
                <a:off x="6683475" y="3275200"/>
                <a:ext cx="72800" cy="50275"/>
              </a:xfrm>
              <a:custGeom>
                <a:avLst/>
                <a:gdLst/>
                <a:ahLst/>
                <a:cxnLst/>
                <a:rect l="l" t="t" r="r" b="b"/>
                <a:pathLst>
                  <a:path w="2912" h="2011" extrusionOk="0">
                    <a:moveTo>
                      <a:pt x="2044" y="0"/>
                    </a:moveTo>
                    <a:cubicBezTo>
                      <a:pt x="1208" y="0"/>
                      <a:pt x="1" y="1092"/>
                      <a:pt x="143" y="1149"/>
                    </a:cubicBezTo>
                    <a:lnTo>
                      <a:pt x="510" y="1683"/>
                    </a:lnTo>
                    <a:cubicBezTo>
                      <a:pt x="655" y="1901"/>
                      <a:pt x="890" y="2010"/>
                      <a:pt x="1133" y="2010"/>
                    </a:cubicBezTo>
                    <a:cubicBezTo>
                      <a:pt x="1336" y="2010"/>
                      <a:pt x="1544" y="1934"/>
                      <a:pt x="1710" y="1783"/>
                    </a:cubicBezTo>
                    <a:cubicBezTo>
                      <a:pt x="2278" y="1216"/>
                      <a:pt x="2911" y="448"/>
                      <a:pt x="2444" y="115"/>
                    </a:cubicBezTo>
                    <a:cubicBezTo>
                      <a:pt x="2329" y="35"/>
                      <a:pt x="2192" y="0"/>
                      <a:pt x="2044"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7" name="Google Shape;3017;p55"/>
              <p:cNvSpPr/>
              <p:nvPr/>
            </p:nvSpPr>
            <p:spPr>
              <a:xfrm>
                <a:off x="5873125" y="3238650"/>
                <a:ext cx="442000" cy="538125"/>
              </a:xfrm>
              <a:custGeom>
                <a:avLst/>
                <a:gdLst/>
                <a:ahLst/>
                <a:cxnLst/>
                <a:rect l="l" t="t" r="r" b="b"/>
                <a:pathLst>
                  <a:path w="17680" h="21525" extrusionOk="0">
                    <a:moveTo>
                      <a:pt x="8353" y="0"/>
                    </a:moveTo>
                    <a:cubicBezTo>
                      <a:pt x="6736" y="0"/>
                      <a:pt x="5219" y="443"/>
                      <a:pt x="4236" y="1177"/>
                    </a:cubicBezTo>
                    <a:cubicBezTo>
                      <a:pt x="2002" y="2811"/>
                      <a:pt x="0" y="21524"/>
                      <a:pt x="0" y="21524"/>
                    </a:cubicBezTo>
                    <a:lnTo>
                      <a:pt x="17679" y="20991"/>
                    </a:lnTo>
                    <a:cubicBezTo>
                      <a:pt x="17679" y="20991"/>
                      <a:pt x="16779" y="5646"/>
                      <a:pt x="14110" y="2477"/>
                    </a:cubicBezTo>
                    <a:cubicBezTo>
                      <a:pt x="12633" y="720"/>
                      <a:pt x="10413" y="0"/>
                      <a:pt x="83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8" name="Google Shape;3018;p55"/>
              <p:cNvSpPr/>
              <p:nvPr/>
            </p:nvSpPr>
            <p:spPr>
              <a:xfrm>
                <a:off x="5979850" y="3283050"/>
                <a:ext cx="266925" cy="159150"/>
              </a:xfrm>
              <a:custGeom>
                <a:avLst/>
                <a:gdLst/>
                <a:ahLst/>
                <a:cxnLst/>
                <a:rect l="l" t="t" r="r" b="b"/>
                <a:pathLst>
                  <a:path w="10677" h="6366" extrusionOk="0">
                    <a:moveTo>
                      <a:pt x="8907" y="1"/>
                    </a:moveTo>
                    <a:lnTo>
                      <a:pt x="1" y="1202"/>
                    </a:lnTo>
                    <a:cubicBezTo>
                      <a:pt x="1" y="1202"/>
                      <a:pt x="1302" y="6039"/>
                      <a:pt x="5071" y="6339"/>
                    </a:cubicBezTo>
                    <a:cubicBezTo>
                      <a:pt x="5274" y="6357"/>
                      <a:pt x="5467" y="6365"/>
                      <a:pt x="5650" y="6365"/>
                    </a:cubicBezTo>
                    <a:cubicBezTo>
                      <a:pt x="10677" y="6365"/>
                      <a:pt x="8907" y="1"/>
                      <a:pt x="8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9" name="Google Shape;3019;p55"/>
              <p:cNvSpPr/>
              <p:nvPr/>
            </p:nvSpPr>
            <p:spPr>
              <a:xfrm>
                <a:off x="5971525" y="3195500"/>
                <a:ext cx="249350" cy="213475"/>
              </a:xfrm>
              <a:custGeom>
                <a:avLst/>
                <a:gdLst/>
                <a:ahLst/>
                <a:cxnLst/>
                <a:rect l="l" t="t" r="r" b="b"/>
                <a:pathLst>
                  <a:path w="9974" h="8539" extrusionOk="0">
                    <a:moveTo>
                      <a:pt x="7706" y="0"/>
                    </a:moveTo>
                    <a:lnTo>
                      <a:pt x="0" y="1368"/>
                    </a:lnTo>
                    <a:cubicBezTo>
                      <a:pt x="1801" y="6614"/>
                      <a:pt x="4554" y="8538"/>
                      <a:pt x="6030" y="8538"/>
                    </a:cubicBezTo>
                    <a:cubicBezTo>
                      <a:pt x="6140" y="8538"/>
                      <a:pt x="6243" y="8527"/>
                      <a:pt x="6338" y="8507"/>
                    </a:cubicBezTo>
                    <a:cubicBezTo>
                      <a:pt x="9974" y="7739"/>
                      <a:pt x="7706" y="1"/>
                      <a:pt x="7706"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0" name="Google Shape;3020;p55"/>
              <p:cNvSpPr/>
              <p:nvPr/>
            </p:nvSpPr>
            <p:spPr>
              <a:xfrm>
                <a:off x="5522875" y="2786800"/>
                <a:ext cx="290225" cy="309600"/>
              </a:xfrm>
              <a:custGeom>
                <a:avLst/>
                <a:gdLst/>
                <a:ahLst/>
                <a:cxnLst/>
                <a:rect l="l" t="t" r="r" b="b"/>
                <a:pathLst>
                  <a:path w="11609" h="12384" extrusionOk="0">
                    <a:moveTo>
                      <a:pt x="5834" y="1"/>
                    </a:moveTo>
                    <a:cubicBezTo>
                      <a:pt x="2774" y="1"/>
                      <a:pt x="231" y="2634"/>
                      <a:pt x="100" y="6008"/>
                    </a:cubicBezTo>
                    <a:cubicBezTo>
                      <a:pt x="0" y="9410"/>
                      <a:pt x="2435" y="12279"/>
                      <a:pt x="5571" y="12379"/>
                    </a:cubicBezTo>
                    <a:cubicBezTo>
                      <a:pt x="5646" y="12382"/>
                      <a:pt x="5721" y="12384"/>
                      <a:pt x="5796" y="12384"/>
                    </a:cubicBezTo>
                    <a:cubicBezTo>
                      <a:pt x="8831" y="12384"/>
                      <a:pt x="11345" y="9761"/>
                      <a:pt x="11475" y="6408"/>
                    </a:cubicBezTo>
                    <a:cubicBezTo>
                      <a:pt x="11608" y="2972"/>
                      <a:pt x="9140" y="137"/>
                      <a:pt x="6004" y="3"/>
                    </a:cubicBezTo>
                    <a:cubicBezTo>
                      <a:pt x="5947" y="2"/>
                      <a:pt x="5890" y="1"/>
                      <a:pt x="5834"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1" name="Google Shape;3021;p55"/>
              <p:cNvSpPr/>
              <p:nvPr/>
            </p:nvSpPr>
            <p:spPr>
              <a:xfrm>
                <a:off x="5543725" y="2866050"/>
                <a:ext cx="170975" cy="182750"/>
              </a:xfrm>
              <a:custGeom>
                <a:avLst/>
                <a:gdLst/>
                <a:ahLst/>
                <a:cxnLst/>
                <a:rect l="l" t="t" r="r" b="b"/>
                <a:pathLst>
                  <a:path w="6839" h="7310" extrusionOk="0">
                    <a:moveTo>
                      <a:pt x="3423" y="0"/>
                    </a:moveTo>
                    <a:cubicBezTo>
                      <a:pt x="1637" y="0"/>
                      <a:pt x="132" y="1545"/>
                      <a:pt x="67" y="3538"/>
                    </a:cubicBezTo>
                    <a:cubicBezTo>
                      <a:pt x="0" y="5540"/>
                      <a:pt x="1434" y="7241"/>
                      <a:pt x="3269" y="7308"/>
                    </a:cubicBezTo>
                    <a:cubicBezTo>
                      <a:pt x="3307" y="7309"/>
                      <a:pt x="3346" y="7310"/>
                      <a:pt x="3384" y="7310"/>
                    </a:cubicBezTo>
                    <a:cubicBezTo>
                      <a:pt x="5201" y="7310"/>
                      <a:pt x="6706" y="5765"/>
                      <a:pt x="6772" y="3772"/>
                    </a:cubicBezTo>
                    <a:cubicBezTo>
                      <a:pt x="6838" y="1770"/>
                      <a:pt x="5404" y="69"/>
                      <a:pt x="3536" y="2"/>
                    </a:cubicBezTo>
                    <a:cubicBezTo>
                      <a:pt x="3498" y="1"/>
                      <a:pt x="3461" y="0"/>
                      <a:pt x="3423" y="0"/>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2" name="Google Shape;3022;p55"/>
              <p:cNvSpPr/>
              <p:nvPr/>
            </p:nvSpPr>
            <p:spPr>
              <a:xfrm>
                <a:off x="6465200" y="2806825"/>
                <a:ext cx="290225" cy="310375"/>
              </a:xfrm>
              <a:custGeom>
                <a:avLst/>
                <a:gdLst/>
                <a:ahLst/>
                <a:cxnLst/>
                <a:rect l="l" t="t" r="r" b="b"/>
                <a:pathLst>
                  <a:path w="11609" h="12415" extrusionOk="0">
                    <a:moveTo>
                      <a:pt x="5868" y="0"/>
                    </a:moveTo>
                    <a:cubicBezTo>
                      <a:pt x="2808" y="0"/>
                      <a:pt x="265" y="2634"/>
                      <a:pt x="134" y="6007"/>
                    </a:cubicBezTo>
                    <a:cubicBezTo>
                      <a:pt x="1" y="9410"/>
                      <a:pt x="2469" y="12278"/>
                      <a:pt x="5605" y="12412"/>
                    </a:cubicBezTo>
                    <a:cubicBezTo>
                      <a:pt x="5662" y="12414"/>
                      <a:pt x="5719" y="12415"/>
                      <a:pt x="5775" y="12415"/>
                    </a:cubicBezTo>
                    <a:cubicBezTo>
                      <a:pt x="8835" y="12415"/>
                      <a:pt x="11378" y="9781"/>
                      <a:pt x="11509" y="6408"/>
                    </a:cubicBezTo>
                    <a:cubicBezTo>
                      <a:pt x="11609" y="2972"/>
                      <a:pt x="9174" y="103"/>
                      <a:pt x="6038" y="3"/>
                    </a:cubicBezTo>
                    <a:cubicBezTo>
                      <a:pt x="5981" y="1"/>
                      <a:pt x="5924" y="0"/>
                      <a:pt x="586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3" name="Google Shape;3023;p55"/>
              <p:cNvSpPr/>
              <p:nvPr/>
            </p:nvSpPr>
            <p:spPr>
              <a:xfrm>
                <a:off x="6531925" y="2869375"/>
                <a:ext cx="170975" cy="182775"/>
              </a:xfrm>
              <a:custGeom>
                <a:avLst/>
                <a:gdLst/>
                <a:ahLst/>
                <a:cxnLst/>
                <a:rect l="l" t="t" r="r" b="b"/>
                <a:pathLst>
                  <a:path w="6839" h="7311" extrusionOk="0">
                    <a:moveTo>
                      <a:pt x="3426" y="1"/>
                    </a:moveTo>
                    <a:cubicBezTo>
                      <a:pt x="1639" y="1"/>
                      <a:pt x="132" y="1578"/>
                      <a:pt x="67" y="3539"/>
                    </a:cubicBezTo>
                    <a:cubicBezTo>
                      <a:pt x="0" y="5573"/>
                      <a:pt x="1435" y="7241"/>
                      <a:pt x="3303" y="7308"/>
                    </a:cubicBezTo>
                    <a:cubicBezTo>
                      <a:pt x="3340" y="7309"/>
                      <a:pt x="3378" y="7310"/>
                      <a:pt x="3415" y="7310"/>
                    </a:cubicBezTo>
                    <a:cubicBezTo>
                      <a:pt x="5201" y="7310"/>
                      <a:pt x="6706" y="5765"/>
                      <a:pt x="6772" y="3772"/>
                    </a:cubicBezTo>
                    <a:cubicBezTo>
                      <a:pt x="6838" y="1771"/>
                      <a:pt x="5404" y="70"/>
                      <a:pt x="3536" y="3"/>
                    </a:cubicBezTo>
                    <a:cubicBezTo>
                      <a:pt x="3499" y="1"/>
                      <a:pt x="3462" y="1"/>
                      <a:pt x="3426" y="1"/>
                    </a:cubicBezTo>
                    <a:close/>
                  </a:path>
                </a:pathLst>
              </a:custGeom>
              <a:solidFill>
                <a:srgbClr val="965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4" name="Google Shape;3024;p55"/>
              <p:cNvSpPr/>
              <p:nvPr/>
            </p:nvSpPr>
            <p:spPr>
              <a:xfrm>
                <a:off x="5667125" y="2473950"/>
                <a:ext cx="936525" cy="865250"/>
              </a:xfrm>
              <a:custGeom>
                <a:avLst/>
                <a:gdLst/>
                <a:ahLst/>
                <a:cxnLst/>
                <a:rect l="l" t="t" r="r" b="b"/>
                <a:pathLst>
                  <a:path w="37461" h="34610" extrusionOk="0">
                    <a:moveTo>
                      <a:pt x="15528" y="0"/>
                    </a:moveTo>
                    <a:cubicBezTo>
                      <a:pt x="7358" y="0"/>
                      <a:pt x="663" y="7964"/>
                      <a:pt x="368" y="16153"/>
                    </a:cubicBezTo>
                    <a:lnTo>
                      <a:pt x="301" y="18655"/>
                    </a:lnTo>
                    <a:cubicBezTo>
                      <a:pt x="1" y="27028"/>
                      <a:pt x="6539" y="34066"/>
                      <a:pt x="14878" y="34366"/>
                    </a:cubicBezTo>
                    <a:lnTo>
                      <a:pt x="21383" y="34600"/>
                    </a:lnTo>
                    <a:cubicBezTo>
                      <a:pt x="21567" y="34607"/>
                      <a:pt x="21751" y="34610"/>
                      <a:pt x="21935" y="34610"/>
                    </a:cubicBezTo>
                    <a:cubicBezTo>
                      <a:pt x="30030" y="34610"/>
                      <a:pt x="36767" y="28178"/>
                      <a:pt x="37061" y="20023"/>
                    </a:cubicBezTo>
                    <a:lnTo>
                      <a:pt x="37161" y="17521"/>
                    </a:lnTo>
                    <a:cubicBezTo>
                      <a:pt x="37461" y="9148"/>
                      <a:pt x="30923" y="2110"/>
                      <a:pt x="22550" y="1843"/>
                    </a:cubicBezTo>
                    <a:lnTo>
                      <a:pt x="15979" y="8"/>
                    </a:lnTo>
                    <a:cubicBezTo>
                      <a:pt x="15828" y="3"/>
                      <a:pt x="15678" y="0"/>
                      <a:pt x="15528" y="0"/>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5" name="Google Shape;3025;p55"/>
              <p:cNvSpPr/>
              <p:nvPr/>
            </p:nvSpPr>
            <p:spPr>
              <a:xfrm>
                <a:off x="5419450" y="2132850"/>
                <a:ext cx="1285125" cy="944250"/>
              </a:xfrm>
              <a:custGeom>
                <a:avLst/>
                <a:gdLst/>
                <a:ahLst/>
                <a:cxnLst/>
                <a:rect l="l" t="t" r="r" b="b"/>
                <a:pathLst>
                  <a:path w="51405" h="37770" extrusionOk="0">
                    <a:moveTo>
                      <a:pt x="22860" y="1"/>
                    </a:moveTo>
                    <a:cubicBezTo>
                      <a:pt x="22730" y="1"/>
                      <a:pt x="22583" y="14"/>
                      <a:pt x="22417" y="43"/>
                    </a:cubicBezTo>
                    <a:cubicBezTo>
                      <a:pt x="18881" y="677"/>
                      <a:pt x="18114" y="5480"/>
                      <a:pt x="18114" y="5480"/>
                    </a:cubicBezTo>
                    <a:cubicBezTo>
                      <a:pt x="18114" y="5480"/>
                      <a:pt x="11276" y="5480"/>
                      <a:pt x="10475" y="6914"/>
                    </a:cubicBezTo>
                    <a:cubicBezTo>
                      <a:pt x="9674" y="8349"/>
                      <a:pt x="12576" y="9449"/>
                      <a:pt x="12576" y="9449"/>
                    </a:cubicBezTo>
                    <a:cubicBezTo>
                      <a:pt x="12576" y="9449"/>
                      <a:pt x="3637" y="11684"/>
                      <a:pt x="1902" y="14553"/>
                    </a:cubicBezTo>
                    <a:cubicBezTo>
                      <a:pt x="134" y="17422"/>
                      <a:pt x="4437" y="18189"/>
                      <a:pt x="4437" y="18189"/>
                    </a:cubicBezTo>
                    <a:cubicBezTo>
                      <a:pt x="4437" y="18189"/>
                      <a:pt x="1" y="24260"/>
                      <a:pt x="4604" y="30298"/>
                    </a:cubicBezTo>
                    <a:cubicBezTo>
                      <a:pt x="4604" y="30298"/>
                      <a:pt x="9741" y="31599"/>
                      <a:pt x="10208" y="32299"/>
                    </a:cubicBezTo>
                    <a:cubicBezTo>
                      <a:pt x="10208" y="32299"/>
                      <a:pt x="12743" y="27896"/>
                      <a:pt x="12877" y="24394"/>
                    </a:cubicBezTo>
                    <a:cubicBezTo>
                      <a:pt x="12877" y="24394"/>
                      <a:pt x="18314" y="21391"/>
                      <a:pt x="20048" y="15987"/>
                    </a:cubicBezTo>
                    <a:cubicBezTo>
                      <a:pt x="20048" y="15987"/>
                      <a:pt x="20124" y="15985"/>
                      <a:pt x="20260" y="15985"/>
                    </a:cubicBezTo>
                    <a:cubicBezTo>
                      <a:pt x="21297" y="15985"/>
                      <a:pt x="25860" y="16115"/>
                      <a:pt x="27687" y="18356"/>
                    </a:cubicBezTo>
                    <a:cubicBezTo>
                      <a:pt x="27687" y="18356"/>
                      <a:pt x="26420" y="15354"/>
                      <a:pt x="27687" y="15354"/>
                    </a:cubicBezTo>
                    <a:cubicBezTo>
                      <a:pt x="28921" y="15354"/>
                      <a:pt x="30222" y="18189"/>
                      <a:pt x="30222" y="18189"/>
                    </a:cubicBezTo>
                    <a:cubicBezTo>
                      <a:pt x="30222" y="18189"/>
                      <a:pt x="33067" y="16656"/>
                      <a:pt x="34262" y="16656"/>
                    </a:cubicBezTo>
                    <a:cubicBezTo>
                      <a:pt x="34454" y="16656"/>
                      <a:pt x="34604" y="16695"/>
                      <a:pt x="34692" y="16788"/>
                    </a:cubicBezTo>
                    <a:cubicBezTo>
                      <a:pt x="35326" y="17422"/>
                      <a:pt x="33725" y="19323"/>
                      <a:pt x="33725" y="19323"/>
                    </a:cubicBezTo>
                    <a:cubicBezTo>
                      <a:pt x="33725" y="19323"/>
                      <a:pt x="36066" y="18379"/>
                      <a:pt x="37742" y="18379"/>
                    </a:cubicBezTo>
                    <a:cubicBezTo>
                      <a:pt x="38248" y="18379"/>
                      <a:pt x="38693" y="18465"/>
                      <a:pt x="38995" y="18689"/>
                    </a:cubicBezTo>
                    <a:cubicBezTo>
                      <a:pt x="40263" y="19623"/>
                      <a:pt x="38028" y="20891"/>
                      <a:pt x="38028" y="20891"/>
                    </a:cubicBezTo>
                    <a:cubicBezTo>
                      <a:pt x="38028" y="20891"/>
                      <a:pt x="48669" y="26462"/>
                      <a:pt x="46301" y="37770"/>
                    </a:cubicBezTo>
                    <a:cubicBezTo>
                      <a:pt x="46301" y="37770"/>
                      <a:pt x="51071" y="27429"/>
                      <a:pt x="47568" y="16755"/>
                    </a:cubicBezTo>
                    <a:lnTo>
                      <a:pt x="47568" y="16755"/>
                    </a:lnTo>
                    <a:cubicBezTo>
                      <a:pt x="47568" y="16755"/>
                      <a:pt x="48449" y="17024"/>
                      <a:pt x="49331" y="17024"/>
                    </a:cubicBezTo>
                    <a:cubicBezTo>
                      <a:pt x="50122" y="17024"/>
                      <a:pt x="50913" y="16807"/>
                      <a:pt x="51071" y="15987"/>
                    </a:cubicBezTo>
                    <a:cubicBezTo>
                      <a:pt x="51404" y="14220"/>
                      <a:pt x="45667" y="10417"/>
                      <a:pt x="45667" y="10417"/>
                    </a:cubicBezTo>
                    <a:cubicBezTo>
                      <a:pt x="45667" y="10417"/>
                      <a:pt x="51071" y="9283"/>
                      <a:pt x="49803" y="8015"/>
                    </a:cubicBezTo>
                    <a:cubicBezTo>
                      <a:pt x="48502" y="6748"/>
                      <a:pt x="42164" y="6581"/>
                      <a:pt x="42164" y="6581"/>
                    </a:cubicBezTo>
                    <a:cubicBezTo>
                      <a:pt x="42164" y="6581"/>
                      <a:pt x="49936" y="1644"/>
                      <a:pt x="46768" y="543"/>
                    </a:cubicBezTo>
                    <a:cubicBezTo>
                      <a:pt x="46363" y="404"/>
                      <a:pt x="45912" y="343"/>
                      <a:pt x="45435" y="343"/>
                    </a:cubicBezTo>
                    <a:cubicBezTo>
                      <a:pt x="42135" y="343"/>
                      <a:pt x="37528" y="3245"/>
                      <a:pt x="37528" y="3245"/>
                    </a:cubicBezTo>
                    <a:cubicBezTo>
                      <a:pt x="37528" y="3245"/>
                      <a:pt x="34366" y="2063"/>
                      <a:pt x="30493" y="2063"/>
                    </a:cubicBezTo>
                    <a:cubicBezTo>
                      <a:pt x="27418" y="2063"/>
                      <a:pt x="23895" y="2808"/>
                      <a:pt x="21149" y="5480"/>
                    </a:cubicBezTo>
                    <a:cubicBezTo>
                      <a:pt x="21149" y="5480"/>
                      <a:pt x="25478" y="1"/>
                      <a:pt x="22860" y="1"/>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6" name="Google Shape;3026;p55"/>
              <p:cNvSpPr/>
              <p:nvPr/>
            </p:nvSpPr>
            <p:spPr>
              <a:xfrm>
                <a:off x="5954850" y="3035900"/>
                <a:ext cx="363250" cy="198100"/>
              </a:xfrm>
              <a:custGeom>
                <a:avLst/>
                <a:gdLst/>
                <a:ahLst/>
                <a:cxnLst/>
                <a:rect l="l" t="t" r="r" b="b"/>
                <a:pathLst>
                  <a:path w="14530" h="7924" extrusionOk="0">
                    <a:moveTo>
                      <a:pt x="11098" y="0"/>
                    </a:moveTo>
                    <a:cubicBezTo>
                      <a:pt x="9738" y="0"/>
                      <a:pt x="8810" y="1464"/>
                      <a:pt x="7839" y="1815"/>
                    </a:cubicBezTo>
                    <a:cubicBezTo>
                      <a:pt x="7733" y="1853"/>
                      <a:pt x="7632" y="1870"/>
                      <a:pt x="7533" y="1870"/>
                    </a:cubicBezTo>
                    <a:cubicBezTo>
                      <a:pt x="6686" y="1870"/>
                      <a:pt x="6063" y="587"/>
                      <a:pt x="4233" y="587"/>
                    </a:cubicBezTo>
                    <a:cubicBezTo>
                      <a:pt x="3882" y="587"/>
                      <a:pt x="3486" y="635"/>
                      <a:pt x="3036" y="747"/>
                    </a:cubicBezTo>
                    <a:cubicBezTo>
                      <a:pt x="0" y="1548"/>
                      <a:pt x="334" y="7785"/>
                      <a:pt x="6205" y="7919"/>
                    </a:cubicBezTo>
                    <a:cubicBezTo>
                      <a:pt x="6325" y="7922"/>
                      <a:pt x="6444" y="7923"/>
                      <a:pt x="6561" y="7923"/>
                    </a:cubicBezTo>
                    <a:cubicBezTo>
                      <a:pt x="14530" y="7923"/>
                      <a:pt x="14049" y="1299"/>
                      <a:pt x="12142" y="280"/>
                    </a:cubicBezTo>
                    <a:cubicBezTo>
                      <a:pt x="11766" y="82"/>
                      <a:pt x="11420" y="0"/>
                      <a:pt x="11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7" name="Google Shape;3027;p55"/>
              <p:cNvSpPr/>
              <p:nvPr/>
            </p:nvSpPr>
            <p:spPr>
              <a:xfrm>
                <a:off x="6064925" y="3095925"/>
                <a:ext cx="228400" cy="138050"/>
              </a:xfrm>
              <a:custGeom>
                <a:avLst/>
                <a:gdLst/>
                <a:ahLst/>
                <a:cxnLst/>
                <a:rect l="l" t="t" r="r" b="b"/>
                <a:pathLst>
                  <a:path w="9136" h="5522" extrusionOk="0">
                    <a:moveTo>
                      <a:pt x="7786" y="1"/>
                    </a:moveTo>
                    <a:cubicBezTo>
                      <a:pt x="7225" y="1"/>
                      <a:pt x="6665" y="61"/>
                      <a:pt x="6105" y="181"/>
                    </a:cubicBezTo>
                    <a:cubicBezTo>
                      <a:pt x="3036" y="748"/>
                      <a:pt x="701" y="2816"/>
                      <a:pt x="0" y="5251"/>
                    </a:cubicBezTo>
                    <a:cubicBezTo>
                      <a:pt x="567" y="5418"/>
                      <a:pt x="1168" y="5518"/>
                      <a:pt x="1802" y="5518"/>
                    </a:cubicBezTo>
                    <a:cubicBezTo>
                      <a:pt x="1918" y="5521"/>
                      <a:pt x="2033" y="5522"/>
                      <a:pt x="2146" y="5522"/>
                    </a:cubicBezTo>
                    <a:cubicBezTo>
                      <a:pt x="7667" y="5522"/>
                      <a:pt x="9135" y="2369"/>
                      <a:pt x="8907" y="81"/>
                    </a:cubicBezTo>
                    <a:cubicBezTo>
                      <a:pt x="8533" y="27"/>
                      <a:pt x="8159" y="1"/>
                      <a:pt x="7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8" name="Google Shape;3028;p55"/>
              <p:cNvSpPr/>
              <p:nvPr/>
            </p:nvSpPr>
            <p:spPr>
              <a:xfrm>
                <a:off x="6004875" y="3035900"/>
                <a:ext cx="262725" cy="100925"/>
              </a:xfrm>
              <a:custGeom>
                <a:avLst/>
                <a:gdLst/>
                <a:ahLst/>
                <a:cxnLst/>
                <a:rect l="l" t="t" r="r" b="b"/>
                <a:pathLst>
                  <a:path w="10509" h="4037" extrusionOk="0">
                    <a:moveTo>
                      <a:pt x="9100" y="0"/>
                    </a:moveTo>
                    <a:cubicBezTo>
                      <a:pt x="7747" y="0"/>
                      <a:pt x="6836" y="1464"/>
                      <a:pt x="5838" y="1815"/>
                    </a:cubicBezTo>
                    <a:cubicBezTo>
                      <a:pt x="5732" y="1853"/>
                      <a:pt x="5631" y="1870"/>
                      <a:pt x="5532" y="1870"/>
                    </a:cubicBezTo>
                    <a:cubicBezTo>
                      <a:pt x="4685" y="1870"/>
                      <a:pt x="4062" y="587"/>
                      <a:pt x="2232" y="587"/>
                    </a:cubicBezTo>
                    <a:cubicBezTo>
                      <a:pt x="1881" y="587"/>
                      <a:pt x="1485" y="635"/>
                      <a:pt x="1035" y="747"/>
                    </a:cubicBezTo>
                    <a:cubicBezTo>
                      <a:pt x="668" y="847"/>
                      <a:pt x="301" y="1047"/>
                      <a:pt x="1" y="1348"/>
                    </a:cubicBezTo>
                    <a:cubicBezTo>
                      <a:pt x="811" y="2996"/>
                      <a:pt x="2721" y="4036"/>
                      <a:pt x="4869" y="4036"/>
                    </a:cubicBezTo>
                    <a:cubicBezTo>
                      <a:pt x="5286" y="4036"/>
                      <a:pt x="5711" y="3997"/>
                      <a:pt x="6138" y="3916"/>
                    </a:cubicBezTo>
                    <a:cubicBezTo>
                      <a:pt x="8073" y="3616"/>
                      <a:pt x="9707" y="2348"/>
                      <a:pt x="10508" y="580"/>
                    </a:cubicBezTo>
                    <a:cubicBezTo>
                      <a:pt x="10408" y="447"/>
                      <a:pt x="10275" y="347"/>
                      <a:pt x="10141" y="280"/>
                    </a:cubicBezTo>
                    <a:cubicBezTo>
                      <a:pt x="9765" y="82"/>
                      <a:pt x="9420" y="0"/>
                      <a:pt x="9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9" name="Google Shape;3029;p55"/>
              <p:cNvSpPr/>
              <p:nvPr/>
            </p:nvSpPr>
            <p:spPr>
              <a:xfrm>
                <a:off x="5852200" y="2711625"/>
                <a:ext cx="173050" cy="74425"/>
              </a:xfrm>
              <a:custGeom>
                <a:avLst/>
                <a:gdLst/>
                <a:ahLst/>
                <a:cxnLst/>
                <a:rect l="l" t="t" r="r" b="b"/>
                <a:pathLst>
                  <a:path w="6922" h="2977" extrusionOk="0">
                    <a:moveTo>
                      <a:pt x="3527" y="0"/>
                    </a:moveTo>
                    <a:cubicBezTo>
                      <a:pt x="2760" y="0"/>
                      <a:pt x="1943" y="290"/>
                      <a:pt x="1337" y="709"/>
                    </a:cubicBezTo>
                    <a:cubicBezTo>
                      <a:pt x="837" y="1076"/>
                      <a:pt x="403" y="1576"/>
                      <a:pt x="137" y="2143"/>
                    </a:cubicBezTo>
                    <a:cubicBezTo>
                      <a:pt x="1" y="2392"/>
                      <a:pt x="203" y="2610"/>
                      <a:pt x="420" y="2610"/>
                    </a:cubicBezTo>
                    <a:cubicBezTo>
                      <a:pt x="522" y="2610"/>
                      <a:pt x="629" y="2561"/>
                      <a:pt x="704" y="2443"/>
                    </a:cubicBezTo>
                    <a:cubicBezTo>
                      <a:pt x="1337" y="1509"/>
                      <a:pt x="2372" y="942"/>
                      <a:pt x="3506" y="909"/>
                    </a:cubicBezTo>
                    <a:cubicBezTo>
                      <a:pt x="3571" y="905"/>
                      <a:pt x="3637" y="903"/>
                      <a:pt x="3703" y="903"/>
                    </a:cubicBezTo>
                    <a:cubicBezTo>
                      <a:pt x="4170" y="903"/>
                      <a:pt x="4631" y="1009"/>
                      <a:pt x="5040" y="1243"/>
                    </a:cubicBezTo>
                    <a:cubicBezTo>
                      <a:pt x="5540" y="1609"/>
                      <a:pt x="5941" y="2110"/>
                      <a:pt x="6108" y="2710"/>
                    </a:cubicBezTo>
                    <a:cubicBezTo>
                      <a:pt x="6161" y="2896"/>
                      <a:pt x="6308" y="2976"/>
                      <a:pt x="6459" y="2976"/>
                    </a:cubicBezTo>
                    <a:cubicBezTo>
                      <a:pt x="6687" y="2976"/>
                      <a:pt x="6922" y="2792"/>
                      <a:pt x="6841" y="2510"/>
                    </a:cubicBezTo>
                    <a:cubicBezTo>
                      <a:pt x="6641" y="1943"/>
                      <a:pt x="6308" y="1409"/>
                      <a:pt x="5874" y="976"/>
                    </a:cubicBezTo>
                    <a:cubicBezTo>
                      <a:pt x="5474" y="609"/>
                      <a:pt x="5007" y="342"/>
                      <a:pt x="4473" y="175"/>
                    </a:cubicBezTo>
                    <a:cubicBezTo>
                      <a:pt x="4181" y="54"/>
                      <a:pt x="3859" y="0"/>
                      <a:pt x="3527" y="0"/>
                    </a:cubicBez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0" name="Google Shape;3030;p55"/>
              <p:cNvSpPr/>
              <p:nvPr/>
            </p:nvSpPr>
            <p:spPr>
              <a:xfrm>
                <a:off x="6232050" y="2721400"/>
                <a:ext cx="172825" cy="70375"/>
              </a:xfrm>
              <a:custGeom>
                <a:avLst/>
                <a:gdLst/>
                <a:ahLst/>
                <a:cxnLst/>
                <a:rect l="l" t="t" r="r" b="b"/>
                <a:pathLst>
                  <a:path w="6913" h="2815" extrusionOk="0">
                    <a:moveTo>
                      <a:pt x="3302" y="1"/>
                    </a:moveTo>
                    <a:cubicBezTo>
                      <a:pt x="3122" y="1"/>
                      <a:pt x="2939" y="18"/>
                      <a:pt x="2755" y="51"/>
                    </a:cubicBezTo>
                    <a:cubicBezTo>
                      <a:pt x="2455" y="118"/>
                      <a:pt x="2122" y="184"/>
                      <a:pt x="1821" y="284"/>
                    </a:cubicBezTo>
                    <a:cubicBezTo>
                      <a:pt x="1154" y="551"/>
                      <a:pt x="554" y="1018"/>
                      <a:pt x="187" y="1619"/>
                    </a:cubicBezTo>
                    <a:cubicBezTo>
                      <a:pt x="1" y="1921"/>
                      <a:pt x="269" y="2191"/>
                      <a:pt x="527" y="2191"/>
                    </a:cubicBezTo>
                    <a:cubicBezTo>
                      <a:pt x="639" y="2191"/>
                      <a:pt x="750" y="2140"/>
                      <a:pt x="821" y="2019"/>
                    </a:cubicBezTo>
                    <a:cubicBezTo>
                      <a:pt x="1121" y="1519"/>
                      <a:pt x="1554" y="1152"/>
                      <a:pt x="2088" y="952"/>
                    </a:cubicBezTo>
                    <a:cubicBezTo>
                      <a:pt x="2338" y="885"/>
                      <a:pt x="2605" y="852"/>
                      <a:pt x="2872" y="852"/>
                    </a:cubicBezTo>
                    <a:cubicBezTo>
                      <a:pt x="3139" y="852"/>
                      <a:pt x="3406" y="885"/>
                      <a:pt x="3656" y="952"/>
                    </a:cubicBezTo>
                    <a:cubicBezTo>
                      <a:pt x="4657" y="1118"/>
                      <a:pt x="5757" y="1719"/>
                      <a:pt x="6224" y="2653"/>
                    </a:cubicBezTo>
                    <a:cubicBezTo>
                      <a:pt x="6282" y="2767"/>
                      <a:pt x="6386" y="2815"/>
                      <a:pt x="6492" y="2815"/>
                    </a:cubicBezTo>
                    <a:cubicBezTo>
                      <a:pt x="6697" y="2815"/>
                      <a:pt x="6913" y="2639"/>
                      <a:pt x="6825" y="2419"/>
                    </a:cubicBezTo>
                    <a:lnTo>
                      <a:pt x="6858" y="2386"/>
                    </a:lnTo>
                    <a:cubicBezTo>
                      <a:pt x="6325" y="1152"/>
                      <a:pt x="5157" y="251"/>
                      <a:pt x="3823" y="51"/>
                    </a:cubicBezTo>
                    <a:cubicBezTo>
                      <a:pt x="3656" y="18"/>
                      <a:pt x="3481" y="1"/>
                      <a:pt x="3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1" name="Google Shape;3031;p55"/>
              <p:cNvSpPr/>
              <p:nvPr/>
            </p:nvSpPr>
            <p:spPr>
              <a:xfrm>
                <a:off x="6228375" y="2801050"/>
                <a:ext cx="191000" cy="240200"/>
              </a:xfrm>
              <a:custGeom>
                <a:avLst/>
                <a:gdLst/>
                <a:ahLst/>
                <a:cxnLst/>
                <a:rect l="l" t="t" r="r" b="b"/>
                <a:pathLst>
                  <a:path w="7640" h="9608" extrusionOk="0">
                    <a:moveTo>
                      <a:pt x="3864" y="0"/>
                    </a:moveTo>
                    <a:cubicBezTo>
                      <a:pt x="3843" y="0"/>
                      <a:pt x="3823" y="0"/>
                      <a:pt x="3803" y="1"/>
                    </a:cubicBezTo>
                    <a:cubicBezTo>
                      <a:pt x="1701" y="1"/>
                      <a:pt x="0" y="1702"/>
                      <a:pt x="0" y="3803"/>
                    </a:cubicBezTo>
                    <a:lnTo>
                      <a:pt x="0" y="5805"/>
                    </a:lnTo>
                    <a:cubicBezTo>
                      <a:pt x="0" y="7906"/>
                      <a:pt x="1701" y="9607"/>
                      <a:pt x="3803" y="9607"/>
                    </a:cubicBezTo>
                    <a:cubicBezTo>
                      <a:pt x="5904" y="9607"/>
                      <a:pt x="7639" y="7906"/>
                      <a:pt x="7639" y="5805"/>
                    </a:cubicBezTo>
                    <a:lnTo>
                      <a:pt x="7639" y="3803"/>
                    </a:lnTo>
                    <a:cubicBezTo>
                      <a:pt x="7606" y="1689"/>
                      <a:pt x="5937" y="0"/>
                      <a:pt x="3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2" name="Google Shape;3032;p55"/>
              <p:cNvSpPr/>
              <p:nvPr/>
            </p:nvSpPr>
            <p:spPr>
              <a:xfrm>
                <a:off x="6278400" y="2820225"/>
                <a:ext cx="140125" cy="206850"/>
              </a:xfrm>
              <a:custGeom>
                <a:avLst/>
                <a:gdLst/>
                <a:ahLst/>
                <a:cxnLst/>
                <a:rect l="l" t="t" r="r" b="b"/>
                <a:pathLst>
                  <a:path w="5605" h="8274" extrusionOk="0">
                    <a:moveTo>
                      <a:pt x="3370" y="1"/>
                    </a:moveTo>
                    <a:cubicBezTo>
                      <a:pt x="1535" y="1"/>
                      <a:pt x="1" y="1869"/>
                      <a:pt x="1" y="4137"/>
                    </a:cubicBezTo>
                    <a:cubicBezTo>
                      <a:pt x="34" y="6439"/>
                      <a:pt x="1535" y="8273"/>
                      <a:pt x="3370" y="8273"/>
                    </a:cubicBezTo>
                    <a:cubicBezTo>
                      <a:pt x="3537" y="8273"/>
                      <a:pt x="3703" y="8273"/>
                      <a:pt x="3870" y="8240"/>
                    </a:cubicBezTo>
                    <a:cubicBezTo>
                      <a:pt x="4971" y="7539"/>
                      <a:pt x="5605" y="6339"/>
                      <a:pt x="5605" y="5038"/>
                    </a:cubicBezTo>
                    <a:lnTo>
                      <a:pt x="5605" y="3036"/>
                    </a:lnTo>
                    <a:cubicBezTo>
                      <a:pt x="5605" y="1935"/>
                      <a:pt x="5138" y="901"/>
                      <a:pt x="4337" y="168"/>
                    </a:cubicBezTo>
                    <a:cubicBezTo>
                      <a:pt x="4004" y="67"/>
                      <a:pt x="3703" y="1"/>
                      <a:pt x="3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3" name="Google Shape;3033;p55"/>
              <p:cNvSpPr/>
              <p:nvPr/>
            </p:nvSpPr>
            <p:spPr>
              <a:xfrm>
                <a:off x="6125750" y="2915400"/>
                <a:ext cx="44275" cy="44150"/>
              </a:xfrm>
              <a:custGeom>
                <a:avLst/>
                <a:gdLst/>
                <a:ahLst/>
                <a:cxnLst/>
                <a:rect l="l" t="t" r="r" b="b"/>
                <a:pathLst>
                  <a:path w="1771" h="1766" extrusionOk="0">
                    <a:moveTo>
                      <a:pt x="1589" y="0"/>
                    </a:moveTo>
                    <a:cubicBezTo>
                      <a:pt x="1529" y="0"/>
                      <a:pt x="1468" y="34"/>
                      <a:pt x="1437" y="97"/>
                    </a:cubicBezTo>
                    <a:cubicBezTo>
                      <a:pt x="1370" y="163"/>
                      <a:pt x="1303" y="230"/>
                      <a:pt x="1203" y="297"/>
                    </a:cubicBezTo>
                    <a:lnTo>
                      <a:pt x="970" y="497"/>
                    </a:lnTo>
                    <a:cubicBezTo>
                      <a:pt x="884" y="583"/>
                      <a:pt x="807" y="659"/>
                      <a:pt x="730" y="737"/>
                    </a:cubicBezTo>
                    <a:lnTo>
                      <a:pt x="730" y="737"/>
                    </a:lnTo>
                    <a:cubicBezTo>
                      <a:pt x="630" y="515"/>
                      <a:pt x="526" y="298"/>
                      <a:pt x="436" y="97"/>
                    </a:cubicBezTo>
                    <a:cubicBezTo>
                      <a:pt x="394" y="34"/>
                      <a:pt x="333" y="7"/>
                      <a:pt x="271" y="7"/>
                    </a:cubicBezTo>
                    <a:cubicBezTo>
                      <a:pt x="136" y="7"/>
                      <a:pt x="0" y="136"/>
                      <a:pt x="69" y="297"/>
                    </a:cubicBezTo>
                    <a:lnTo>
                      <a:pt x="36" y="297"/>
                    </a:lnTo>
                    <a:cubicBezTo>
                      <a:pt x="169" y="597"/>
                      <a:pt x="303" y="930"/>
                      <a:pt x="469" y="1197"/>
                    </a:cubicBezTo>
                    <a:cubicBezTo>
                      <a:pt x="503" y="1264"/>
                      <a:pt x="569" y="1297"/>
                      <a:pt x="636" y="1331"/>
                    </a:cubicBezTo>
                    <a:cubicBezTo>
                      <a:pt x="703" y="1297"/>
                      <a:pt x="770" y="1264"/>
                      <a:pt x="803" y="1197"/>
                    </a:cubicBezTo>
                    <a:cubicBezTo>
                      <a:pt x="936" y="1064"/>
                      <a:pt x="1070" y="897"/>
                      <a:pt x="1170" y="764"/>
                    </a:cubicBezTo>
                    <a:lnTo>
                      <a:pt x="1370" y="497"/>
                    </a:lnTo>
                    <a:lnTo>
                      <a:pt x="1370" y="530"/>
                    </a:lnTo>
                    <a:lnTo>
                      <a:pt x="1370" y="897"/>
                    </a:lnTo>
                    <a:cubicBezTo>
                      <a:pt x="1370" y="997"/>
                      <a:pt x="1370" y="1131"/>
                      <a:pt x="1370" y="1264"/>
                    </a:cubicBezTo>
                    <a:cubicBezTo>
                      <a:pt x="1337" y="1397"/>
                      <a:pt x="1337" y="1498"/>
                      <a:pt x="1370" y="1631"/>
                    </a:cubicBezTo>
                    <a:cubicBezTo>
                      <a:pt x="1389" y="1725"/>
                      <a:pt x="1461" y="1766"/>
                      <a:pt x="1532" y="1766"/>
                    </a:cubicBezTo>
                    <a:cubicBezTo>
                      <a:pt x="1587" y="1766"/>
                      <a:pt x="1641" y="1741"/>
                      <a:pt x="1670" y="1698"/>
                    </a:cubicBezTo>
                    <a:cubicBezTo>
                      <a:pt x="1737" y="1564"/>
                      <a:pt x="1770" y="1397"/>
                      <a:pt x="1770" y="1264"/>
                    </a:cubicBezTo>
                    <a:lnTo>
                      <a:pt x="1770" y="897"/>
                    </a:lnTo>
                    <a:cubicBezTo>
                      <a:pt x="1770" y="630"/>
                      <a:pt x="1770" y="363"/>
                      <a:pt x="1737" y="130"/>
                    </a:cubicBezTo>
                    <a:cubicBezTo>
                      <a:pt x="1719" y="42"/>
                      <a:pt x="1655" y="0"/>
                      <a:pt x="1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4" name="Google Shape;3034;p55"/>
              <p:cNvSpPr/>
              <p:nvPr/>
            </p:nvSpPr>
            <p:spPr>
              <a:xfrm>
                <a:off x="5858100" y="2810950"/>
                <a:ext cx="197675" cy="240425"/>
              </a:xfrm>
              <a:custGeom>
                <a:avLst/>
                <a:gdLst/>
                <a:ahLst/>
                <a:cxnLst/>
                <a:rect l="l" t="t" r="r" b="b"/>
                <a:pathLst>
                  <a:path w="7907" h="9617" extrusionOk="0">
                    <a:moveTo>
                      <a:pt x="3920" y="0"/>
                    </a:moveTo>
                    <a:cubicBezTo>
                      <a:pt x="3859" y="0"/>
                      <a:pt x="3798" y="2"/>
                      <a:pt x="3737" y="5"/>
                    </a:cubicBezTo>
                    <a:cubicBezTo>
                      <a:pt x="1635" y="72"/>
                      <a:pt x="1" y="1873"/>
                      <a:pt x="101" y="3974"/>
                    </a:cubicBezTo>
                    <a:lnTo>
                      <a:pt x="201" y="5976"/>
                    </a:lnTo>
                    <a:cubicBezTo>
                      <a:pt x="298" y="8016"/>
                      <a:pt x="1967" y="9616"/>
                      <a:pt x="3987" y="9616"/>
                    </a:cubicBezTo>
                    <a:cubicBezTo>
                      <a:pt x="4048" y="9616"/>
                      <a:pt x="4109" y="9615"/>
                      <a:pt x="4170" y="9612"/>
                    </a:cubicBezTo>
                    <a:cubicBezTo>
                      <a:pt x="6272" y="9512"/>
                      <a:pt x="7906" y="7744"/>
                      <a:pt x="7806" y="5642"/>
                    </a:cubicBezTo>
                    <a:lnTo>
                      <a:pt x="7706" y="3641"/>
                    </a:lnTo>
                    <a:cubicBezTo>
                      <a:pt x="7641" y="1601"/>
                      <a:pt x="5942" y="0"/>
                      <a:pt x="3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5" name="Google Shape;3035;p55"/>
              <p:cNvSpPr/>
              <p:nvPr/>
            </p:nvSpPr>
            <p:spPr>
              <a:xfrm>
                <a:off x="5909800" y="2828250"/>
                <a:ext cx="145125" cy="207200"/>
              </a:xfrm>
              <a:custGeom>
                <a:avLst/>
                <a:gdLst/>
                <a:ahLst/>
                <a:cxnLst/>
                <a:rect l="l" t="t" r="r" b="b"/>
                <a:pathLst>
                  <a:path w="5805" h="8288" extrusionOk="0">
                    <a:moveTo>
                      <a:pt x="3519" y="1"/>
                    </a:moveTo>
                    <a:cubicBezTo>
                      <a:pt x="3437" y="1"/>
                      <a:pt x="3353" y="5"/>
                      <a:pt x="3270" y="13"/>
                    </a:cubicBezTo>
                    <a:cubicBezTo>
                      <a:pt x="1435" y="80"/>
                      <a:pt x="1" y="2015"/>
                      <a:pt x="101" y="4283"/>
                    </a:cubicBezTo>
                    <a:cubicBezTo>
                      <a:pt x="199" y="6511"/>
                      <a:pt x="1713" y="8288"/>
                      <a:pt x="3536" y="8288"/>
                    </a:cubicBezTo>
                    <a:cubicBezTo>
                      <a:pt x="3570" y="8288"/>
                      <a:pt x="3603" y="8287"/>
                      <a:pt x="3637" y="8286"/>
                    </a:cubicBezTo>
                    <a:cubicBezTo>
                      <a:pt x="3804" y="8253"/>
                      <a:pt x="3970" y="8253"/>
                      <a:pt x="4137" y="8186"/>
                    </a:cubicBezTo>
                    <a:cubicBezTo>
                      <a:pt x="5205" y="7452"/>
                      <a:pt x="5805" y="6218"/>
                      <a:pt x="5738" y="4950"/>
                    </a:cubicBezTo>
                    <a:lnTo>
                      <a:pt x="5638" y="2915"/>
                    </a:lnTo>
                    <a:cubicBezTo>
                      <a:pt x="5605" y="1815"/>
                      <a:pt x="5071" y="814"/>
                      <a:pt x="4237" y="113"/>
                    </a:cubicBezTo>
                    <a:cubicBezTo>
                      <a:pt x="4012" y="38"/>
                      <a:pt x="3768" y="1"/>
                      <a:pt x="3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6" name="Google Shape;3036;p55"/>
              <p:cNvSpPr/>
              <p:nvPr/>
            </p:nvSpPr>
            <p:spPr>
              <a:xfrm>
                <a:off x="5826700" y="3339475"/>
                <a:ext cx="248250" cy="289700"/>
              </a:xfrm>
              <a:custGeom>
                <a:avLst/>
                <a:gdLst/>
                <a:ahLst/>
                <a:cxnLst/>
                <a:rect l="l" t="t" r="r" b="b"/>
                <a:pathLst>
                  <a:path w="9930" h="11588" extrusionOk="0">
                    <a:moveTo>
                      <a:pt x="4667" y="1"/>
                    </a:moveTo>
                    <a:cubicBezTo>
                      <a:pt x="1" y="1"/>
                      <a:pt x="2157" y="11587"/>
                      <a:pt x="2157" y="11587"/>
                    </a:cubicBezTo>
                    <a:lnTo>
                      <a:pt x="9496" y="10320"/>
                    </a:lnTo>
                    <a:cubicBezTo>
                      <a:pt x="9496" y="10320"/>
                      <a:pt x="9930" y="413"/>
                      <a:pt x="4926" y="12"/>
                    </a:cubicBezTo>
                    <a:cubicBezTo>
                      <a:pt x="4837" y="5"/>
                      <a:pt x="4751" y="1"/>
                      <a:pt x="4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7" name="Google Shape;3037;p55"/>
              <p:cNvSpPr/>
              <p:nvPr/>
            </p:nvSpPr>
            <p:spPr>
              <a:xfrm>
                <a:off x="6246725" y="3434000"/>
                <a:ext cx="97575" cy="64250"/>
              </a:xfrm>
              <a:custGeom>
                <a:avLst/>
                <a:gdLst/>
                <a:ahLst/>
                <a:cxnLst/>
                <a:rect l="l" t="t" r="r" b="b"/>
                <a:pathLst>
                  <a:path w="3903" h="2570" extrusionOk="0">
                    <a:moveTo>
                      <a:pt x="393" y="0"/>
                    </a:moveTo>
                    <a:cubicBezTo>
                      <a:pt x="131" y="0"/>
                      <a:pt x="0" y="1669"/>
                      <a:pt x="0" y="1669"/>
                    </a:cubicBezTo>
                    <a:lnTo>
                      <a:pt x="3403" y="2569"/>
                    </a:lnTo>
                    <a:cubicBezTo>
                      <a:pt x="3636" y="2069"/>
                      <a:pt x="3803" y="1535"/>
                      <a:pt x="3903" y="1001"/>
                    </a:cubicBezTo>
                    <a:cubicBezTo>
                      <a:pt x="3903" y="735"/>
                      <a:pt x="667" y="34"/>
                      <a:pt x="400" y="1"/>
                    </a:cubicBezTo>
                    <a:cubicBezTo>
                      <a:pt x="398" y="0"/>
                      <a:pt x="395"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8" name="Google Shape;3038;p55"/>
              <p:cNvSpPr/>
              <p:nvPr/>
            </p:nvSpPr>
            <p:spPr>
              <a:xfrm>
                <a:off x="6188350" y="3456525"/>
                <a:ext cx="161800" cy="189525"/>
              </a:xfrm>
              <a:custGeom>
                <a:avLst/>
                <a:gdLst/>
                <a:ahLst/>
                <a:cxnLst/>
                <a:rect l="l" t="t" r="r" b="b"/>
                <a:pathLst>
                  <a:path w="6472" h="7581" extrusionOk="0">
                    <a:moveTo>
                      <a:pt x="2063" y="0"/>
                    </a:moveTo>
                    <a:cubicBezTo>
                      <a:pt x="1692" y="0"/>
                      <a:pt x="565" y="3843"/>
                      <a:pt x="100" y="5404"/>
                    </a:cubicBezTo>
                    <a:cubicBezTo>
                      <a:pt x="0" y="5771"/>
                      <a:pt x="200" y="6171"/>
                      <a:pt x="567" y="6305"/>
                    </a:cubicBezTo>
                    <a:cubicBezTo>
                      <a:pt x="1737" y="6748"/>
                      <a:pt x="4197" y="7580"/>
                      <a:pt x="4818" y="7580"/>
                    </a:cubicBezTo>
                    <a:cubicBezTo>
                      <a:pt x="4853" y="7580"/>
                      <a:pt x="4881" y="7578"/>
                      <a:pt x="4904" y="7572"/>
                    </a:cubicBezTo>
                    <a:cubicBezTo>
                      <a:pt x="5471" y="7439"/>
                      <a:pt x="6471" y="1601"/>
                      <a:pt x="6338" y="1268"/>
                    </a:cubicBezTo>
                    <a:cubicBezTo>
                      <a:pt x="6238" y="968"/>
                      <a:pt x="2469" y="34"/>
                      <a:pt x="2068" y="0"/>
                    </a:cubicBezTo>
                    <a:cubicBezTo>
                      <a:pt x="2067" y="0"/>
                      <a:pt x="2065" y="0"/>
                      <a:pt x="20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9" name="Google Shape;3039;p55"/>
              <p:cNvSpPr/>
              <p:nvPr/>
            </p:nvSpPr>
            <p:spPr>
              <a:xfrm>
                <a:off x="6190000" y="3502350"/>
                <a:ext cx="140050" cy="131900"/>
              </a:xfrm>
              <a:custGeom>
                <a:avLst/>
                <a:gdLst/>
                <a:ahLst/>
                <a:cxnLst/>
                <a:rect l="l" t="t" r="r" b="b"/>
                <a:pathLst>
                  <a:path w="5602" h="5276" extrusionOk="0">
                    <a:moveTo>
                      <a:pt x="1753" y="1"/>
                    </a:moveTo>
                    <a:cubicBezTo>
                      <a:pt x="1746" y="1"/>
                      <a:pt x="1740" y="1"/>
                      <a:pt x="1735" y="2"/>
                    </a:cubicBezTo>
                    <a:cubicBezTo>
                      <a:pt x="1535" y="2"/>
                      <a:pt x="368" y="3605"/>
                      <a:pt x="368" y="3605"/>
                    </a:cubicBezTo>
                    <a:cubicBezTo>
                      <a:pt x="1" y="4105"/>
                      <a:pt x="4337" y="5172"/>
                      <a:pt x="4571" y="5272"/>
                    </a:cubicBezTo>
                    <a:cubicBezTo>
                      <a:pt x="4575" y="5275"/>
                      <a:pt x="4580" y="5276"/>
                      <a:pt x="4585" y="5276"/>
                    </a:cubicBezTo>
                    <a:cubicBezTo>
                      <a:pt x="4863" y="5276"/>
                      <a:pt x="5602" y="1530"/>
                      <a:pt x="5438" y="1136"/>
                    </a:cubicBezTo>
                    <a:cubicBezTo>
                      <a:pt x="5307" y="777"/>
                      <a:pt x="2103" y="1"/>
                      <a:pt x="17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0" name="Google Shape;3040;p55"/>
              <p:cNvSpPr/>
              <p:nvPr/>
            </p:nvSpPr>
            <p:spPr>
              <a:xfrm>
                <a:off x="5848925" y="3525725"/>
                <a:ext cx="476375" cy="179150"/>
              </a:xfrm>
              <a:custGeom>
                <a:avLst/>
                <a:gdLst/>
                <a:ahLst/>
                <a:cxnLst/>
                <a:rect l="l" t="t" r="r" b="b"/>
                <a:pathLst>
                  <a:path w="19055" h="7166" extrusionOk="0">
                    <a:moveTo>
                      <a:pt x="14660" y="1"/>
                    </a:moveTo>
                    <a:cubicBezTo>
                      <a:pt x="14277" y="1"/>
                      <a:pt x="13861" y="43"/>
                      <a:pt x="13410" y="134"/>
                    </a:cubicBezTo>
                    <a:cubicBezTo>
                      <a:pt x="12476" y="335"/>
                      <a:pt x="12276" y="2403"/>
                      <a:pt x="12109" y="3137"/>
                    </a:cubicBezTo>
                    <a:cubicBezTo>
                      <a:pt x="9738" y="2757"/>
                      <a:pt x="6107" y="1928"/>
                      <a:pt x="4287" y="1928"/>
                    </a:cubicBezTo>
                    <a:cubicBezTo>
                      <a:pt x="4187" y="1928"/>
                      <a:pt x="4092" y="1930"/>
                      <a:pt x="4004" y="1936"/>
                    </a:cubicBezTo>
                    <a:cubicBezTo>
                      <a:pt x="1" y="2169"/>
                      <a:pt x="1502" y="5138"/>
                      <a:pt x="1502" y="5171"/>
                    </a:cubicBezTo>
                    <a:cubicBezTo>
                      <a:pt x="2190" y="6681"/>
                      <a:pt x="3783" y="7165"/>
                      <a:pt x="5624" y="7165"/>
                    </a:cubicBezTo>
                    <a:cubicBezTo>
                      <a:pt x="8422" y="7165"/>
                      <a:pt x="11794" y="6047"/>
                      <a:pt x="13444" y="5705"/>
                    </a:cubicBezTo>
                    <a:cubicBezTo>
                      <a:pt x="13987" y="6205"/>
                      <a:pt x="14686" y="6464"/>
                      <a:pt x="15402" y="6464"/>
                    </a:cubicBezTo>
                    <a:cubicBezTo>
                      <a:pt x="15786" y="6464"/>
                      <a:pt x="16174" y="6390"/>
                      <a:pt x="16546" y="6239"/>
                    </a:cubicBezTo>
                    <a:cubicBezTo>
                      <a:pt x="19054" y="5168"/>
                      <a:pt x="18898" y="1"/>
                      <a:pt x="14660" y="1"/>
                    </a:cubicBezTo>
                    <a:close/>
                  </a:path>
                </a:pathLst>
              </a:custGeom>
              <a:solidFill>
                <a:srgbClr val="AE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41" name="TextBox 40">
            <a:extLst>
              <a:ext uri="{FF2B5EF4-FFF2-40B4-BE49-F238E27FC236}">
                <a16:creationId xmlns:a16="http://schemas.microsoft.com/office/drawing/2014/main" id="{632C1927-A085-0E8C-544A-D884A0FC9D38}"/>
              </a:ext>
            </a:extLst>
          </p:cNvPr>
          <p:cNvSpPr txBox="1"/>
          <p:nvPr/>
        </p:nvSpPr>
        <p:spPr>
          <a:xfrm>
            <a:off x="0" y="162321"/>
            <a:ext cx="5985501"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2. Khi làm món trứng đúc thịt,</a:t>
            </a:r>
          </a:p>
          <a:p>
            <a:pPr algn="ctr"/>
            <a:r>
              <a:rPr lang="en-US" sz="2700" b="1">
                <a:latin typeface="Cambria" panose="02040503050406030204" pitchFamily="18" charset="0"/>
                <a:ea typeface="Cambria" panose="02040503050406030204" pitchFamily="18" charset="0"/>
              </a:rPr>
              <a:t> bước 1 cần làm những gì?</a:t>
            </a:r>
          </a:p>
        </p:txBody>
      </p:sp>
      <p:grpSp>
        <p:nvGrpSpPr>
          <p:cNvPr id="2" name="Group 1">
            <a:extLst>
              <a:ext uri="{FF2B5EF4-FFF2-40B4-BE49-F238E27FC236}">
                <a16:creationId xmlns:a16="http://schemas.microsoft.com/office/drawing/2014/main" id="{89D8A72E-4AD2-3DAC-6F81-3F82E98E024B}"/>
              </a:ext>
            </a:extLst>
          </p:cNvPr>
          <p:cNvGrpSpPr/>
          <p:nvPr/>
        </p:nvGrpSpPr>
        <p:grpSpPr>
          <a:xfrm>
            <a:off x="501815" y="939760"/>
            <a:ext cx="6545014" cy="4048439"/>
            <a:chOff x="501815" y="939760"/>
            <a:chExt cx="6545014" cy="4048439"/>
          </a:xfrm>
        </p:grpSpPr>
        <p:sp>
          <p:nvSpPr>
            <p:cNvPr id="42" name="Rectangle: Rounded Corners 6">
              <a:extLst>
                <a:ext uri="{FF2B5EF4-FFF2-40B4-BE49-F238E27FC236}">
                  <a16:creationId xmlns:a16="http://schemas.microsoft.com/office/drawing/2014/main" id="{DA1E6E35-458E-D7F6-DB0B-03310E3BD854}"/>
                </a:ext>
              </a:extLst>
            </p:cNvPr>
            <p:cNvSpPr/>
            <p:nvPr/>
          </p:nvSpPr>
          <p:spPr>
            <a:xfrm>
              <a:off x="501815" y="1244338"/>
              <a:ext cx="6066258" cy="3743861"/>
            </a:xfrm>
            <a:custGeom>
              <a:avLst/>
              <a:gdLst>
                <a:gd name="csX0" fmla="*/ 0 w 6066258"/>
                <a:gd name="csY0" fmla="*/ 623989 h 3743861"/>
                <a:gd name="csX1" fmla="*/ 623989 w 6066258"/>
                <a:gd name="csY1" fmla="*/ 0 h 3743861"/>
                <a:gd name="csX2" fmla="*/ 1312315 w 6066258"/>
                <a:gd name="csY2" fmla="*/ 0 h 3743861"/>
                <a:gd name="csX3" fmla="*/ 2097006 w 6066258"/>
                <a:gd name="csY3" fmla="*/ 0 h 3743861"/>
                <a:gd name="csX4" fmla="*/ 2737149 w 6066258"/>
                <a:gd name="csY4" fmla="*/ 0 h 3743861"/>
                <a:gd name="csX5" fmla="*/ 3521840 w 6066258"/>
                <a:gd name="csY5" fmla="*/ 0 h 3743861"/>
                <a:gd name="csX6" fmla="*/ 4210166 w 6066258"/>
                <a:gd name="csY6" fmla="*/ 0 h 3743861"/>
                <a:gd name="csX7" fmla="*/ 4802126 w 6066258"/>
                <a:gd name="csY7" fmla="*/ 0 h 3743861"/>
                <a:gd name="csX8" fmla="*/ 5442269 w 6066258"/>
                <a:gd name="csY8" fmla="*/ 0 h 3743861"/>
                <a:gd name="csX9" fmla="*/ 6066258 w 6066258"/>
                <a:gd name="csY9" fmla="*/ 623989 h 3743861"/>
                <a:gd name="csX10" fmla="*/ 6066258 w 6066258"/>
                <a:gd name="csY10" fmla="*/ 1247960 h 3743861"/>
                <a:gd name="csX11" fmla="*/ 6066258 w 6066258"/>
                <a:gd name="csY11" fmla="*/ 1822013 h 3743861"/>
                <a:gd name="csX12" fmla="*/ 6066258 w 6066258"/>
                <a:gd name="csY12" fmla="*/ 2421025 h 3743861"/>
                <a:gd name="csX13" fmla="*/ 6066258 w 6066258"/>
                <a:gd name="csY13" fmla="*/ 3119872 h 3743861"/>
                <a:gd name="csX14" fmla="*/ 5442269 w 6066258"/>
                <a:gd name="csY14" fmla="*/ 3743861 h 3743861"/>
                <a:gd name="csX15" fmla="*/ 4898492 w 6066258"/>
                <a:gd name="csY15" fmla="*/ 3743861 h 3743861"/>
                <a:gd name="csX16" fmla="*/ 4306532 w 6066258"/>
                <a:gd name="csY16" fmla="*/ 3743861 h 3743861"/>
                <a:gd name="csX17" fmla="*/ 3521840 w 6066258"/>
                <a:gd name="csY17" fmla="*/ 3743861 h 3743861"/>
                <a:gd name="csX18" fmla="*/ 2737149 w 6066258"/>
                <a:gd name="csY18" fmla="*/ 3743861 h 3743861"/>
                <a:gd name="csX19" fmla="*/ 2000640 w 6066258"/>
                <a:gd name="csY19" fmla="*/ 3743861 h 3743861"/>
                <a:gd name="csX20" fmla="*/ 1312315 w 6066258"/>
                <a:gd name="csY20" fmla="*/ 3743861 h 3743861"/>
                <a:gd name="csX21" fmla="*/ 623989 w 6066258"/>
                <a:gd name="csY21" fmla="*/ 3743861 h 3743861"/>
                <a:gd name="csX22" fmla="*/ 0 w 6066258"/>
                <a:gd name="csY22" fmla="*/ 3119872 h 3743861"/>
                <a:gd name="csX23" fmla="*/ 0 w 6066258"/>
                <a:gd name="csY23" fmla="*/ 2520860 h 3743861"/>
                <a:gd name="csX24" fmla="*/ 0 w 6066258"/>
                <a:gd name="csY24" fmla="*/ 1946807 h 3743861"/>
                <a:gd name="csX25" fmla="*/ 0 w 6066258"/>
                <a:gd name="csY25" fmla="*/ 1397713 h 3743861"/>
                <a:gd name="csX26" fmla="*/ 0 w 6066258"/>
                <a:gd name="csY26" fmla="*/ 623989 h 37438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066258" h="3743861" fill="none" extrusionOk="0">
                  <a:moveTo>
                    <a:pt x="0" y="623989"/>
                  </a:moveTo>
                  <a:cubicBezTo>
                    <a:pt x="-37617" y="214568"/>
                    <a:pt x="298284" y="-27798"/>
                    <a:pt x="623989" y="0"/>
                  </a:cubicBezTo>
                  <a:cubicBezTo>
                    <a:pt x="805439" y="7359"/>
                    <a:pt x="1081641" y="17239"/>
                    <a:pt x="1312315" y="0"/>
                  </a:cubicBezTo>
                  <a:cubicBezTo>
                    <a:pt x="1542989" y="-17239"/>
                    <a:pt x="1919126" y="-38174"/>
                    <a:pt x="2097006" y="0"/>
                  </a:cubicBezTo>
                  <a:cubicBezTo>
                    <a:pt x="2274886" y="38174"/>
                    <a:pt x="2510938" y="-14823"/>
                    <a:pt x="2737149" y="0"/>
                  </a:cubicBezTo>
                  <a:cubicBezTo>
                    <a:pt x="2963360" y="14823"/>
                    <a:pt x="3319137" y="-9869"/>
                    <a:pt x="3521840" y="0"/>
                  </a:cubicBezTo>
                  <a:cubicBezTo>
                    <a:pt x="3724543" y="9869"/>
                    <a:pt x="3951016" y="33022"/>
                    <a:pt x="4210166" y="0"/>
                  </a:cubicBezTo>
                  <a:cubicBezTo>
                    <a:pt x="4469316" y="-33022"/>
                    <a:pt x="4582464" y="-11470"/>
                    <a:pt x="4802126" y="0"/>
                  </a:cubicBezTo>
                  <a:cubicBezTo>
                    <a:pt x="5021788" y="11470"/>
                    <a:pt x="5194785" y="-7461"/>
                    <a:pt x="5442269" y="0"/>
                  </a:cubicBezTo>
                  <a:cubicBezTo>
                    <a:pt x="5791027" y="42651"/>
                    <a:pt x="6058068" y="197876"/>
                    <a:pt x="6066258" y="623989"/>
                  </a:cubicBezTo>
                  <a:cubicBezTo>
                    <a:pt x="6073143" y="792615"/>
                    <a:pt x="6055469" y="998837"/>
                    <a:pt x="6066258" y="1247960"/>
                  </a:cubicBezTo>
                  <a:cubicBezTo>
                    <a:pt x="6077047" y="1497083"/>
                    <a:pt x="6062489" y="1545193"/>
                    <a:pt x="6066258" y="1822013"/>
                  </a:cubicBezTo>
                  <a:cubicBezTo>
                    <a:pt x="6070027" y="2098833"/>
                    <a:pt x="6074547" y="2154322"/>
                    <a:pt x="6066258" y="2421025"/>
                  </a:cubicBezTo>
                  <a:cubicBezTo>
                    <a:pt x="6057969" y="2687728"/>
                    <a:pt x="6031663" y="2927826"/>
                    <a:pt x="6066258" y="3119872"/>
                  </a:cubicBezTo>
                  <a:cubicBezTo>
                    <a:pt x="6097811" y="3527707"/>
                    <a:pt x="5819700" y="3749947"/>
                    <a:pt x="5442269" y="3743861"/>
                  </a:cubicBezTo>
                  <a:cubicBezTo>
                    <a:pt x="5303939" y="3722691"/>
                    <a:pt x="5040533" y="3727211"/>
                    <a:pt x="4898492" y="3743861"/>
                  </a:cubicBezTo>
                  <a:cubicBezTo>
                    <a:pt x="4756451" y="3760511"/>
                    <a:pt x="4475124" y="3725558"/>
                    <a:pt x="4306532" y="3743861"/>
                  </a:cubicBezTo>
                  <a:cubicBezTo>
                    <a:pt x="4137940" y="3762164"/>
                    <a:pt x="3704161" y="3726306"/>
                    <a:pt x="3521840" y="3743861"/>
                  </a:cubicBezTo>
                  <a:cubicBezTo>
                    <a:pt x="3339519" y="3761416"/>
                    <a:pt x="2928578" y="3756413"/>
                    <a:pt x="2737149" y="3743861"/>
                  </a:cubicBezTo>
                  <a:cubicBezTo>
                    <a:pt x="2545720" y="3731309"/>
                    <a:pt x="2194635" y="3749232"/>
                    <a:pt x="2000640" y="3743861"/>
                  </a:cubicBezTo>
                  <a:cubicBezTo>
                    <a:pt x="1806645" y="3738490"/>
                    <a:pt x="1626771" y="3725005"/>
                    <a:pt x="1312315" y="3743861"/>
                  </a:cubicBezTo>
                  <a:cubicBezTo>
                    <a:pt x="997859" y="3762717"/>
                    <a:pt x="862711" y="3767552"/>
                    <a:pt x="623989" y="3743861"/>
                  </a:cubicBezTo>
                  <a:cubicBezTo>
                    <a:pt x="302813" y="3740184"/>
                    <a:pt x="24238" y="3434585"/>
                    <a:pt x="0" y="3119872"/>
                  </a:cubicBezTo>
                  <a:cubicBezTo>
                    <a:pt x="10341" y="2949542"/>
                    <a:pt x="-20186" y="2685439"/>
                    <a:pt x="0" y="2520860"/>
                  </a:cubicBezTo>
                  <a:cubicBezTo>
                    <a:pt x="20186" y="2356281"/>
                    <a:pt x="22713" y="2151493"/>
                    <a:pt x="0" y="1946807"/>
                  </a:cubicBezTo>
                  <a:cubicBezTo>
                    <a:pt x="-22713" y="1742121"/>
                    <a:pt x="-13580" y="1620322"/>
                    <a:pt x="0" y="1397713"/>
                  </a:cubicBezTo>
                  <a:cubicBezTo>
                    <a:pt x="13580" y="1175104"/>
                    <a:pt x="-26685" y="917840"/>
                    <a:pt x="0" y="623989"/>
                  </a:cubicBezTo>
                  <a:close/>
                </a:path>
                <a:path w="6066258" h="3743861" stroke="0" extrusionOk="0">
                  <a:moveTo>
                    <a:pt x="0" y="623989"/>
                  </a:moveTo>
                  <a:cubicBezTo>
                    <a:pt x="20406" y="248925"/>
                    <a:pt x="272972" y="17894"/>
                    <a:pt x="623989" y="0"/>
                  </a:cubicBezTo>
                  <a:cubicBezTo>
                    <a:pt x="782804" y="10693"/>
                    <a:pt x="960897" y="2409"/>
                    <a:pt x="1167766" y="0"/>
                  </a:cubicBezTo>
                  <a:cubicBezTo>
                    <a:pt x="1374635" y="-2409"/>
                    <a:pt x="1549480" y="4723"/>
                    <a:pt x="1711544" y="0"/>
                  </a:cubicBezTo>
                  <a:cubicBezTo>
                    <a:pt x="1873608" y="-4723"/>
                    <a:pt x="2115120" y="-33455"/>
                    <a:pt x="2448052" y="0"/>
                  </a:cubicBezTo>
                  <a:cubicBezTo>
                    <a:pt x="2780984" y="33455"/>
                    <a:pt x="2974844" y="656"/>
                    <a:pt x="3184561" y="0"/>
                  </a:cubicBezTo>
                  <a:cubicBezTo>
                    <a:pt x="3394278" y="-656"/>
                    <a:pt x="3498071" y="-9220"/>
                    <a:pt x="3728338" y="0"/>
                  </a:cubicBezTo>
                  <a:cubicBezTo>
                    <a:pt x="3958605" y="9220"/>
                    <a:pt x="4122893" y="26982"/>
                    <a:pt x="4368481" y="0"/>
                  </a:cubicBezTo>
                  <a:cubicBezTo>
                    <a:pt x="4614069" y="-26982"/>
                    <a:pt x="4976365" y="285"/>
                    <a:pt x="5442269" y="0"/>
                  </a:cubicBezTo>
                  <a:cubicBezTo>
                    <a:pt x="5799545" y="5997"/>
                    <a:pt x="6021604" y="239898"/>
                    <a:pt x="6066258" y="623989"/>
                  </a:cubicBezTo>
                  <a:cubicBezTo>
                    <a:pt x="6069268" y="845588"/>
                    <a:pt x="6067339" y="1008707"/>
                    <a:pt x="6066258" y="1297877"/>
                  </a:cubicBezTo>
                  <a:cubicBezTo>
                    <a:pt x="6065177" y="1587047"/>
                    <a:pt x="6048284" y="1580879"/>
                    <a:pt x="6066258" y="1846972"/>
                  </a:cubicBezTo>
                  <a:cubicBezTo>
                    <a:pt x="6084232" y="2113065"/>
                    <a:pt x="6083436" y="2361272"/>
                    <a:pt x="6066258" y="2495901"/>
                  </a:cubicBezTo>
                  <a:cubicBezTo>
                    <a:pt x="6049080" y="2630530"/>
                    <a:pt x="6050507" y="2910215"/>
                    <a:pt x="6066258" y="3119872"/>
                  </a:cubicBezTo>
                  <a:cubicBezTo>
                    <a:pt x="5987237" y="3445702"/>
                    <a:pt x="5742854" y="3682633"/>
                    <a:pt x="5442269" y="3743861"/>
                  </a:cubicBezTo>
                  <a:cubicBezTo>
                    <a:pt x="5263206" y="3719935"/>
                    <a:pt x="4919738" y="3751520"/>
                    <a:pt x="4753943" y="3743861"/>
                  </a:cubicBezTo>
                  <a:cubicBezTo>
                    <a:pt x="4588148" y="3736202"/>
                    <a:pt x="4375934" y="3727442"/>
                    <a:pt x="4017435" y="3743861"/>
                  </a:cubicBezTo>
                  <a:cubicBezTo>
                    <a:pt x="3658936" y="3760280"/>
                    <a:pt x="3628379" y="3772439"/>
                    <a:pt x="3425475" y="3743861"/>
                  </a:cubicBezTo>
                  <a:cubicBezTo>
                    <a:pt x="3222571" y="3715283"/>
                    <a:pt x="3054137" y="3718618"/>
                    <a:pt x="2737149" y="3743861"/>
                  </a:cubicBezTo>
                  <a:cubicBezTo>
                    <a:pt x="2420161" y="3769104"/>
                    <a:pt x="2230500" y="3745044"/>
                    <a:pt x="2097006" y="3743861"/>
                  </a:cubicBezTo>
                  <a:cubicBezTo>
                    <a:pt x="1963512" y="3742678"/>
                    <a:pt x="1639406" y="3764173"/>
                    <a:pt x="1312315" y="3743861"/>
                  </a:cubicBezTo>
                  <a:cubicBezTo>
                    <a:pt x="985224" y="3723549"/>
                    <a:pt x="900296" y="3718392"/>
                    <a:pt x="623989" y="3743861"/>
                  </a:cubicBezTo>
                  <a:cubicBezTo>
                    <a:pt x="282867" y="3762085"/>
                    <a:pt x="20812" y="3491950"/>
                    <a:pt x="0" y="3119872"/>
                  </a:cubicBezTo>
                  <a:cubicBezTo>
                    <a:pt x="11865" y="2935909"/>
                    <a:pt x="-21801" y="2739568"/>
                    <a:pt x="0" y="2545819"/>
                  </a:cubicBezTo>
                  <a:cubicBezTo>
                    <a:pt x="21801" y="2352070"/>
                    <a:pt x="-22144" y="2162581"/>
                    <a:pt x="0" y="1946807"/>
                  </a:cubicBezTo>
                  <a:cubicBezTo>
                    <a:pt x="22144" y="1731033"/>
                    <a:pt x="-17152" y="1446116"/>
                    <a:pt x="0" y="1297877"/>
                  </a:cubicBezTo>
                  <a:cubicBezTo>
                    <a:pt x="17152" y="1149638"/>
                    <a:pt x="8068" y="920472"/>
                    <a:pt x="0" y="623989"/>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accent3">
                      <a:lumMod val="50000"/>
                    </a:schemeClr>
                  </a:solidFill>
                  <a:latin typeface="Cambria" panose="02040503050406030204" pitchFamily="18" charset="0"/>
                  <a:ea typeface="Cambria" panose="02040503050406030204" pitchFamily="18" charset="0"/>
                </a:rPr>
                <a:t>Rửa</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sạch</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thịt</a:t>
              </a:r>
              <a:r>
                <a:rPr lang="en-US" sz="3600" b="1" dirty="0">
                  <a:solidFill>
                    <a:schemeClr val="accent3">
                      <a:lumMod val="50000"/>
                    </a:schemeClr>
                  </a:solidFill>
                  <a:latin typeface="Cambria" panose="02040503050406030204" pitchFamily="18" charset="0"/>
                  <a:ea typeface="Cambria" panose="02040503050406030204" pitchFamily="18" charset="0"/>
                </a:rPr>
                <a:t>, </a:t>
              </a:r>
            </a:p>
            <a:p>
              <a:r>
                <a:rPr lang="en-US" sz="3600" b="1" dirty="0" err="1">
                  <a:solidFill>
                    <a:schemeClr val="accent3">
                      <a:lumMod val="50000"/>
                    </a:schemeClr>
                  </a:solidFill>
                  <a:latin typeface="Cambria" panose="02040503050406030204" pitchFamily="18" charset="0"/>
                  <a:ea typeface="Cambria" panose="02040503050406030204" pitchFamily="18" charset="0"/>
                </a:rPr>
                <a:t>băm</a:t>
              </a:r>
              <a:r>
                <a:rPr lang="en-US" sz="3600" b="1" dirty="0">
                  <a:solidFill>
                    <a:schemeClr val="accent3">
                      <a:lumMod val="50000"/>
                    </a:schemeClr>
                  </a:solidFill>
                  <a:latin typeface="Cambria" panose="02040503050406030204" pitchFamily="18" charset="0"/>
                  <a:ea typeface="Cambria" panose="02040503050406030204" pitchFamily="18" charset="0"/>
                </a:rPr>
                <a:t> nhỏ </a:t>
              </a:r>
              <a:r>
                <a:rPr lang="en-US" sz="3600" b="1" dirty="0" err="1">
                  <a:solidFill>
                    <a:schemeClr val="accent3">
                      <a:lumMod val="50000"/>
                    </a:schemeClr>
                  </a:solidFill>
                  <a:latin typeface="Cambria" panose="02040503050406030204" pitchFamily="18" charset="0"/>
                  <a:ea typeface="Cambria" panose="02040503050406030204" pitchFamily="18" charset="0"/>
                </a:rPr>
                <a:t>hoặc</a:t>
              </a:r>
              <a:r>
                <a:rPr lang="en-US" sz="3600" b="1" dirty="0">
                  <a:solidFill>
                    <a:schemeClr val="accent3">
                      <a:lumMod val="50000"/>
                    </a:schemeClr>
                  </a:solidFill>
                  <a:latin typeface="Cambria" panose="02040503050406030204" pitchFamily="18" charset="0"/>
                  <a:ea typeface="Cambria" panose="02040503050406030204" pitchFamily="18" charset="0"/>
                </a:rPr>
                <a:t> </a:t>
              </a:r>
            </a:p>
            <a:p>
              <a:r>
                <a:rPr lang="en-US" sz="3600" b="1" dirty="0" err="1">
                  <a:solidFill>
                    <a:schemeClr val="accent3">
                      <a:lumMod val="50000"/>
                    </a:schemeClr>
                  </a:solidFill>
                  <a:latin typeface="Cambria" panose="02040503050406030204" pitchFamily="18" charset="0"/>
                  <a:ea typeface="Cambria" panose="02040503050406030204" pitchFamily="18" charset="0"/>
                </a:rPr>
                <a:t>xay</a:t>
              </a:r>
              <a:r>
                <a:rPr lang="en-US" sz="3600" b="1" dirty="0">
                  <a:solidFill>
                    <a:schemeClr val="accent3">
                      <a:lumMod val="50000"/>
                    </a:schemeClr>
                  </a:solidFill>
                  <a:latin typeface="Cambria" panose="02040503050406030204" pitchFamily="18" charset="0"/>
                  <a:ea typeface="Cambria" panose="02040503050406030204" pitchFamily="18" charset="0"/>
                </a:rPr>
                <a:t> </a:t>
              </a:r>
              <a:r>
                <a:rPr lang="en-US" sz="3600" b="1" dirty="0" err="1">
                  <a:solidFill>
                    <a:schemeClr val="accent3">
                      <a:lumMod val="50000"/>
                    </a:schemeClr>
                  </a:solidFill>
                  <a:latin typeface="Cambria" panose="02040503050406030204" pitchFamily="18" charset="0"/>
                  <a:ea typeface="Cambria" panose="02040503050406030204" pitchFamily="18" charset="0"/>
                </a:rPr>
                <a:t>nhuyễn</a:t>
              </a:r>
              <a:r>
                <a:rPr lang="en-US" sz="3600" b="1" dirty="0">
                  <a:solidFill>
                    <a:schemeClr val="accent3">
                      <a:lumMod val="50000"/>
                    </a:schemeClr>
                  </a:solidFill>
                  <a:latin typeface="Cambria" panose="02040503050406030204" pitchFamily="18" charset="0"/>
                  <a:ea typeface="Cambria" panose="02040503050406030204" pitchFamily="18" charset="0"/>
                </a:rPr>
                <a:t>. </a:t>
              </a:r>
            </a:p>
          </p:txBody>
        </p:sp>
        <p:pic>
          <p:nvPicPr>
            <p:cNvPr id="43" name="Picture 2" descr="Một số lưu ý khi chọn mua máy xay thịt và sử dụng hiệu quả">
              <a:extLst>
                <a:ext uri="{FF2B5EF4-FFF2-40B4-BE49-F238E27FC236}">
                  <a16:creationId xmlns:a16="http://schemas.microsoft.com/office/drawing/2014/main" id="{3ABBE310-38F7-6E59-4B58-28D5BC133E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3570970" y="1940145"/>
              <a:ext cx="2930406" cy="29023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004B8A2-6C0B-CBBD-DD45-8ADE152151D0}"/>
                </a:ext>
              </a:extLst>
            </p:cNvPr>
            <p:cNvPicPr>
              <a:picLocks noChangeAspect="1"/>
            </p:cNvPicPr>
            <p:nvPr/>
          </p:nvPicPr>
          <p:blipFill>
            <a:blip r:embed="rId5"/>
            <a:stretch>
              <a:fillRect/>
            </a:stretch>
          </p:blipFill>
          <p:spPr>
            <a:xfrm>
              <a:off x="5797816" y="939760"/>
              <a:ext cx="1249013" cy="140910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48" name="Rectangle: Rounded Corners 6">
            <a:extLst>
              <a:ext uri="{FF2B5EF4-FFF2-40B4-BE49-F238E27FC236}">
                <a16:creationId xmlns:a16="http://schemas.microsoft.com/office/drawing/2014/main" id="{396E5DB0-EAAC-8663-1669-2ED41F56F580}"/>
              </a:ext>
            </a:extLst>
          </p:cNvPr>
          <p:cNvSpPr/>
          <p:nvPr/>
        </p:nvSpPr>
        <p:spPr>
          <a:xfrm>
            <a:off x="234635" y="2053398"/>
            <a:ext cx="6086515" cy="3069051"/>
          </a:xfrm>
          <a:custGeom>
            <a:avLst/>
            <a:gdLst>
              <a:gd name="csX0" fmla="*/ 0 w 6086515"/>
              <a:gd name="csY0" fmla="*/ 511519 h 3069051"/>
              <a:gd name="csX1" fmla="*/ 511519 w 6086515"/>
              <a:gd name="csY1" fmla="*/ 0 h 3069051"/>
              <a:gd name="csX2" fmla="*/ 1144454 w 6086515"/>
              <a:gd name="csY2" fmla="*/ 0 h 3069051"/>
              <a:gd name="csX3" fmla="*/ 1878658 w 6086515"/>
              <a:gd name="csY3" fmla="*/ 0 h 3069051"/>
              <a:gd name="csX4" fmla="*/ 2460958 w 6086515"/>
              <a:gd name="csY4" fmla="*/ 0 h 3069051"/>
              <a:gd name="csX5" fmla="*/ 3195162 w 6086515"/>
              <a:gd name="csY5" fmla="*/ 0 h 3069051"/>
              <a:gd name="csX6" fmla="*/ 3828096 w 6086515"/>
              <a:gd name="csY6" fmla="*/ 0 h 3069051"/>
              <a:gd name="csX7" fmla="*/ 4359762 w 6086515"/>
              <a:gd name="csY7" fmla="*/ 0 h 3069051"/>
              <a:gd name="csX8" fmla="*/ 4992696 w 6086515"/>
              <a:gd name="csY8" fmla="*/ 0 h 3069051"/>
              <a:gd name="csX9" fmla="*/ 5574996 w 6086515"/>
              <a:gd name="csY9" fmla="*/ 0 h 3069051"/>
              <a:gd name="csX10" fmla="*/ 6086515 w 6086515"/>
              <a:gd name="csY10" fmla="*/ 511519 h 3069051"/>
              <a:gd name="csX11" fmla="*/ 6086515 w 6086515"/>
              <a:gd name="csY11" fmla="*/ 1132143 h 3069051"/>
              <a:gd name="csX12" fmla="*/ 6086515 w 6086515"/>
              <a:gd name="csY12" fmla="*/ 1793687 h 3069051"/>
              <a:gd name="csX13" fmla="*/ 6086515 w 6086515"/>
              <a:gd name="csY13" fmla="*/ 2557532 h 3069051"/>
              <a:gd name="csX14" fmla="*/ 5574996 w 6086515"/>
              <a:gd name="csY14" fmla="*/ 3069051 h 3069051"/>
              <a:gd name="csX15" fmla="*/ 5093966 w 6086515"/>
              <a:gd name="csY15" fmla="*/ 3069051 h 3069051"/>
              <a:gd name="csX16" fmla="*/ 4562301 w 6086515"/>
              <a:gd name="csY16" fmla="*/ 3069051 h 3069051"/>
              <a:gd name="csX17" fmla="*/ 3828096 w 6086515"/>
              <a:gd name="csY17" fmla="*/ 3069051 h 3069051"/>
              <a:gd name="csX18" fmla="*/ 3093892 w 6086515"/>
              <a:gd name="csY18" fmla="*/ 3069051 h 3069051"/>
              <a:gd name="csX19" fmla="*/ 2410323 w 6086515"/>
              <a:gd name="csY19" fmla="*/ 3069051 h 3069051"/>
              <a:gd name="csX20" fmla="*/ 1777388 w 6086515"/>
              <a:gd name="csY20" fmla="*/ 3069051 h 3069051"/>
              <a:gd name="csX21" fmla="*/ 1195088 w 6086515"/>
              <a:gd name="csY21" fmla="*/ 3069051 h 3069051"/>
              <a:gd name="csX22" fmla="*/ 511519 w 6086515"/>
              <a:gd name="csY22" fmla="*/ 3069051 h 3069051"/>
              <a:gd name="csX23" fmla="*/ 0 w 6086515"/>
              <a:gd name="csY23" fmla="*/ 2557532 h 3069051"/>
              <a:gd name="csX24" fmla="*/ 0 w 6086515"/>
              <a:gd name="csY24" fmla="*/ 1875528 h 3069051"/>
              <a:gd name="csX25" fmla="*/ 0 w 6086515"/>
              <a:gd name="csY25" fmla="*/ 1254904 h 3069051"/>
              <a:gd name="csX26" fmla="*/ 0 w 6086515"/>
              <a:gd name="csY26" fmla="*/ 511519 h 30690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086515" h="3069051" fill="none" extrusionOk="0">
                <a:moveTo>
                  <a:pt x="0" y="511519"/>
                </a:moveTo>
                <a:cubicBezTo>
                  <a:pt x="-16900" y="199902"/>
                  <a:pt x="241437" y="-18257"/>
                  <a:pt x="511519" y="0"/>
                </a:cubicBezTo>
                <a:cubicBezTo>
                  <a:pt x="824605" y="-14243"/>
                  <a:pt x="857947" y="-10240"/>
                  <a:pt x="1144454" y="0"/>
                </a:cubicBezTo>
                <a:cubicBezTo>
                  <a:pt x="1430961" y="10240"/>
                  <a:pt x="1575004" y="-22501"/>
                  <a:pt x="1878658" y="0"/>
                </a:cubicBezTo>
                <a:cubicBezTo>
                  <a:pt x="2182312" y="22501"/>
                  <a:pt x="2269605" y="14726"/>
                  <a:pt x="2460958" y="0"/>
                </a:cubicBezTo>
                <a:cubicBezTo>
                  <a:pt x="2652311" y="-14726"/>
                  <a:pt x="2996114" y="-11350"/>
                  <a:pt x="3195162" y="0"/>
                </a:cubicBezTo>
                <a:cubicBezTo>
                  <a:pt x="3394210" y="11350"/>
                  <a:pt x="3662038" y="-18614"/>
                  <a:pt x="3828096" y="0"/>
                </a:cubicBezTo>
                <a:cubicBezTo>
                  <a:pt x="3994154" y="18614"/>
                  <a:pt x="4209748" y="-6575"/>
                  <a:pt x="4359762" y="0"/>
                </a:cubicBezTo>
                <a:cubicBezTo>
                  <a:pt x="4509776" y="6575"/>
                  <a:pt x="4798323" y="3932"/>
                  <a:pt x="4992696" y="0"/>
                </a:cubicBezTo>
                <a:cubicBezTo>
                  <a:pt x="5187069" y="-3932"/>
                  <a:pt x="5332818" y="12421"/>
                  <a:pt x="5574996" y="0"/>
                </a:cubicBezTo>
                <a:cubicBezTo>
                  <a:pt x="5827037" y="46540"/>
                  <a:pt x="6056619" y="215268"/>
                  <a:pt x="6086515" y="511519"/>
                </a:cubicBezTo>
                <a:cubicBezTo>
                  <a:pt x="6097377" y="672194"/>
                  <a:pt x="6072528" y="843635"/>
                  <a:pt x="6086515" y="1132143"/>
                </a:cubicBezTo>
                <a:cubicBezTo>
                  <a:pt x="6100502" y="1420651"/>
                  <a:pt x="6107178" y="1508624"/>
                  <a:pt x="6086515" y="1793687"/>
                </a:cubicBezTo>
                <a:cubicBezTo>
                  <a:pt x="6065852" y="2078750"/>
                  <a:pt x="6086623" y="2200595"/>
                  <a:pt x="6086515" y="2557532"/>
                </a:cubicBezTo>
                <a:cubicBezTo>
                  <a:pt x="6117026" y="2901165"/>
                  <a:pt x="5902282" y="3077357"/>
                  <a:pt x="5574996" y="3069051"/>
                </a:cubicBezTo>
                <a:cubicBezTo>
                  <a:pt x="5366062" y="3074649"/>
                  <a:pt x="5225588" y="3061887"/>
                  <a:pt x="5093966" y="3069051"/>
                </a:cubicBezTo>
                <a:cubicBezTo>
                  <a:pt x="4962344" y="3076216"/>
                  <a:pt x="4706210" y="3094363"/>
                  <a:pt x="4562301" y="3069051"/>
                </a:cubicBezTo>
                <a:cubicBezTo>
                  <a:pt x="4418393" y="3043739"/>
                  <a:pt x="4073785" y="3105179"/>
                  <a:pt x="3828096" y="3069051"/>
                </a:cubicBezTo>
                <a:cubicBezTo>
                  <a:pt x="3582407" y="3032923"/>
                  <a:pt x="3301874" y="3077444"/>
                  <a:pt x="3093892" y="3069051"/>
                </a:cubicBezTo>
                <a:cubicBezTo>
                  <a:pt x="2885910" y="3060658"/>
                  <a:pt x="2581993" y="3042369"/>
                  <a:pt x="2410323" y="3069051"/>
                </a:cubicBezTo>
                <a:cubicBezTo>
                  <a:pt x="2238653" y="3095733"/>
                  <a:pt x="2012948" y="3094887"/>
                  <a:pt x="1777388" y="3069051"/>
                </a:cubicBezTo>
                <a:cubicBezTo>
                  <a:pt x="1541828" y="3043215"/>
                  <a:pt x="1366376" y="3040088"/>
                  <a:pt x="1195088" y="3069051"/>
                </a:cubicBezTo>
                <a:cubicBezTo>
                  <a:pt x="1023800" y="3098014"/>
                  <a:pt x="837109" y="3098440"/>
                  <a:pt x="511519" y="3069051"/>
                </a:cubicBezTo>
                <a:cubicBezTo>
                  <a:pt x="253177" y="3058405"/>
                  <a:pt x="-7655" y="2849729"/>
                  <a:pt x="0" y="2557532"/>
                </a:cubicBezTo>
                <a:cubicBezTo>
                  <a:pt x="1790" y="2261394"/>
                  <a:pt x="15059" y="2014726"/>
                  <a:pt x="0" y="1875528"/>
                </a:cubicBezTo>
                <a:cubicBezTo>
                  <a:pt x="-15059" y="1736330"/>
                  <a:pt x="29390" y="1439560"/>
                  <a:pt x="0" y="1254904"/>
                </a:cubicBezTo>
                <a:cubicBezTo>
                  <a:pt x="-29390" y="1070248"/>
                  <a:pt x="-14420" y="790393"/>
                  <a:pt x="0" y="511519"/>
                </a:cubicBezTo>
                <a:close/>
              </a:path>
              <a:path w="6086515" h="3069051" stroke="0" extrusionOk="0">
                <a:moveTo>
                  <a:pt x="0" y="511519"/>
                </a:moveTo>
                <a:cubicBezTo>
                  <a:pt x="11604" y="211703"/>
                  <a:pt x="217026" y="33533"/>
                  <a:pt x="511519" y="0"/>
                </a:cubicBezTo>
                <a:cubicBezTo>
                  <a:pt x="607822" y="23209"/>
                  <a:pt x="767272" y="15780"/>
                  <a:pt x="992549" y="0"/>
                </a:cubicBezTo>
                <a:cubicBezTo>
                  <a:pt x="1217826" y="-15780"/>
                  <a:pt x="1331893" y="115"/>
                  <a:pt x="1473580" y="0"/>
                </a:cubicBezTo>
                <a:cubicBezTo>
                  <a:pt x="1615267" y="-115"/>
                  <a:pt x="1998454" y="-8234"/>
                  <a:pt x="2157149" y="0"/>
                </a:cubicBezTo>
                <a:cubicBezTo>
                  <a:pt x="2315844" y="8234"/>
                  <a:pt x="2652347" y="-30505"/>
                  <a:pt x="2840718" y="0"/>
                </a:cubicBezTo>
                <a:cubicBezTo>
                  <a:pt x="3029089" y="30505"/>
                  <a:pt x="3119072" y="9692"/>
                  <a:pt x="3321749" y="0"/>
                </a:cubicBezTo>
                <a:cubicBezTo>
                  <a:pt x="3524426" y="-9692"/>
                  <a:pt x="3677051" y="-10743"/>
                  <a:pt x="3904049" y="0"/>
                </a:cubicBezTo>
                <a:cubicBezTo>
                  <a:pt x="4131047" y="10743"/>
                  <a:pt x="4421369" y="-14366"/>
                  <a:pt x="4587618" y="0"/>
                </a:cubicBezTo>
                <a:cubicBezTo>
                  <a:pt x="4753867" y="14366"/>
                  <a:pt x="5117517" y="-38776"/>
                  <a:pt x="5574996" y="0"/>
                </a:cubicBezTo>
                <a:cubicBezTo>
                  <a:pt x="5809127" y="16984"/>
                  <a:pt x="6087908" y="211290"/>
                  <a:pt x="6086515" y="511519"/>
                </a:cubicBezTo>
                <a:cubicBezTo>
                  <a:pt x="6098712" y="696142"/>
                  <a:pt x="6116162" y="997753"/>
                  <a:pt x="6086515" y="1234444"/>
                </a:cubicBezTo>
                <a:cubicBezTo>
                  <a:pt x="6056868" y="1471136"/>
                  <a:pt x="6066124" y="1762907"/>
                  <a:pt x="6086515" y="1936908"/>
                </a:cubicBezTo>
                <a:cubicBezTo>
                  <a:pt x="6106906" y="2110909"/>
                  <a:pt x="6105874" y="2393470"/>
                  <a:pt x="6086515" y="2557532"/>
                </a:cubicBezTo>
                <a:cubicBezTo>
                  <a:pt x="6026772" y="2825830"/>
                  <a:pt x="5825265" y="3024230"/>
                  <a:pt x="5574996" y="3069051"/>
                </a:cubicBezTo>
                <a:cubicBezTo>
                  <a:pt x="5304593" y="3039528"/>
                  <a:pt x="5214482" y="3075767"/>
                  <a:pt x="4942061" y="3069051"/>
                </a:cubicBezTo>
                <a:cubicBezTo>
                  <a:pt x="4669641" y="3062335"/>
                  <a:pt x="4429077" y="3079981"/>
                  <a:pt x="4258492" y="3069051"/>
                </a:cubicBezTo>
                <a:cubicBezTo>
                  <a:pt x="4087907" y="3058121"/>
                  <a:pt x="3867133" y="3077067"/>
                  <a:pt x="3726827" y="3069051"/>
                </a:cubicBezTo>
                <a:cubicBezTo>
                  <a:pt x="3586522" y="3061035"/>
                  <a:pt x="3364234" y="3088751"/>
                  <a:pt x="3093892" y="3069051"/>
                </a:cubicBezTo>
                <a:cubicBezTo>
                  <a:pt x="2823551" y="3049351"/>
                  <a:pt x="2779682" y="3071443"/>
                  <a:pt x="2511592" y="3069051"/>
                </a:cubicBezTo>
                <a:cubicBezTo>
                  <a:pt x="2243502" y="3066659"/>
                  <a:pt x="1944401" y="3095330"/>
                  <a:pt x="1777388" y="3069051"/>
                </a:cubicBezTo>
                <a:cubicBezTo>
                  <a:pt x="1610375" y="3042772"/>
                  <a:pt x="1312354" y="3061894"/>
                  <a:pt x="1195088" y="3069051"/>
                </a:cubicBezTo>
                <a:cubicBezTo>
                  <a:pt x="1077822" y="3076208"/>
                  <a:pt x="694277" y="3062503"/>
                  <a:pt x="511519" y="3069051"/>
                </a:cubicBezTo>
                <a:cubicBezTo>
                  <a:pt x="278763" y="3099507"/>
                  <a:pt x="25811" y="2801296"/>
                  <a:pt x="0" y="2557532"/>
                </a:cubicBezTo>
                <a:cubicBezTo>
                  <a:pt x="-6838" y="2312780"/>
                  <a:pt x="-2628" y="2195573"/>
                  <a:pt x="0" y="1875528"/>
                </a:cubicBezTo>
                <a:cubicBezTo>
                  <a:pt x="2628" y="1555483"/>
                  <a:pt x="5364" y="1461710"/>
                  <a:pt x="0" y="1173063"/>
                </a:cubicBezTo>
                <a:cubicBezTo>
                  <a:pt x="-5364" y="884417"/>
                  <a:pt x="-4624" y="677593"/>
                  <a:pt x="0" y="511519"/>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0">
                <a:solidFill>
                  <a:schemeClr val="accent3">
                    <a:lumMod val="50000"/>
                  </a:schemeClr>
                </a:solidFill>
                <a:effectLst/>
                <a:latin typeface="Cambria" panose="02040503050406030204" pitchFamily="18" charset="0"/>
                <a:ea typeface="Cambria" panose="02040503050406030204" pitchFamily="18" charset="0"/>
              </a:rPr>
              <a:t>Bức tranh m</a:t>
            </a:r>
            <a:r>
              <a:rPr lang="en-US" sz="3000" b="1">
                <a:solidFill>
                  <a:schemeClr val="accent3">
                    <a:lumMod val="50000"/>
                  </a:schemeClr>
                </a:solidFill>
                <a:latin typeface="Cambria" panose="02040503050406030204" pitchFamily="18" charset="0"/>
                <a:ea typeface="Cambria" panose="02040503050406030204" pitchFamily="18" charset="0"/>
              </a:rPr>
              <a:t>ô tả công việc ở mức 2: Đập trứng vào bát, </a:t>
            </a:r>
          </a:p>
          <a:p>
            <a:pPr algn="ctr"/>
            <a:r>
              <a:rPr lang="en-US" sz="3000" b="1">
                <a:solidFill>
                  <a:schemeClr val="accent3">
                    <a:lumMod val="50000"/>
                  </a:schemeClr>
                </a:solidFill>
                <a:latin typeface="Cambria" panose="02040503050406030204" pitchFamily="18" charset="0"/>
                <a:ea typeface="Cambria" panose="02040503050406030204" pitchFamily="18" charset="0"/>
              </a:rPr>
              <a:t>Cho thêm thịt xay, hành khô</a:t>
            </a:r>
          </a:p>
          <a:p>
            <a:pPr algn="ctr"/>
            <a:r>
              <a:rPr lang="en-US" sz="3000" b="1">
                <a:solidFill>
                  <a:schemeClr val="accent3">
                    <a:lumMod val="50000"/>
                  </a:schemeClr>
                </a:solidFill>
                <a:latin typeface="Cambria" panose="02040503050406030204" pitchFamily="18" charset="0"/>
                <a:ea typeface="Cambria" panose="02040503050406030204" pitchFamily="18" charset="0"/>
              </a:rPr>
              <a:t>băm nhỏ, một chút muối,</a:t>
            </a:r>
          </a:p>
          <a:p>
            <a:pPr algn="ctr"/>
            <a:r>
              <a:rPr lang="en-US" sz="3000" b="1">
                <a:solidFill>
                  <a:schemeClr val="accent3">
                    <a:lumMod val="50000"/>
                  </a:schemeClr>
                </a:solidFill>
                <a:latin typeface="Cambria" panose="02040503050406030204" pitchFamily="18" charset="0"/>
                <a:ea typeface="Cambria" panose="02040503050406030204" pitchFamily="18" charset="0"/>
              </a:rPr>
              <a:t>một chút nước mắm, </a:t>
            </a:r>
          </a:p>
          <a:p>
            <a:pPr algn="ctr"/>
            <a:r>
              <a:rPr lang="en-US" sz="3000" b="1">
                <a:solidFill>
                  <a:schemeClr val="accent3">
                    <a:lumMod val="50000"/>
                  </a:schemeClr>
                </a:solidFill>
                <a:latin typeface="Cambria" panose="02040503050406030204" pitchFamily="18" charset="0"/>
                <a:ea typeface="Cambria" panose="02040503050406030204" pitchFamily="18" charset="0"/>
              </a:rPr>
              <a:t>đánh đều</a:t>
            </a:r>
          </a:p>
        </p:txBody>
      </p:sp>
      <p:pic>
        <p:nvPicPr>
          <p:cNvPr id="49"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EBFDD856-0AA6-925B-2871-23B18A868E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57724">
            <a:off x="6478892" y="646053"/>
            <a:ext cx="1758609" cy="1759694"/>
          </a:xfrm>
          <a:prstGeom prst="rect">
            <a:avLst/>
          </a:prstGeom>
          <a:ln w="28575"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0"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FE852AED-8BB7-C7EA-76E4-A4FD7DCE05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660137">
            <a:off x="6609202" y="2866938"/>
            <a:ext cx="1968331" cy="1968331"/>
          </a:xfrm>
          <a:prstGeom prst="rect">
            <a:avLst/>
          </a:prstGeom>
          <a:ln w="38100" cap="rnd">
            <a:solidFill>
              <a:srgbClr val="C5316D"/>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156D64C3-403B-FEA1-C46E-AF61EDFC1CCD}"/>
              </a:ext>
            </a:extLst>
          </p:cNvPr>
          <p:cNvPicPr>
            <a:picLocks noChangeAspect="1"/>
          </p:cNvPicPr>
          <p:nvPr/>
        </p:nvPicPr>
        <p:blipFill>
          <a:blip r:embed="rId7"/>
          <a:stretch>
            <a:fillRect/>
          </a:stretch>
        </p:blipFill>
        <p:spPr>
          <a:xfrm>
            <a:off x="2600294" y="1130068"/>
            <a:ext cx="1002247" cy="1198176"/>
          </a:xfrm>
          <a:prstGeom prst="rect">
            <a:avLst/>
          </a:prstGeom>
        </p:spPr>
      </p:pic>
      <p:sp>
        <p:nvSpPr>
          <p:cNvPr id="52" name="TextBox 51">
            <a:extLst>
              <a:ext uri="{FF2B5EF4-FFF2-40B4-BE49-F238E27FC236}">
                <a16:creationId xmlns:a16="http://schemas.microsoft.com/office/drawing/2014/main" id="{DE44AA53-FA72-03CC-C700-41E4E92A7211}"/>
              </a:ext>
            </a:extLst>
          </p:cNvPr>
          <p:cNvSpPr txBox="1"/>
          <p:nvPr/>
        </p:nvSpPr>
        <p:spPr>
          <a:xfrm>
            <a:off x="0" y="206738"/>
            <a:ext cx="6202837" cy="923330"/>
          </a:xfrm>
          <a:prstGeom prst="homePlate">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Tranh bên mô tả công việc ở bước mấy? Nói lại công việc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1000" fill="hold"/>
                                        <p:tgtEl>
                                          <p:spTgt spid="50"/>
                                        </p:tgtEl>
                                        <p:attrNameLst>
                                          <p:attrName>ppt_w</p:attrName>
                                        </p:attrNameLst>
                                      </p:cBhvr>
                                      <p:tavLst>
                                        <p:tav tm="0">
                                          <p:val>
                                            <p:fltVal val="0"/>
                                          </p:val>
                                        </p:tav>
                                        <p:tav tm="100000">
                                          <p:val>
                                            <p:strVal val="#ppt_w"/>
                                          </p:val>
                                        </p:tav>
                                      </p:tavLst>
                                    </p:anim>
                                    <p:anim calcmode="lin" valueType="num">
                                      <p:cBhvr>
                                        <p:cTn id="14" dur="1000" fill="hold"/>
                                        <p:tgtEl>
                                          <p:spTgt spid="50"/>
                                        </p:tgtEl>
                                        <p:attrNameLst>
                                          <p:attrName>ppt_h</p:attrName>
                                        </p:attrNameLst>
                                      </p:cBhvr>
                                      <p:tavLst>
                                        <p:tav tm="0">
                                          <p:val>
                                            <p:fltVal val="0"/>
                                          </p:val>
                                        </p:tav>
                                        <p:tav tm="100000">
                                          <p:val>
                                            <p:strVal val="#ppt_h"/>
                                          </p:val>
                                        </p:tav>
                                      </p:tavLst>
                                    </p:anim>
                                    <p:anim calcmode="lin" valueType="num">
                                      <p:cBhvr>
                                        <p:cTn id="15"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50" name="TextBox 49">
            <a:extLst>
              <a:ext uri="{FF2B5EF4-FFF2-40B4-BE49-F238E27FC236}">
                <a16:creationId xmlns:a16="http://schemas.microsoft.com/office/drawing/2014/main" id="{93CD2124-922C-E774-9614-A64563D4727B}"/>
              </a:ext>
            </a:extLst>
          </p:cNvPr>
          <p:cNvSpPr txBox="1"/>
          <p:nvPr/>
        </p:nvSpPr>
        <p:spPr>
          <a:xfrm>
            <a:off x="490713" y="99605"/>
            <a:ext cx="8088198" cy="1021556"/>
          </a:xfrm>
          <a:prstGeom prst="roundRect">
            <a:avLst/>
          </a:prstGeom>
          <a:solidFill>
            <a:srgbClr val="C5316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latin typeface="Cambria" panose="02040503050406030204" pitchFamily="18" charset="0"/>
                <a:ea typeface="Cambria" panose="02040503050406030204" pitchFamily="18" charset="0"/>
              </a:rPr>
              <a:t>4. Sắp xếp các nội dung dưới đây theo thứ tự làm món trứng đúc thịt</a:t>
            </a:r>
          </a:p>
        </p:txBody>
      </p:sp>
      <p:grpSp>
        <p:nvGrpSpPr>
          <p:cNvPr id="9" name="Group 8">
            <a:extLst>
              <a:ext uri="{FF2B5EF4-FFF2-40B4-BE49-F238E27FC236}">
                <a16:creationId xmlns:a16="http://schemas.microsoft.com/office/drawing/2014/main" id="{898564C8-C50F-EA43-3BED-F921397F917B}"/>
              </a:ext>
            </a:extLst>
          </p:cNvPr>
          <p:cNvGrpSpPr/>
          <p:nvPr/>
        </p:nvGrpSpPr>
        <p:grpSpPr>
          <a:xfrm>
            <a:off x="2713207" y="2073349"/>
            <a:ext cx="3717586" cy="753876"/>
            <a:chOff x="721373" y="1256691"/>
            <a:chExt cx="3717586" cy="753876"/>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445208"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4"/>
            <a:stretch>
              <a:fillRect/>
            </a:stretch>
          </p:blipFill>
          <p:spPr>
            <a:xfrm>
              <a:off x="721373" y="1256691"/>
              <a:ext cx="544756" cy="647153"/>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1153828" y="2712185"/>
            <a:ext cx="6850729" cy="792857"/>
            <a:chOff x="1962259" y="2131575"/>
            <a:chExt cx="6850729" cy="792857"/>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27804"/>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5"/>
            <a:stretch>
              <a:fillRect/>
            </a:stretch>
          </p:blipFill>
          <p:spPr>
            <a:xfrm>
              <a:off x="1962259" y="2131575"/>
              <a:ext cx="570881" cy="678190"/>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324901" y="3284665"/>
            <a:ext cx="4314843" cy="1759230"/>
            <a:chOff x="490712" y="2950434"/>
            <a:chExt cx="4314843" cy="1759230"/>
          </a:xfrm>
        </p:grpSpPr>
        <p:sp>
          <p:nvSpPr>
            <p:cNvPr id="60" name="TextBox 59">
              <a:extLst>
                <a:ext uri="{FF2B5EF4-FFF2-40B4-BE49-F238E27FC236}">
                  <a16:creationId xmlns:a16="http://schemas.microsoft.com/office/drawing/2014/main" id="{77D68866-116C-6573-3B3A-E74B3FAD9D0B}"/>
                </a:ext>
              </a:extLst>
            </p:cNvPr>
            <p:cNvSpPr txBox="1"/>
            <p:nvPr/>
          </p:nvSpPr>
          <p:spPr>
            <a:xfrm>
              <a:off x="490712" y="3330563"/>
              <a:ext cx="4314843" cy="1379101"/>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6"/>
            <a:stretch>
              <a:fillRect/>
            </a:stretch>
          </p:blipFill>
          <p:spPr>
            <a:xfrm>
              <a:off x="490713" y="2950434"/>
              <a:ext cx="570881" cy="678189"/>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4721912" y="3505042"/>
            <a:ext cx="3980517" cy="1291454"/>
            <a:chOff x="4608708" y="2972893"/>
            <a:chExt cx="3980517" cy="1291454"/>
          </a:xfrm>
        </p:grpSpPr>
        <p:sp>
          <p:nvSpPr>
            <p:cNvPr id="63" name="TextBox 62">
              <a:extLst>
                <a:ext uri="{FF2B5EF4-FFF2-40B4-BE49-F238E27FC236}">
                  <a16:creationId xmlns:a16="http://schemas.microsoft.com/office/drawing/2014/main" id="{8D0A997A-746E-4F56-98A3-FED147AADE1F}"/>
                </a:ext>
              </a:extLst>
            </p:cNvPr>
            <p:cNvSpPr txBox="1"/>
            <p:nvPr/>
          </p:nvSpPr>
          <p:spPr>
            <a:xfrm>
              <a:off x="4608708" y="3310894"/>
              <a:ext cx="3939656" cy="953453"/>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C5316D"/>
                  </a:solidFill>
                  <a:latin typeface="Cambria" panose="02040503050406030204" pitchFamily="18" charset="0"/>
                  <a:ea typeface="Cambria" panose="02040503050406030204" pitchFamily="18" charset="0"/>
                </a:rPr>
                <a:t>Lật mặt còn lại, </a:t>
              </a:r>
            </a:p>
            <a:p>
              <a:pPr algn="ctr"/>
              <a:r>
                <a:rPr lang="en-US" sz="2500" b="1">
                  <a:solidFill>
                    <a:srgbClr val="C5316D"/>
                  </a:solidFill>
                  <a:latin typeface="Cambria" panose="02040503050406030204" pitchFamily="18" charset="0"/>
                  <a:ea typeface="Cambria" panose="02040503050406030204" pitchFamily="18" charset="0"/>
                </a:rPr>
                <a:t>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7"/>
            <a:stretch>
              <a:fillRect/>
            </a:stretch>
          </p:blipFill>
          <p:spPr>
            <a:xfrm>
              <a:off x="8005063" y="2972893"/>
              <a:ext cx="584162" cy="678189"/>
            </a:xfrm>
            <a:prstGeom prst="rect">
              <a:avLst/>
            </a:prstGeom>
          </p:spPr>
        </p:pic>
      </p:grpSp>
    </p:spTree>
    <p:controls>
      <mc:AlternateContent xmlns:mc="http://schemas.openxmlformats.org/markup-compatibility/2006">
        <mc:Choice xmlns:v="urn:schemas-microsoft-com:vml" Requires="v">
          <p:control name="TextBox1" r:id="rId1" imgW="5592960" imgH="762120"/>
        </mc:Choice>
        <mc:Fallback>
          <p:control name="TextBox1" r:id="rId1" imgW="5592960" imgH="762120">
            <p:pic>
              <p:nvPicPr>
                <p:cNvPr id="16" name="TextBox1">
                  <a:extLst>
                    <a:ext uri="{FF2B5EF4-FFF2-40B4-BE49-F238E27FC236}">
                      <a16:creationId xmlns:a16="http://schemas.microsoft.com/office/drawing/2014/main" id="{A27E7C39-19D3-E016-8E2F-5537D2403030}"/>
                    </a:ext>
                  </a:extLst>
                </p:cNvPr>
                <p:cNvPicPr>
                  <a:picLocks/>
                </p:cNvPicPr>
                <p:nvPr/>
              </p:nvPicPr>
              <p:blipFill>
                <a:blip r:embed="rId8"/>
                <a:stretch>
                  <a:fillRect/>
                </a:stretch>
              </p:blipFill>
              <p:spPr>
                <a:xfrm>
                  <a:off x="1781139" y="1292985"/>
                  <a:ext cx="5596109" cy="76296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out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35967" y="-400050"/>
            <a:ext cx="1436007" cy="18204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39832" y="324115"/>
            <a:ext cx="2227061" cy="176356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159323" y="39576"/>
            <a:ext cx="1331300" cy="13425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813102" y="855531"/>
            <a:ext cx="1706201" cy="163840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5013" y="2778270"/>
            <a:ext cx="1923884" cy="211627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897061" y="3078169"/>
            <a:ext cx="1900027" cy="188871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531408" y="672760"/>
            <a:ext cx="6081183" cy="3993613"/>
          </a:xfrm>
          <a:prstGeom prst="rect">
            <a:avLst/>
          </a:prstGeom>
        </p:spPr>
      </p:pic>
      <p:sp>
        <p:nvSpPr>
          <p:cNvPr id="2" name="TextBox 1"/>
          <p:cNvSpPr txBox="1"/>
          <p:nvPr/>
        </p:nvSpPr>
        <p:spPr>
          <a:xfrm>
            <a:off x="2261270" y="2035254"/>
            <a:ext cx="4621458" cy="1107996"/>
          </a:xfrm>
          <a:prstGeom prst="rect">
            <a:avLst/>
          </a:prstGeom>
          <a:noFill/>
        </p:spPr>
        <p:txBody>
          <a:bodyPr wrap="none" lIns="0" tIns="0" rIns="0" bIns="0" rtlCol="0">
            <a:spAutoFit/>
          </a:bodyPr>
          <a:lstStyle/>
          <a:p>
            <a:pPr algn="ctr" defTabSz="685800">
              <a:buClrTx/>
              <a:defRPr/>
            </a:pPr>
            <a:r>
              <a:rPr lang="en-US" sz="72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KHỞI ĐỘNG</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grpSp>
        <p:nvGrpSpPr>
          <p:cNvPr id="9" name="Group 8">
            <a:extLst>
              <a:ext uri="{FF2B5EF4-FFF2-40B4-BE49-F238E27FC236}">
                <a16:creationId xmlns:a16="http://schemas.microsoft.com/office/drawing/2014/main" id="{898564C8-C50F-EA43-3BED-F921397F917B}"/>
              </a:ext>
            </a:extLst>
          </p:cNvPr>
          <p:cNvGrpSpPr/>
          <p:nvPr/>
        </p:nvGrpSpPr>
        <p:grpSpPr>
          <a:xfrm>
            <a:off x="419661" y="3753687"/>
            <a:ext cx="6794178" cy="958089"/>
            <a:chOff x="811117" y="1086530"/>
            <a:chExt cx="3882494" cy="958089"/>
          </a:xfrm>
        </p:grpSpPr>
        <p:sp>
          <p:nvSpPr>
            <p:cNvPr id="51" name="TextBox 50">
              <a:extLst>
                <a:ext uri="{FF2B5EF4-FFF2-40B4-BE49-F238E27FC236}">
                  <a16:creationId xmlns:a16="http://schemas.microsoft.com/office/drawing/2014/main" id="{3BF64A42-50DE-FFA4-C2E4-955347A59460}"/>
                </a:ext>
              </a:extLst>
            </p:cNvPr>
            <p:cNvSpPr txBox="1"/>
            <p:nvPr/>
          </p:nvSpPr>
          <p:spPr>
            <a:xfrm>
              <a:off x="993751" y="1482763"/>
              <a:ext cx="3699860"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Bày ra đĩa</a:t>
              </a:r>
            </a:p>
          </p:txBody>
        </p:sp>
        <p:pic>
          <p:nvPicPr>
            <p:cNvPr id="8" name="Picture 7">
              <a:extLst>
                <a:ext uri="{FF2B5EF4-FFF2-40B4-BE49-F238E27FC236}">
                  <a16:creationId xmlns:a16="http://schemas.microsoft.com/office/drawing/2014/main" id="{EEE6CEA3-4B2E-0AEA-80C5-9D3577974ED3}"/>
                </a:ext>
              </a:extLst>
            </p:cNvPr>
            <p:cNvPicPr>
              <a:picLocks noChangeAspect="1"/>
            </p:cNvPicPr>
            <p:nvPr/>
          </p:nvPicPr>
          <p:blipFill>
            <a:blip r:embed="rId3"/>
            <a:stretch>
              <a:fillRect/>
            </a:stretch>
          </p:blipFill>
          <p:spPr>
            <a:xfrm>
              <a:off x="811117" y="1086530"/>
              <a:ext cx="378431" cy="771428"/>
            </a:xfrm>
            <a:prstGeom prst="rect">
              <a:avLst/>
            </a:prstGeom>
          </p:spPr>
        </p:pic>
      </p:grpSp>
      <p:grpSp>
        <p:nvGrpSpPr>
          <p:cNvPr id="15" name="Group 14">
            <a:extLst>
              <a:ext uri="{FF2B5EF4-FFF2-40B4-BE49-F238E27FC236}">
                <a16:creationId xmlns:a16="http://schemas.microsoft.com/office/drawing/2014/main" id="{D295AEE9-FF41-BBD3-2A1B-C1D8A288AFCD}"/>
              </a:ext>
            </a:extLst>
          </p:cNvPr>
          <p:cNvGrpSpPr/>
          <p:nvPr/>
        </p:nvGrpSpPr>
        <p:grpSpPr>
          <a:xfrm>
            <a:off x="323867" y="328795"/>
            <a:ext cx="6889972" cy="796961"/>
            <a:chOff x="1923016" y="2161523"/>
            <a:chExt cx="6889972" cy="796961"/>
          </a:xfrm>
        </p:grpSpPr>
        <p:sp>
          <p:nvSpPr>
            <p:cNvPr id="56" name="TextBox 55">
              <a:extLst>
                <a:ext uri="{FF2B5EF4-FFF2-40B4-BE49-F238E27FC236}">
                  <a16:creationId xmlns:a16="http://schemas.microsoft.com/office/drawing/2014/main" id="{63A01E68-E4EF-7F23-5EBB-13B7943E6F63}"/>
                </a:ext>
              </a:extLst>
            </p:cNvPr>
            <p:cNvSpPr txBox="1"/>
            <p:nvPr/>
          </p:nvSpPr>
          <p:spPr>
            <a:xfrm>
              <a:off x="2247699" y="2396628"/>
              <a:ext cx="656528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Cho dầu ăn vào chảo, đun nóng</a:t>
              </a:r>
            </a:p>
          </p:txBody>
        </p:sp>
        <p:pic>
          <p:nvPicPr>
            <p:cNvPr id="10" name="Picture 9">
              <a:extLst>
                <a:ext uri="{FF2B5EF4-FFF2-40B4-BE49-F238E27FC236}">
                  <a16:creationId xmlns:a16="http://schemas.microsoft.com/office/drawing/2014/main" id="{FC20B98A-BDBA-2B1C-D5BD-DD47BB8B43FD}"/>
                </a:ext>
              </a:extLst>
            </p:cNvPr>
            <p:cNvPicPr>
              <a:picLocks noChangeAspect="1"/>
            </p:cNvPicPr>
            <p:nvPr/>
          </p:nvPicPr>
          <p:blipFill>
            <a:blip r:embed="rId4"/>
            <a:stretch>
              <a:fillRect/>
            </a:stretch>
          </p:blipFill>
          <p:spPr>
            <a:xfrm>
              <a:off x="1923016" y="2161523"/>
              <a:ext cx="649366" cy="771428"/>
            </a:xfrm>
            <a:prstGeom prst="rect">
              <a:avLst/>
            </a:prstGeom>
          </p:spPr>
        </p:pic>
      </p:grpSp>
      <p:grpSp>
        <p:nvGrpSpPr>
          <p:cNvPr id="12" name="Group 11">
            <a:extLst>
              <a:ext uri="{FF2B5EF4-FFF2-40B4-BE49-F238E27FC236}">
                <a16:creationId xmlns:a16="http://schemas.microsoft.com/office/drawing/2014/main" id="{C7237D16-D53F-9ED6-3A8C-AB4E92D70C15}"/>
              </a:ext>
            </a:extLst>
          </p:cNvPr>
          <p:cNvGrpSpPr/>
          <p:nvPr/>
        </p:nvGrpSpPr>
        <p:grpSpPr>
          <a:xfrm>
            <a:off x="947398" y="1248626"/>
            <a:ext cx="7029761" cy="1350100"/>
            <a:chOff x="504013" y="2997014"/>
            <a:chExt cx="7134794" cy="1350100"/>
          </a:xfrm>
        </p:grpSpPr>
        <p:sp>
          <p:nvSpPr>
            <p:cNvPr id="60" name="TextBox 59">
              <a:extLst>
                <a:ext uri="{FF2B5EF4-FFF2-40B4-BE49-F238E27FC236}">
                  <a16:creationId xmlns:a16="http://schemas.microsoft.com/office/drawing/2014/main" id="{77D68866-116C-6573-3B3A-E74B3FAD9D0B}"/>
                </a:ext>
              </a:extLst>
            </p:cNvPr>
            <p:cNvSpPr txBox="1"/>
            <p:nvPr/>
          </p:nvSpPr>
          <p:spPr>
            <a:xfrm>
              <a:off x="870418" y="3325558"/>
              <a:ext cx="6768389" cy="10215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Cho hỗn hợp trứng + thịt vào chảo, rán vàng mặt dưới</a:t>
              </a:r>
            </a:p>
          </p:txBody>
        </p:sp>
        <p:pic>
          <p:nvPicPr>
            <p:cNvPr id="11" name="Picture 10">
              <a:extLst>
                <a:ext uri="{FF2B5EF4-FFF2-40B4-BE49-F238E27FC236}">
                  <a16:creationId xmlns:a16="http://schemas.microsoft.com/office/drawing/2014/main" id="{03746E87-DA75-AAAE-E880-05AC95935D97}"/>
                </a:ext>
              </a:extLst>
            </p:cNvPr>
            <p:cNvPicPr>
              <a:picLocks noChangeAspect="1"/>
            </p:cNvPicPr>
            <p:nvPr/>
          </p:nvPicPr>
          <p:blipFill>
            <a:blip r:embed="rId5"/>
            <a:stretch>
              <a:fillRect/>
            </a:stretch>
          </p:blipFill>
          <p:spPr>
            <a:xfrm>
              <a:off x="504013" y="2997014"/>
              <a:ext cx="665826" cy="790980"/>
            </a:xfrm>
            <a:prstGeom prst="rect">
              <a:avLst/>
            </a:prstGeom>
          </p:spPr>
        </p:pic>
      </p:grpSp>
      <p:grpSp>
        <p:nvGrpSpPr>
          <p:cNvPr id="14" name="Group 13">
            <a:extLst>
              <a:ext uri="{FF2B5EF4-FFF2-40B4-BE49-F238E27FC236}">
                <a16:creationId xmlns:a16="http://schemas.microsoft.com/office/drawing/2014/main" id="{81200D7A-994E-20AC-294E-7C0AA25EFE31}"/>
              </a:ext>
            </a:extLst>
          </p:cNvPr>
          <p:cNvGrpSpPr/>
          <p:nvPr/>
        </p:nvGrpSpPr>
        <p:grpSpPr>
          <a:xfrm>
            <a:off x="979668" y="2830062"/>
            <a:ext cx="6939871" cy="791514"/>
            <a:chOff x="4587893" y="3003746"/>
            <a:chExt cx="6939871" cy="791514"/>
          </a:xfrm>
        </p:grpSpPr>
        <p:sp>
          <p:nvSpPr>
            <p:cNvPr id="63" name="TextBox 62">
              <a:extLst>
                <a:ext uri="{FF2B5EF4-FFF2-40B4-BE49-F238E27FC236}">
                  <a16:creationId xmlns:a16="http://schemas.microsoft.com/office/drawing/2014/main" id="{8D0A997A-746E-4F56-98A3-FED147AADE1F}"/>
                </a:ext>
              </a:extLst>
            </p:cNvPr>
            <p:cNvSpPr txBox="1"/>
            <p:nvPr/>
          </p:nvSpPr>
          <p:spPr>
            <a:xfrm>
              <a:off x="4948905" y="3233404"/>
              <a:ext cx="6578859" cy="56185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700" b="1">
                  <a:solidFill>
                    <a:srgbClr val="C5316D"/>
                  </a:solidFill>
                  <a:latin typeface="Cambria" panose="02040503050406030204" pitchFamily="18" charset="0"/>
                  <a:ea typeface="Cambria" panose="02040503050406030204" pitchFamily="18" charset="0"/>
                </a:rPr>
                <a:t>Lật mặt còn lại, rán vàng</a:t>
              </a:r>
            </a:p>
          </p:txBody>
        </p:sp>
        <p:pic>
          <p:nvPicPr>
            <p:cNvPr id="13" name="Picture 12">
              <a:extLst>
                <a:ext uri="{FF2B5EF4-FFF2-40B4-BE49-F238E27FC236}">
                  <a16:creationId xmlns:a16="http://schemas.microsoft.com/office/drawing/2014/main" id="{7F191FF3-0995-6972-0D9D-3F8F6911EB2C}"/>
                </a:ext>
              </a:extLst>
            </p:cNvPr>
            <p:cNvPicPr>
              <a:picLocks noChangeAspect="1"/>
            </p:cNvPicPr>
            <p:nvPr/>
          </p:nvPicPr>
          <p:blipFill>
            <a:blip r:embed="rId6"/>
            <a:stretch>
              <a:fillRect/>
            </a:stretch>
          </p:blipFill>
          <p:spPr>
            <a:xfrm>
              <a:off x="4587893" y="3003746"/>
              <a:ext cx="584162" cy="693967"/>
            </a:xfrm>
            <a:prstGeom prst="rect">
              <a:avLst/>
            </a:prstGeom>
          </p:spPr>
        </p:pic>
      </p:grpSp>
      <p:pic>
        <p:nvPicPr>
          <p:cNvPr id="16" name="Picture 12" descr="detekce často objetí pan oil - gloriosa-garden.cz">
            <a:extLst>
              <a:ext uri="{FF2B5EF4-FFF2-40B4-BE49-F238E27FC236}">
                <a16:creationId xmlns:a16="http://schemas.microsoft.com/office/drawing/2014/main" id="{EEE272E0-60CF-1125-10A4-14FB3CEC6D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53" t="12962" r="6309" b="25561"/>
          <a:stretch/>
        </p:blipFill>
        <p:spPr bwMode="auto">
          <a:xfrm rot="299256">
            <a:off x="7375278" y="383917"/>
            <a:ext cx="1588584" cy="1011284"/>
          </a:xfrm>
          <a:prstGeom prst="rect">
            <a:avLst/>
          </a:prstGeom>
          <a:solidFill>
            <a:srgbClr val="FFFFFF">
              <a:shade val="85000"/>
            </a:srgbClr>
          </a:solidFill>
          <a:ln w="9525"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8" descr="53,195 Huevos Revueltos Imágenes y Fotos - 123RF">
            <a:extLst>
              <a:ext uri="{FF2B5EF4-FFF2-40B4-BE49-F238E27FC236}">
                <a16:creationId xmlns:a16="http://schemas.microsoft.com/office/drawing/2014/main" id="{D8E25772-A71C-7765-C4E8-06F24E4636F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209" b="94403" l="889" r="98000">
                        <a14:foregroundMark x1="5556" y1="51119" x2="5556" y2="51119"/>
                        <a14:foregroundMark x1="1333" y1="52612" x2="2222" y2="52239"/>
                        <a14:foregroundMark x1="94000" y1="13060" x2="94000" y2="13060"/>
                        <a14:foregroundMark x1="98222" y1="15299" x2="98222" y2="15299"/>
                        <a14:foregroundMark x1="27556" y1="20149" x2="27556" y2="20149"/>
                        <a14:foregroundMark x1="33111" y1="17164" x2="33111" y2="17164"/>
                        <a14:foregroundMark x1="26889" y1="15672" x2="26889" y2="15672"/>
                        <a14:foregroundMark x1="28000" y1="14179" x2="27778" y2="23881"/>
                        <a14:foregroundMark x1="32667" y1="16791" x2="32667" y2="18284"/>
                        <a14:foregroundMark x1="33778" y1="20522" x2="34222" y2="9328"/>
                        <a14:foregroundMark x1="28000" y1="13433" x2="27333" y2="10821"/>
                        <a14:foregroundMark x1="27556" y1="10821" x2="27556" y2="10821"/>
                        <a14:foregroundMark x1="33556" y1="10821" x2="33556" y2="10821"/>
                        <a14:foregroundMark x1="33556" y1="13806" x2="33556" y2="13806"/>
                        <a14:foregroundMark x1="68000" y1="69403" x2="68000" y2="69403"/>
                        <a14:foregroundMark x1="68889" y1="64925" x2="64889" y2="74627"/>
                        <a14:foregroundMark x1="36667" y1="94030" x2="36444" y2="92910"/>
                        <a14:foregroundMark x1="64222" y1="79851" x2="56000" y2="84701"/>
                        <a14:foregroundMark x1="34444" y1="94030" x2="34444" y2="94030"/>
                        <a14:foregroundMark x1="9556" y1="80970" x2="10667" y2="80970"/>
                        <a14:foregroundMark x1="14222" y1="84701" x2="15333" y2="85448"/>
                        <a14:foregroundMark x1="11778" y1="83582" x2="16889" y2="85448"/>
                        <a14:foregroundMark x1="18222" y1="88060" x2="33333" y2="92910"/>
                        <a14:foregroundMark x1="8000" y1="80597" x2="26667" y2="94403"/>
                        <a14:foregroundMark x1="26667" y1="94403" x2="58000" y2="88433"/>
                      </a14:backgroundRemoval>
                    </a14:imgEffect>
                  </a14:imgLayer>
                </a14:imgProps>
              </a:ext>
              <a:ext uri="{28A0092B-C50C-407E-A947-70E740481C1C}">
                <a14:useLocalDpi xmlns:a14="http://schemas.microsoft.com/office/drawing/2010/main" val="0"/>
              </a:ext>
            </a:extLst>
          </a:blip>
          <a:srcRect/>
          <a:stretch>
            <a:fillRect/>
          </a:stretch>
        </p:blipFill>
        <p:spPr bwMode="auto">
          <a:xfrm>
            <a:off x="7050157" y="2229421"/>
            <a:ext cx="1954659" cy="13895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Scrambled Egg Clipart Black">
            <a:extLst>
              <a:ext uri="{FF2B5EF4-FFF2-40B4-BE49-F238E27FC236}">
                <a16:creationId xmlns:a16="http://schemas.microsoft.com/office/drawing/2014/main" id="{AF32A7EF-26C6-069C-1171-AC2AEAE2E6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5970445" y="3768630"/>
            <a:ext cx="2727757" cy="123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87F8-388A-808B-0064-E1CFBD27A697}"/>
            </a:ext>
          </a:extLst>
        </p:cNvPr>
        <p:cNvGrpSpPr/>
        <p:nvPr/>
      </p:nvGrpSpPr>
      <p:grpSpPr>
        <a:xfrm>
          <a:off x="0" y="0"/>
          <a:ext cx="0" cy="0"/>
          <a:chOff x="0" y="0"/>
          <a:chExt cx="0" cy="0"/>
        </a:xfrm>
      </p:grpSpPr>
      <p:pic>
        <p:nvPicPr>
          <p:cNvPr id="3" name="Picture 2" descr="Hình ảnh">
            <a:extLst>
              <a:ext uri="{FF2B5EF4-FFF2-40B4-BE49-F238E27FC236}">
                <a16:creationId xmlns:a16="http://schemas.microsoft.com/office/drawing/2014/main" id="{131B942B-9136-5B43-F16A-876A3A65BE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38B653A-1DF8-5575-0CE2-47B8B7E635A1}"/>
              </a:ext>
            </a:extLst>
          </p:cNvPr>
          <p:cNvPicPr>
            <a:picLocks noChangeAspect="1"/>
          </p:cNvPicPr>
          <p:nvPr/>
        </p:nvPicPr>
        <p:blipFill>
          <a:blip r:embed="rId3"/>
          <a:stretch>
            <a:fillRect/>
          </a:stretch>
        </p:blipFill>
        <p:spPr>
          <a:xfrm rot="362539">
            <a:off x="1721703" y="571483"/>
            <a:ext cx="5700595" cy="4039667"/>
          </a:xfrm>
          <a:prstGeom prst="rect">
            <a:avLst/>
          </a:prstGeom>
        </p:spPr>
      </p:pic>
      <p:sp>
        <p:nvSpPr>
          <p:cNvPr id="2" name="TextBox 1">
            <a:extLst>
              <a:ext uri="{FF2B5EF4-FFF2-40B4-BE49-F238E27FC236}">
                <a16:creationId xmlns:a16="http://schemas.microsoft.com/office/drawing/2014/main" id="{4563631F-812E-D465-1E61-53F25F6D0E60}"/>
              </a:ext>
            </a:extLst>
          </p:cNvPr>
          <p:cNvSpPr txBox="1"/>
          <p:nvPr/>
        </p:nvSpPr>
        <p:spPr>
          <a:xfrm>
            <a:off x="2331710" y="1851191"/>
            <a:ext cx="4166981" cy="870751"/>
          </a:xfrm>
          <a:prstGeom prst="rect">
            <a:avLst/>
          </a:prstGeom>
          <a:noFill/>
          <a:effectLst>
            <a:outerShdw dist="50800" dir="1200000" algn="tl" rotWithShape="0">
              <a:schemeClr val="bg1"/>
            </a:outerShdw>
          </a:effectLst>
        </p:spPr>
        <p:txBody>
          <a:bodyPr wrap="square" lIns="0" tIns="0" rIns="0" bIns="0" rtlCol="0">
            <a:spAutoFit/>
          </a:bodyPr>
          <a:lstStyle/>
          <a:p>
            <a:pPr marL="0" marR="0" lvl="0" indent="0" algn="ctr" defTabSz="685800" rtl="0" eaLnBrk="1" fontAlgn="auto" latinLnBrk="0" hangingPunct="1">
              <a:lnSpc>
                <a:spcPct val="117000"/>
              </a:lnSpc>
              <a:spcBef>
                <a:spcPts val="0"/>
              </a:spcBef>
              <a:spcAft>
                <a:spcPts val="0"/>
              </a:spcAft>
              <a:buClrTx/>
              <a:buSzTx/>
              <a:buFont typeface="Arial"/>
              <a:buNone/>
              <a:tabLst/>
              <a:defRPr/>
            </a:pPr>
            <a:r>
              <a:rPr kumimoji="0" lang="en-US" sz="5400" b="0" i="0" u="none" strike="noStrike" kern="1200" cap="none" spc="0" normalizeH="0" baseline="0" noProof="0" dirty="0" err="1">
                <a:ln>
                  <a:noFill/>
                </a:ln>
                <a:solidFill>
                  <a:srgbClr val="FFBD45">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5400" b="0" i="0" u="none" strike="noStrike" kern="1200" cap="none" spc="0" normalizeH="0" baseline="0" noProof="0" dirty="0">
                <a:ln>
                  <a:noFill/>
                </a:ln>
                <a:solidFill>
                  <a:srgbClr val="FFBD45">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0" i="0" u="none" strike="noStrike" kern="1200" cap="none" spc="0" normalizeH="0" baseline="0" noProof="0" dirty="0" err="1">
                <a:ln>
                  <a:noFill/>
                </a:ln>
                <a:solidFill>
                  <a:srgbClr val="FFBD45">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5400" b="0" i="0" u="none" strike="noStrike" kern="1200" cap="none" spc="0" normalizeH="0" baseline="0" noProof="0" dirty="0">
                <a:ln>
                  <a:noFill/>
                </a:ln>
                <a:solidFill>
                  <a:srgbClr val="FFBD45">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0" i="0" u="none" strike="noStrike" kern="1200" cap="none" spc="0" normalizeH="0" baseline="0" noProof="0" dirty="0" err="1">
                <a:ln>
                  <a:noFill/>
                </a:ln>
                <a:solidFill>
                  <a:srgbClr val="FFBD45">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lại</a:t>
            </a:r>
            <a:endParaRPr kumimoji="0" lang="en-US" sz="5400" b="0" i="0" u="none" strike="noStrike" kern="1200" cap="none" spc="0" normalizeH="0" baseline="0" noProof="0" dirty="0">
              <a:ln>
                <a:noFill/>
              </a:ln>
              <a:solidFill>
                <a:srgbClr val="FFBD45">
                  <a:lumMod val="60000"/>
                  <a:lumOff val="4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1468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1532664" y="1739901"/>
            <a:ext cx="5942795" cy="3403600"/>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84235"/>
            <a:ext cx="8984759" cy="749873"/>
          </a:xfrm>
          <a:prstGeom prst="rect">
            <a:avLst/>
          </a:prstGeom>
        </p:spPr>
      </p:pic>
    </p:spTree>
    <p:controls>
      <mc:AlternateContent xmlns:mc="http://schemas.openxmlformats.org/markup-compatibility/2006">
        <mc:Choice xmlns:v="urn:schemas-microsoft-com:vml" Requires="v">
          <p:control name="TextBox1" r:id="rId1" imgW="4267080" imgH="861120"/>
        </mc:Choice>
        <mc:Fallback>
          <p:control name="TextBox1" r:id="rId1" imgW="4267080" imgH="86112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2628900" y="1275015"/>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grpSp>
        <p:nvGrpSpPr>
          <p:cNvPr id="7" name="Google Shape;3070;p56">
            <a:extLst>
              <a:ext uri="{FF2B5EF4-FFF2-40B4-BE49-F238E27FC236}">
                <a16:creationId xmlns:a16="http://schemas.microsoft.com/office/drawing/2014/main" id="{53F62220-45EA-7D84-BAD9-A4697C3ED70A}"/>
              </a:ext>
            </a:extLst>
          </p:cNvPr>
          <p:cNvGrpSpPr/>
          <p:nvPr/>
        </p:nvGrpSpPr>
        <p:grpSpPr>
          <a:xfrm flipH="1">
            <a:off x="2372207" y="1396314"/>
            <a:ext cx="4290449" cy="3747186"/>
            <a:chOff x="4510216" y="929001"/>
            <a:chExt cx="4175400" cy="3679078"/>
          </a:xfrm>
        </p:grpSpPr>
        <p:grpSp>
          <p:nvGrpSpPr>
            <p:cNvPr id="8" name="Google Shape;3071;p56">
              <a:extLst>
                <a:ext uri="{FF2B5EF4-FFF2-40B4-BE49-F238E27FC236}">
                  <a16:creationId xmlns:a16="http://schemas.microsoft.com/office/drawing/2014/main" id="{97BEDBBD-E572-5405-1303-05F025EADCDB}"/>
                </a:ext>
              </a:extLst>
            </p:cNvPr>
            <p:cNvGrpSpPr/>
            <p:nvPr/>
          </p:nvGrpSpPr>
          <p:grpSpPr>
            <a:xfrm>
              <a:off x="6436372" y="929001"/>
              <a:ext cx="1962219" cy="2455724"/>
              <a:chOff x="6436372" y="929001"/>
              <a:chExt cx="1962219" cy="2455724"/>
            </a:xfrm>
          </p:grpSpPr>
          <p:sp>
            <p:nvSpPr>
              <p:cNvPr id="71" name="Google Shape;3072;p56">
                <a:extLst>
                  <a:ext uri="{FF2B5EF4-FFF2-40B4-BE49-F238E27FC236}">
                    <a16:creationId xmlns:a16="http://schemas.microsoft.com/office/drawing/2014/main" id="{A0D74A5F-FF3B-E974-D49C-CF6E41AD3F5F}"/>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3073;p56">
                <a:extLst>
                  <a:ext uri="{FF2B5EF4-FFF2-40B4-BE49-F238E27FC236}">
                    <a16:creationId xmlns:a16="http://schemas.microsoft.com/office/drawing/2014/main" id="{A3C36EE2-A85A-FB92-A9FF-BE09306467AB}"/>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3074;p56">
                <a:extLst>
                  <a:ext uri="{FF2B5EF4-FFF2-40B4-BE49-F238E27FC236}">
                    <a16:creationId xmlns:a16="http://schemas.microsoft.com/office/drawing/2014/main" id="{619C1FCD-408C-1F25-1ACB-95229F5EB5FD}"/>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3075;p56">
                <a:extLst>
                  <a:ext uri="{FF2B5EF4-FFF2-40B4-BE49-F238E27FC236}">
                    <a16:creationId xmlns:a16="http://schemas.microsoft.com/office/drawing/2014/main" id="{B6C36907-D91F-9620-4C27-4B61939FA97B}"/>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3076;p56">
                <a:extLst>
                  <a:ext uri="{FF2B5EF4-FFF2-40B4-BE49-F238E27FC236}">
                    <a16:creationId xmlns:a16="http://schemas.microsoft.com/office/drawing/2014/main" id="{F46892DF-5A6D-275A-3E12-695375CAAF9B}"/>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3077;p56">
                <a:extLst>
                  <a:ext uri="{FF2B5EF4-FFF2-40B4-BE49-F238E27FC236}">
                    <a16:creationId xmlns:a16="http://schemas.microsoft.com/office/drawing/2014/main" id="{10AAF716-37E7-9D6D-7FA1-36BFBD3EDC9F}"/>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3078;p56">
                <a:extLst>
                  <a:ext uri="{FF2B5EF4-FFF2-40B4-BE49-F238E27FC236}">
                    <a16:creationId xmlns:a16="http://schemas.microsoft.com/office/drawing/2014/main" id="{BA32C59D-84B2-209A-FCFB-3138F1D15AC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3079;p56">
                <a:extLst>
                  <a:ext uri="{FF2B5EF4-FFF2-40B4-BE49-F238E27FC236}">
                    <a16:creationId xmlns:a16="http://schemas.microsoft.com/office/drawing/2014/main" id="{D3D94644-B71B-9194-A8A1-997E089F90F9}"/>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3080;p56">
                <a:extLst>
                  <a:ext uri="{FF2B5EF4-FFF2-40B4-BE49-F238E27FC236}">
                    <a16:creationId xmlns:a16="http://schemas.microsoft.com/office/drawing/2014/main" id="{6F533764-E4C7-4C79-0517-BD48F16DA3F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3081;p56">
                <a:extLst>
                  <a:ext uri="{FF2B5EF4-FFF2-40B4-BE49-F238E27FC236}">
                    <a16:creationId xmlns:a16="http://schemas.microsoft.com/office/drawing/2014/main" id="{439462C4-67F6-6EBF-C07F-23BC1C226283}"/>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3082;p56">
                <a:extLst>
                  <a:ext uri="{FF2B5EF4-FFF2-40B4-BE49-F238E27FC236}">
                    <a16:creationId xmlns:a16="http://schemas.microsoft.com/office/drawing/2014/main" id="{8B75093F-9B21-9509-332A-DC13514A184F}"/>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3083;p56">
                <a:extLst>
                  <a:ext uri="{FF2B5EF4-FFF2-40B4-BE49-F238E27FC236}">
                    <a16:creationId xmlns:a16="http://schemas.microsoft.com/office/drawing/2014/main" id="{430F148D-D0C1-1D01-42A4-80040C8D9A63}"/>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3084;p56">
                <a:extLst>
                  <a:ext uri="{FF2B5EF4-FFF2-40B4-BE49-F238E27FC236}">
                    <a16:creationId xmlns:a16="http://schemas.microsoft.com/office/drawing/2014/main" id="{15A1D452-DD86-659C-40AF-F5154E0C4939}"/>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3085;p56">
                <a:extLst>
                  <a:ext uri="{FF2B5EF4-FFF2-40B4-BE49-F238E27FC236}">
                    <a16:creationId xmlns:a16="http://schemas.microsoft.com/office/drawing/2014/main" id="{B3F996C8-7471-50FA-A5C8-CD6C820623C1}"/>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3086;p56">
                <a:extLst>
                  <a:ext uri="{FF2B5EF4-FFF2-40B4-BE49-F238E27FC236}">
                    <a16:creationId xmlns:a16="http://schemas.microsoft.com/office/drawing/2014/main" id="{0CF92DB8-4110-1D6A-EA6D-71D85FFA768D}"/>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3087;p56">
                <a:extLst>
                  <a:ext uri="{FF2B5EF4-FFF2-40B4-BE49-F238E27FC236}">
                    <a16:creationId xmlns:a16="http://schemas.microsoft.com/office/drawing/2014/main" id="{255B286A-8286-49EE-9A5A-6E651A3C9F6D}"/>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3088;p56">
                <a:extLst>
                  <a:ext uri="{FF2B5EF4-FFF2-40B4-BE49-F238E27FC236}">
                    <a16:creationId xmlns:a16="http://schemas.microsoft.com/office/drawing/2014/main" id="{6425D556-E460-9CA8-14A0-0703F81B1B9D}"/>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3089;p56">
                <a:extLst>
                  <a:ext uri="{FF2B5EF4-FFF2-40B4-BE49-F238E27FC236}">
                    <a16:creationId xmlns:a16="http://schemas.microsoft.com/office/drawing/2014/main" id="{E6A33DB0-979E-B738-8763-BDBBC96E2A2E}"/>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3090;p56">
                <a:extLst>
                  <a:ext uri="{FF2B5EF4-FFF2-40B4-BE49-F238E27FC236}">
                    <a16:creationId xmlns:a16="http://schemas.microsoft.com/office/drawing/2014/main" id="{E01F7522-EFF9-E83C-349D-2526DB6B4515}"/>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3091;p56">
                <a:extLst>
                  <a:ext uri="{FF2B5EF4-FFF2-40B4-BE49-F238E27FC236}">
                    <a16:creationId xmlns:a16="http://schemas.microsoft.com/office/drawing/2014/main" id="{9A1EAEF9-8B2D-5A95-E576-72F8753BF2EC}"/>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3092;p56">
                <a:extLst>
                  <a:ext uri="{FF2B5EF4-FFF2-40B4-BE49-F238E27FC236}">
                    <a16:creationId xmlns:a16="http://schemas.microsoft.com/office/drawing/2014/main" id="{BEA2DCFE-420A-7FA1-097D-F2F933F5AF84}"/>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3093;p56">
                <a:extLst>
                  <a:ext uri="{FF2B5EF4-FFF2-40B4-BE49-F238E27FC236}">
                    <a16:creationId xmlns:a16="http://schemas.microsoft.com/office/drawing/2014/main" id="{C06312D9-E3AB-0E16-73EA-D68C36A534C1}"/>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3094;p56">
                <a:extLst>
                  <a:ext uri="{FF2B5EF4-FFF2-40B4-BE49-F238E27FC236}">
                    <a16:creationId xmlns:a16="http://schemas.microsoft.com/office/drawing/2014/main" id="{16FA6A2B-5F15-677A-5869-CF6828BDEE97}"/>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3095;p56">
                <a:extLst>
                  <a:ext uri="{FF2B5EF4-FFF2-40B4-BE49-F238E27FC236}">
                    <a16:creationId xmlns:a16="http://schemas.microsoft.com/office/drawing/2014/main" id="{69A78C4B-1012-A399-F508-BC0047D0D010}"/>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3096;p56">
                <a:extLst>
                  <a:ext uri="{FF2B5EF4-FFF2-40B4-BE49-F238E27FC236}">
                    <a16:creationId xmlns:a16="http://schemas.microsoft.com/office/drawing/2014/main" id="{37AEC830-C8B2-F2C7-2881-08564ED5DE3B}"/>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3097;p56">
                <a:extLst>
                  <a:ext uri="{FF2B5EF4-FFF2-40B4-BE49-F238E27FC236}">
                    <a16:creationId xmlns:a16="http://schemas.microsoft.com/office/drawing/2014/main" id="{FC08690C-7FAC-D30B-8DE9-7D6D9CC7359A}"/>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3098;p56">
                <a:extLst>
                  <a:ext uri="{FF2B5EF4-FFF2-40B4-BE49-F238E27FC236}">
                    <a16:creationId xmlns:a16="http://schemas.microsoft.com/office/drawing/2014/main" id="{AF7693C2-25F5-B9DD-D046-3D09AE67CD95}"/>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3099;p56">
                <a:extLst>
                  <a:ext uri="{FF2B5EF4-FFF2-40B4-BE49-F238E27FC236}">
                    <a16:creationId xmlns:a16="http://schemas.microsoft.com/office/drawing/2014/main" id="{D58426AB-0D86-8632-2E50-C1675B844FB4}"/>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3100;p56">
                <a:extLst>
                  <a:ext uri="{FF2B5EF4-FFF2-40B4-BE49-F238E27FC236}">
                    <a16:creationId xmlns:a16="http://schemas.microsoft.com/office/drawing/2014/main" id="{5DA15815-691B-487C-BE49-8D6741751AE5}"/>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3101;p56">
                <a:extLst>
                  <a:ext uri="{FF2B5EF4-FFF2-40B4-BE49-F238E27FC236}">
                    <a16:creationId xmlns:a16="http://schemas.microsoft.com/office/drawing/2014/main" id="{DA7869B7-353A-1CA0-0EAF-DD9C4F29932B}"/>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3102;p56">
                <a:extLst>
                  <a:ext uri="{FF2B5EF4-FFF2-40B4-BE49-F238E27FC236}">
                    <a16:creationId xmlns:a16="http://schemas.microsoft.com/office/drawing/2014/main" id="{D7F465A4-6979-8865-0440-90D5280AA68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3103;p56">
                <a:extLst>
                  <a:ext uri="{FF2B5EF4-FFF2-40B4-BE49-F238E27FC236}">
                    <a16:creationId xmlns:a16="http://schemas.microsoft.com/office/drawing/2014/main" id="{430BB5EC-4B30-3B03-B2B2-DC349E604C96}"/>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9" name="Google Shape;3104;p56">
              <a:extLst>
                <a:ext uri="{FF2B5EF4-FFF2-40B4-BE49-F238E27FC236}">
                  <a16:creationId xmlns:a16="http://schemas.microsoft.com/office/drawing/2014/main" id="{4E934AC5-1385-EBB9-4701-3FAE724C4109}"/>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0" name="Google Shape;3105;p56">
              <a:extLst>
                <a:ext uri="{FF2B5EF4-FFF2-40B4-BE49-F238E27FC236}">
                  <a16:creationId xmlns:a16="http://schemas.microsoft.com/office/drawing/2014/main" id="{B3E33D69-BA1D-8E33-D3F4-27A2C2627003}"/>
                </a:ext>
              </a:extLst>
            </p:cNvPr>
            <p:cNvGrpSpPr/>
            <p:nvPr/>
          </p:nvGrpSpPr>
          <p:grpSpPr>
            <a:xfrm>
              <a:off x="4939766" y="1341182"/>
              <a:ext cx="1835593" cy="1874063"/>
              <a:chOff x="4939766" y="1341182"/>
              <a:chExt cx="1835593" cy="1874063"/>
            </a:xfrm>
          </p:grpSpPr>
          <p:sp>
            <p:nvSpPr>
              <p:cNvPr id="42" name="Google Shape;3106;p56">
                <a:extLst>
                  <a:ext uri="{FF2B5EF4-FFF2-40B4-BE49-F238E27FC236}">
                    <a16:creationId xmlns:a16="http://schemas.microsoft.com/office/drawing/2014/main" id="{83E3E7CB-B44A-3CEA-2593-F0C57787573E}"/>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3107;p56">
                <a:extLst>
                  <a:ext uri="{FF2B5EF4-FFF2-40B4-BE49-F238E27FC236}">
                    <a16:creationId xmlns:a16="http://schemas.microsoft.com/office/drawing/2014/main" id="{635C69F4-EF06-5A3A-A11C-83998FAD1503}"/>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3108;p56">
                <a:extLst>
                  <a:ext uri="{FF2B5EF4-FFF2-40B4-BE49-F238E27FC236}">
                    <a16:creationId xmlns:a16="http://schemas.microsoft.com/office/drawing/2014/main" id="{7B620A96-029E-F681-D2FD-AEAF814E2C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3109;p56">
                <a:extLst>
                  <a:ext uri="{FF2B5EF4-FFF2-40B4-BE49-F238E27FC236}">
                    <a16:creationId xmlns:a16="http://schemas.microsoft.com/office/drawing/2014/main" id="{AF22E535-506B-EBA4-8508-F90C36664F5A}"/>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3110;p56">
                <a:extLst>
                  <a:ext uri="{FF2B5EF4-FFF2-40B4-BE49-F238E27FC236}">
                    <a16:creationId xmlns:a16="http://schemas.microsoft.com/office/drawing/2014/main" id="{49F3E6FA-E306-D333-8909-26F9FD1DFECC}"/>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3111;p56">
                <a:extLst>
                  <a:ext uri="{FF2B5EF4-FFF2-40B4-BE49-F238E27FC236}">
                    <a16:creationId xmlns:a16="http://schemas.microsoft.com/office/drawing/2014/main" id="{584E6BB3-B5A9-4319-4BE4-FA2D2148AE9F}"/>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3112;p56">
                <a:extLst>
                  <a:ext uri="{FF2B5EF4-FFF2-40B4-BE49-F238E27FC236}">
                    <a16:creationId xmlns:a16="http://schemas.microsoft.com/office/drawing/2014/main" id="{10FABD36-5F83-51A5-FF77-96F913C75251}"/>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3113;p56">
                <a:extLst>
                  <a:ext uri="{FF2B5EF4-FFF2-40B4-BE49-F238E27FC236}">
                    <a16:creationId xmlns:a16="http://schemas.microsoft.com/office/drawing/2014/main" id="{9F26491E-4904-6EF5-8553-BC28327BA5B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3114;p56">
                <a:extLst>
                  <a:ext uri="{FF2B5EF4-FFF2-40B4-BE49-F238E27FC236}">
                    <a16:creationId xmlns:a16="http://schemas.microsoft.com/office/drawing/2014/main" id="{2F414169-043B-E166-A652-1B317B5AE854}"/>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3115;p56">
                <a:extLst>
                  <a:ext uri="{FF2B5EF4-FFF2-40B4-BE49-F238E27FC236}">
                    <a16:creationId xmlns:a16="http://schemas.microsoft.com/office/drawing/2014/main" id="{5C3335EF-0BF0-E6E0-E480-67180AD88C7E}"/>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3116;p56">
                <a:extLst>
                  <a:ext uri="{FF2B5EF4-FFF2-40B4-BE49-F238E27FC236}">
                    <a16:creationId xmlns:a16="http://schemas.microsoft.com/office/drawing/2014/main" id="{142D610C-3142-7DDD-2DB8-38F7B005B95C}"/>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3117;p56">
                <a:extLst>
                  <a:ext uri="{FF2B5EF4-FFF2-40B4-BE49-F238E27FC236}">
                    <a16:creationId xmlns:a16="http://schemas.microsoft.com/office/drawing/2014/main" id="{610765E9-EEFC-17C0-C6DE-46F562B029D2}"/>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3118;p56">
                <a:extLst>
                  <a:ext uri="{FF2B5EF4-FFF2-40B4-BE49-F238E27FC236}">
                    <a16:creationId xmlns:a16="http://schemas.microsoft.com/office/drawing/2014/main" id="{E88279C5-4C8A-4BDF-4DDA-F536452CD9AF}"/>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3119;p56">
                <a:extLst>
                  <a:ext uri="{FF2B5EF4-FFF2-40B4-BE49-F238E27FC236}">
                    <a16:creationId xmlns:a16="http://schemas.microsoft.com/office/drawing/2014/main" id="{2DFE9802-77EC-AC29-ADDE-54B7D3C6CF67}"/>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3120;p56">
                <a:extLst>
                  <a:ext uri="{FF2B5EF4-FFF2-40B4-BE49-F238E27FC236}">
                    <a16:creationId xmlns:a16="http://schemas.microsoft.com/office/drawing/2014/main" id="{0EC8B466-9B16-E73B-FFB3-A2F39B56E45A}"/>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3121;p56">
                <a:extLst>
                  <a:ext uri="{FF2B5EF4-FFF2-40B4-BE49-F238E27FC236}">
                    <a16:creationId xmlns:a16="http://schemas.microsoft.com/office/drawing/2014/main" id="{61AE7E69-C306-017D-9E47-D1D3CD3E76C4}"/>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3122;p56">
                <a:extLst>
                  <a:ext uri="{FF2B5EF4-FFF2-40B4-BE49-F238E27FC236}">
                    <a16:creationId xmlns:a16="http://schemas.microsoft.com/office/drawing/2014/main" id="{3622409F-D8D4-B18C-16EA-1D04598FD75C}"/>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3123;p56">
                <a:extLst>
                  <a:ext uri="{FF2B5EF4-FFF2-40B4-BE49-F238E27FC236}">
                    <a16:creationId xmlns:a16="http://schemas.microsoft.com/office/drawing/2014/main" id="{5301C8BF-7089-6D7D-4163-2B681B9DA42F}"/>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3124;p56">
                <a:extLst>
                  <a:ext uri="{FF2B5EF4-FFF2-40B4-BE49-F238E27FC236}">
                    <a16:creationId xmlns:a16="http://schemas.microsoft.com/office/drawing/2014/main" id="{8FFCA009-0BFD-49AA-2CAC-2461F99E74E1}"/>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3125;p56">
                <a:extLst>
                  <a:ext uri="{FF2B5EF4-FFF2-40B4-BE49-F238E27FC236}">
                    <a16:creationId xmlns:a16="http://schemas.microsoft.com/office/drawing/2014/main" id="{CC59763F-905B-49A6-F891-D46A1BC013EB}"/>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3126;p56">
                <a:extLst>
                  <a:ext uri="{FF2B5EF4-FFF2-40B4-BE49-F238E27FC236}">
                    <a16:creationId xmlns:a16="http://schemas.microsoft.com/office/drawing/2014/main" id="{16448019-3696-0ED3-8E64-9E3619EFE40B}"/>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3127;p56">
                <a:extLst>
                  <a:ext uri="{FF2B5EF4-FFF2-40B4-BE49-F238E27FC236}">
                    <a16:creationId xmlns:a16="http://schemas.microsoft.com/office/drawing/2014/main" id="{67374947-84F7-FAB5-22ED-CAEA1B2376AF}"/>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3128;p56">
                <a:extLst>
                  <a:ext uri="{FF2B5EF4-FFF2-40B4-BE49-F238E27FC236}">
                    <a16:creationId xmlns:a16="http://schemas.microsoft.com/office/drawing/2014/main" id="{12A86232-9A73-70B5-8B1A-787031E23356}"/>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3129;p56">
                <a:extLst>
                  <a:ext uri="{FF2B5EF4-FFF2-40B4-BE49-F238E27FC236}">
                    <a16:creationId xmlns:a16="http://schemas.microsoft.com/office/drawing/2014/main" id="{CB4B9447-B57D-EC74-5F8C-1A50E9EFE3CB}"/>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3130;p56">
                <a:extLst>
                  <a:ext uri="{FF2B5EF4-FFF2-40B4-BE49-F238E27FC236}">
                    <a16:creationId xmlns:a16="http://schemas.microsoft.com/office/drawing/2014/main" id="{FD7D5AE6-E302-2E36-DFB9-C064E028BDB9}"/>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3131;p56">
                <a:extLst>
                  <a:ext uri="{FF2B5EF4-FFF2-40B4-BE49-F238E27FC236}">
                    <a16:creationId xmlns:a16="http://schemas.microsoft.com/office/drawing/2014/main" id="{9A3F7F6E-83E4-556D-6417-27BC2E33220D}"/>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3132;p56">
                <a:extLst>
                  <a:ext uri="{FF2B5EF4-FFF2-40B4-BE49-F238E27FC236}">
                    <a16:creationId xmlns:a16="http://schemas.microsoft.com/office/drawing/2014/main" id="{0F416A1A-51C1-813C-5E71-15A0D277DB35}"/>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3133;p56">
                <a:extLst>
                  <a:ext uri="{FF2B5EF4-FFF2-40B4-BE49-F238E27FC236}">
                    <a16:creationId xmlns:a16="http://schemas.microsoft.com/office/drawing/2014/main" id="{68B7DD49-6FA4-32A6-94F7-CA4E829CFD4D}"/>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3134;p56">
                <a:extLst>
                  <a:ext uri="{FF2B5EF4-FFF2-40B4-BE49-F238E27FC236}">
                    <a16:creationId xmlns:a16="http://schemas.microsoft.com/office/drawing/2014/main" id="{2DAB4D1F-AA13-71B0-B267-DCEAFF74AE38}"/>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1" name="Google Shape;3135;p56">
              <a:extLst>
                <a:ext uri="{FF2B5EF4-FFF2-40B4-BE49-F238E27FC236}">
                  <a16:creationId xmlns:a16="http://schemas.microsoft.com/office/drawing/2014/main" id="{F8C60473-18A7-9F80-C007-962EF4D87225}"/>
                </a:ext>
              </a:extLst>
            </p:cNvPr>
            <p:cNvGrpSpPr/>
            <p:nvPr/>
          </p:nvGrpSpPr>
          <p:grpSpPr>
            <a:xfrm>
              <a:off x="5104364" y="3105233"/>
              <a:ext cx="3036273" cy="1173047"/>
              <a:chOff x="5127357" y="3257633"/>
              <a:chExt cx="3036273" cy="1173047"/>
            </a:xfrm>
          </p:grpSpPr>
          <p:sp>
            <p:nvSpPr>
              <p:cNvPr id="12" name="Google Shape;3136;p56">
                <a:extLst>
                  <a:ext uri="{FF2B5EF4-FFF2-40B4-BE49-F238E27FC236}">
                    <a16:creationId xmlns:a16="http://schemas.microsoft.com/office/drawing/2014/main" id="{EC64EA1D-6E5D-48C3-CD9F-FC135CA68E97}"/>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3137;p56">
                <a:extLst>
                  <a:ext uri="{FF2B5EF4-FFF2-40B4-BE49-F238E27FC236}">
                    <a16:creationId xmlns:a16="http://schemas.microsoft.com/office/drawing/2014/main" id="{893915F7-88F8-B90D-25B8-1BA622B67817}"/>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3138;p56">
                <a:extLst>
                  <a:ext uri="{FF2B5EF4-FFF2-40B4-BE49-F238E27FC236}">
                    <a16:creationId xmlns:a16="http://schemas.microsoft.com/office/drawing/2014/main" id="{7466BDF9-1099-B273-A925-40298CC0F9F8}"/>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3139;p56">
                <a:extLst>
                  <a:ext uri="{FF2B5EF4-FFF2-40B4-BE49-F238E27FC236}">
                    <a16:creationId xmlns:a16="http://schemas.microsoft.com/office/drawing/2014/main" id="{077E09BE-4A4C-D479-8436-696CE38DBAC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3140;p56">
                <a:extLst>
                  <a:ext uri="{FF2B5EF4-FFF2-40B4-BE49-F238E27FC236}">
                    <a16:creationId xmlns:a16="http://schemas.microsoft.com/office/drawing/2014/main" id="{0D8C4E76-6BE1-C65B-0B9F-CC5C822B11B4}"/>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3141;p56">
                <a:extLst>
                  <a:ext uri="{FF2B5EF4-FFF2-40B4-BE49-F238E27FC236}">
                    <a16:creationId xmlns:a16="http://schemas.microsoft.com/office/drawing/2014/main" id="{D6A657FA-1065-7B5A-5FB5-95E2422E57FF}"/>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3142;p56">
                <a:extLst>
                  <a:ext uri="{FF2B5EF4-FFF2-40B4-BE49-F238E27FC236}">
                    <a16:creationId xmlns:a16="http://schemas.microsoft.com/office/drawing/2014/main" id="{526C2663-A59E-AA36-B313-02685B9882EC}"/>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3143;p56">
                <a:extLst>
                  <a:ext uri="{FF2B5EF4-FFF2-40B4-BE49-F238E27FC236}">
                    <a16:creationId xmlns:a16="http://schemas.microsoft.com/office/drawing/2014/main" id="{F6FAD27F-D86C-0D34-CC55-A07DCEC3431A}"/>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 name="Google Shape;3144;p56">
                <a:extLst>
                  <a:ext uri="{FF2B5EF4-FFF2-40B4-BE49-F238E27FC236}">
                    <a16:creationId xmlns:a16="http://schemas.microsoft.com/office/drawing/2014/main" id="{2174CF02-5C18-4D03-0676-C1465B4ABCDF}"/>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 name="Google Shape;3145;p56">
                <a:extLst>
                  <a:ext uri="{FF2B5EF4-FFF2-40B4-BE49-F238E27FC236}">
                    <a16:creationId xmlns:a16="http://schemas.microsoft.com/office/drawing/2014/main" id="{63AC6A0F-297D-C26C-DE73-A246D693F460}"/>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 name="Google Shape;3146;p56">
                <a:extLst>
                  <a:ext uri="{FF2B5EF4-FFF2-40B4-BE49-F238E27FC236}">
                    <a16:creationId xmlns:a16="http://schemas.microsoft.com/office/drawing/2014/main" id="{4610D38C-ABE9-D8C9-D888-887C6B045886}"/>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3147;p56">
                <a:extLst>
                  <a:ext uri="{FF2B5EF4-FFF2-40B4-BE49-F238E27FC236}">
                    <a16:creationId xmlns:a16="http://schemas.microsoft.com/office/drawing/2014/main" id="{DA9DB2E1-68E6-14ED-016F-6277875A3ED9}"/>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3148;p56">
                <a:extLst>
                  <a:ext uri="{FF2B5EF4-FFF2-40B4-BE49-F238E27FC236}">
                    <a16:creationId xmlns:a16="http://schemas.microsoft.com/office/drawing/2014/main" id="{31591D00-0E41-1C7B-E4DB-508D67D7A9EC}"/>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3149;p56">
                <a:extLst>
                  <a:ext uri="{FF2B5EF4-FFF2-40B4-BE49-F238E27FC236}">
                    <a16:creationId xmlns:a16="http://schemas.microsoft.com/office/drawing/2014/main" id="{CA09C4C8-7343-B95C-8C68-DB3789800CF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3150;p56">
                <a:extLst>
                  <a:ext uri="{FF2B5EF4-FFF2-40B4-BE49-F238E27FC236}">
                    <a16:creationId xmlns:a16="http://schemas.microsoft.com/office/drawing/2014/main" id="{A8D74F51-F551-4A3D-F1C4-5AD13AE3699B}"/>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3151;p56">
                <a:extLst>
                  <a:ext uri="{FF2B5EF4-FFF2-40B4-BE49-F238E27FC236}">
                    <a16:creationId xmlns:a16="http://schemas.microsoft.com/office/drawing/2014/main" id="{9A1A93D9-EE54-B0CB-0495-03B3E6169AA9}"/>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3152;p56">
                <a:extLst>
                  <a:ext uri="{FF2B5EF4-FFF2-40B4-BE49-F238E27FC236}">
                    <a16:creationId xmlns:a16="http://schemas.microsoft.com/office/drawing/2014/main" id="{2B86B624-9547-67AC-7775-54850C91D78A}"/>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3153;p56">
                <a:extLst>
                  <a:ext uri="{FF2B5EF4-FFF2-40B4-BE49-F238E27FC236}">
                    <a16:creationId xmlns:a16="http://schemas.microsoft.com/office/drawing/2014/main" id="{2CEA9408-3DE6-264E-3CBF-527D35E857A5}"/>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3154;p56">
                <a:extLst>
                  <a:ext uri="{FF2B5EF4-FFF2-40B4-BE49-F238E27FC236}">
                    <a16:creationId xmlns:a16="http://schemas.microsoft.com/office/drawing/2014/main" id="{9A068561-41B8-C62D-006D-DA95BE0E3EC5}"/>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3155;p56">
                <a:extLst>
                  <a:ext uri="{FF2B5EF4-FFF2-40B4-BE49-F238E27FC236}">
                    <a16:creationId xmlns:a16="http://schemas.microsoft.com/office/drawing/2014/main" id="{56713A29-8F59-E320-F338-EF1808BE608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2" name="Google Shape;3156;p56">
                <a:extLst>
                  <a:ext uri="{FF2B5EF4-FFF2-40B4-BE49-F238E27FC236}">
                    <a16:creationId xmlns:a16="http://schemas.microsoft.com/office/drawing/2014/main" id="{BAE5C02B-4C57-A5DF-9D4A-811769A4E2A5}"/>
                  </a:ext>
                </a:extLst>
              </p:cNvPr>
              <p:cNvGrpSpPr/>
              <p:nvPr/>
            </p:nvGrpSpPr>
            <p:grpSpPr>
              <a:xfrm>
                <a:off x="5209417" y="3257633"/>
                <a:ext cx="1222213" cy="775464"/>
                <a:chOff x="5209417" y="3257633"/>
                <a:chExt cx="1222213" cy="775464"/>
              </a:xfrm>
            </p:grpSpPr>
            <p:sp>
              <p:nvSpPr>
                <p:cNvPr id="39" name="Google Shape;3157;p56">
                  <a:extLst>
                    <a:ext uri="{FF2B5EF4-FFF2-40B4-BE49-F238E27FC236}">
                      <a16:creationId xmlns:a16="http://schemas.microsoft.com/office/drawing/2014/main" id="{F64BA95A-606B-AF09-1D17-4856B7A894EF}"/>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3158;p56">
                  <a:extLst>
                    <a:ext uri="{FF2B5EF4-FFF2-40B4-BE49-F238E27FC236}">
                      <a16:creationId xmlns:a16="http://schemas.microsoft.com/office/drawing/2014/main" id="{1AB16BC5-5163-5B3B-FB1F-5924DFFC9FAA}"/>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3159;p56">
                  <a:extLst>
                    <a:ext uri="{FF2B5EF4-FFF2-40B4-BE49-F238E27FC236}">
                      <a16:creationId xmlns:a16="http://schemas.microsoft.com/office/drawing/2014/main" id="{36DE97D1-6150-0688-010F-3A50835BCA97}"/>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3" name="Google Shape;3160;p56">
                <a:extLst>
                  <a:ext uri="{FF2B5EF4-FFF2-40B4-BE49-F238E27FC236}">
                    <a16:creationId xmlns:a16="http://schemas.microsoft.com/office/drawing/2014/main" id="{E4F8127D-E869-E5BD-DDF1-DFAE131C7BAF}"/>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3161;p56">
                <a:extLst>
                  <a:ext uri="{FF2B5EF4-FFF2-40B4-BE49-F238E27FC236}">
                    <a16:creationId xmlns:a16="http://schemas.microsoft.com/office/drawing/2014/main" id="{4A5A0616-54AC-3F37-28E2-F7BC9C759B79}"/>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3162;p56">
                <a:extLst>
                  <a:ext uri="{FF2B5EF4-FFF2-40B4-BE49-F238E27FC236}">
                    <a16:creationId xmlns:a16="http://schemas.microsoft.com/office/drawing/2014/main" id="{9CC7C958-2F5E-9EC5-09C3-32A9A01C9343}"/>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3163;p56">
                <a:extLst>
                  <a:ext uri="{FF2B5EF4-FFF2-40B4-BE49-F238E27FC236}">
                    <a16:creationId xmlns:a16="http://schemas.microsoft.com/office/drawing/2014/main" id="{AF9ECC6C-81E9-70D9-85FD-90124BE2E0E7}"/>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3164;p56">
                <a:extLst>
                  <a:ext uri="{FF2B5EF4-FFF2-40B4-BE49-F238E27FC236}">
                    <a16:creationId xmlns:a16="http://schemas.microsoft.com/office/drawing/2014/main" id="{8B9FEE2C-7C03-009A-A2FD-295950CA458D}"/>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3165;p56">
                <a:extLst>
                  <a:ext uri="{FF2B5EF4-FFF2-40B4-BE49-F238E27FC236}">
                    <a16:creationId xmlns:a16="http://schemas.microsoft.com/office/drawing/2014/main" id="{745D1D47-F39E-7AEE-0861-3AC8399A9CF7}"/>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03" name="Speech Bubble: Oval 102">
            <a:extLst>
              <a:ext uri="{FF2B5EF4-FFF2-40B4-BE49-F238E27FC236}">
                <a16:creationId xmlns:a16="http://schemas.microsoft.com/office/drawing/2014/main" id="{7A9AD9F0-F675-E668-EE3E-6BAE507051BB}"/>
              </a:ext>
            </a:extLst>
          </p:cNvPr>
          <p:cNvSpPr/>
          <p:nvPr/>
        </p:nvSpPr>
        <p:spPr>
          <a:xfrm>
            <a:off x="97471" y="107123"/>
            <a:ext cx="2932211" cy="2226619"/>
          </a:xfrm>
          <a:custGeom>
            <a:avLst/>
            <a:gdLst>
              <a:gd name="csX0" fmla="*/ 2774575 w 2932211"/>
              <a:gd name="csY0" fmla="*/ 1834333 h 2226619"/>
              <a:gd name="csX1" fmla="*/ 2466604 w 2932211"/>
              <a:gd name="csY1" fmla="*/ 1927095 h 2226619"/>
              <a:gd name="csX2" fmla="*/ 793531 w 2932211"/>
              <a:gd name="csY2" fmla="*/ 2102558 h 2226619"/>
              <a:gd name="csX3" fmla="*/ 286993 w 2932211"/>
              <a:gd name="csY3" fmla="*/ 451674 h 2226619"/>
              <a:gd name="csX4" fmla="*/ 1943293 w 2932211"/>
              <a:gd name="csY4" fmla="*/ 60619 h 2226619"/>
              <a:gd name="csX5" fmla="*/ 2795205 w 2932211"/>
              <a:gd name="csY5" fmla="*/ 1583232 h 2226619"/>
              <a:gd name="csX6" fmla="*/ 2774575 w 2932211"/>
              <a:gd name="csY6" fmla="*/ 1834333 h 22266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932211" h="2226619" fill="none" extrusionOk="0">
                <a:moveTo>
                  <a:pt x="2774575" y="1834333"/>
                </a:moveTo>
                <a:cubicBezTo>
                  <a:pt x="2640347" y="1888247"/>
                  <a:pt x="2557511" y="1887004"/>
                  <a:pt x="2466604" y="1927095"/>
                </a:cubicBezTo>
                <a:cubicBezTo>
                  <a:pt x="2031468" y="2371025"/>
                  <a:pt x="1353014" y="2291963"/>
                  <a:pt x="793531" y="2102558"/>
                </a:cubicBezTo>
                <a:cubicBezTo>
                  <a:pt x="51469" y="1635391"/>
                  <a:pt x="-295602" y="1076821"/>
                  <a:pt x="286993" y="451674"/>
                </a:cubicBezTo>
                <a:cubicBezTo>
                  <a:pt x="750275" y="-57220"/>
                  <a:pt x="1422690" y="-42273"/>
                  <a:pt x="1943293" y="60619"/>
                </a:cubicBezTo>
                <a:cubicBezTo>
                  <a:pt x="2776854" y="249690"/>
                  <a:pt x="3226224" y="1020787"/>
                  <a:pt x="2795205" y="1583232"/>
                </a:cubicBezTo>
                <a:cubicBezTo>
                  <a:pt x="2784745" y="1705095"/>
                  <a:pt x="2789300" y="1735294"/>
                  <a:pt x="2774575" y="1834333"/>
                </a:cubicBezTo>
                <a:close/>
              </a:path>
              <a:path w="2932211" h="2226619" stroke="0" extrusionOk="0">
                <a:moveTo>
                  <a:pt x="2774575" y="1834333"/>
                </a:moveTo>
                <a:cubicBezTo>
                  <a:pt x="2689511" y="1865204"/>
                  <a:pt x="2547148" y="1916288"/>
                  <a:pt x="2466604" y="1927095"/>
                </a:cubicBezTo>
                <a:cubicBezTo>
                  <a:pt x="1991554" y="2192351"/>
                  <a:pt x="1367466" y="2348569"/>
                  <a:pt x="793531" y="2102558"/>
                </a:cubicBezTo>
                <a:cubicBezTo>
                  <a:pt x="-16225" y="1895354"/>
                  <a:pt x="-369651" y="950140"/>
                  <a:pt x="286993" y="451674"/>
                </a:cubicBezTo>
                <a:cubicBezTo>
                  <a:pt x="646400" y="140488"/>
                  <a:pt x="1378675" y="-239591"/>
                  <a:pt x="1943293" y="60619"/>
                </a:cubicBezTo>
                <a:cubicBezTo>
                  <a:pt x="2793897" y="236180"/>
                  <a:pt x="3035767" y="971858"/>
                  <a:pt x="2795205" y="1583232"/>
                </a:cubicBezTo>
                <a:cubicBezTo>
                  <a:pt x="2786160" y="1676118"/>
                  <a:pt x="2786407" y="1766002"/>
                  <a:pt x="2774575" y="1834333"/>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44624"/>
                      <a:gd name="adj2" fmla="val 3238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mbria" panose="02040503050406030204" pitchFamily="18" charset="0"/>
                <a:ea typeface="Cambria" panose="02040503050406030204" pitchFamily="18" charset="0"/>
              </a:rPr>
              <a:t>Ở nhà em đã từng giúp mẹ làm món trứng đúc thịt hay là trứng chiên chưa?</a:t>
            </a:r>
          </a:p>
        </p:txBody>
      </p:sp>
      <p:sp>
        <p:nvSpPr>
          <p:cNvPr id="104" name="Speech Bubble: Oval 103">
            <a:extLst>
              <a:ext uri="{FF2B5EF4-FFF2-40B4-BE49-F238E27FC236}">
                <a16:creationId xmlns:a16="http://schemas.microsoft.com/office/drawing/2014/main" id="{67750DBF-32D8-77B2-0C25-6C4754FFCBE4}"/>
              </a:ext>
            </a:extLst>
          </p:cNvPr>
          <p:cNvSpPr/>
          <p:nvPr/>
        </p:nvSpPr>
        <p:spPr>
          <a:xfrm>
            <a:off x="6199435" y="2673913"/>
            <a:ext cx="2922102" cy="2196591"/>
          </a:xfrm>
          <a:custGeom>
            <a:avLst/>
            <a:gdLst>
              <a:gd name="csX0" fmla="*/ -210742 w 2922102"/>
              <a:gd name="csY0" fmla="*/ 566149 h 2196591"/>
              <a:gd name="csX1" fmla="*/ 249070 w 2922102"/>
              <a:gd name="csY1" fmla="*/ 484933 h 2196591"/>
              <a:gd name="csX2" fmla="*/ 1893306 w 2922102"/>
              <a:gd name="csY2" fmla="*/ 49166 h 2196591"/>
              <a:gd name="csX3" fmla="*/ 2802916 w 2922102"/>
              <a:gd name="csY3" fmla="*/ 1532778 h 2196591"/>
              <a:gd name="csX4" fmla="*/ 1201748 w 2922102"/>
              <a:gd name="csY4" fmla="*/ 2179156 h 2196591"/>
              <a:gd name="csX5" fmla="*/ 31663 w 2922102"/>
              <a:gd name="csY5" fmla="*/ 870887 h 2196591"/>
              <a:gd name="csX6" fmla="*/ -210742 w 2922102"/>
              <a:gd name="csY6" fmla="*/ 566149 h 219659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922102" h="2196591" fill="none" extrusionOk="0">
                <a:moveTo>
                  <a:pt x="-210742" y="566149"/>
                </a:moveTo>
                <a:cubicBezTo>
                  <a:pt x="-67093" y="546872"/>
                  <a:pt x="70396" y="504008"/>
                  <a:pt x="249070" y="484933"/>
                </a:cubicBezTo>
                <a:cubicBezTo>
                  <a:pt x="624427" y="188603"/>
                  <a:pt x="1294811" y="-145542"/>
                  <a:pt x="1893306" y="49166"/>
                </a:cubicBezTo>
                <a:cubicBezTo>
                  <a:pt x="2746963" y="180756"/>
                  <a:pt x="3096158" y="1013804"/>
                  <a:pt x="2802916" y="1532778"/>
                </a:cubicBezTo>
                <a:cubicBezTo>
                  <a:pt x="2620252" y="1879258"/>
                  <a:pt x="1927142" y="2306816"/>
                  <a:pt x="1201748" y="2179156"/>
                </a:cubicBezTo>
                <a:cubicBezTo>
                  <a:pt x="407494" y="2029033"/>
                  <a:pt x="-18579" y="1545922"/>
                  <a:pt x="31663" y="870887"/>
                </a:cubicBezTo>
                <a:cubicBezTo>
                  <a:pt x="-35641" y="785047"/>
                  <a:pt x="-118312" y="712563"/>
                  <a:pt x="-210742" y="566149"/>
                </a:cubicBezTo>
                <a:close/>
              </a:path>
              <a:path w="2922102" h="2196591" stroke="0" extrusionOk="0">
                <a:moveTo>
                  <a:pt x="-210742" y="566149"/>
                </a:moveTo>
                <a:cubicBezTo>
                  <a:pt x="-33262" y="546698"/>
                  <a:pt x="45799" y="521027"/>
                  <a:pt x="249070" y="484933"/>
                </a:cubicBezTo>
                <a:cubicBezTo>
                  <a:pt x="583982" y="19514"/>
                  <a:pt x="1342502" y="-10331"/>
                  <a:pt x="1893306" y="49166"/>
                </a:cubicBezTo>
                <a:cubicBezTo>
                  <a:pt x="2718915" y="296440"/>
                  <a:pt x="3126526" y="924554"/>
                  <a:pt x="2802916" y="1532778"/>
                </a:cubicBezTo>
                <a:cubicBezTo>
                  <a:pt x="2512700" y="2083024"/>
                  <a:pt x="1893473" y="2189644"/>
                  <a:pt x="1201748" y="2179156"/>
                </a:cubicBezTo>
                <a:cubicBezTo>
                  <a:pt x="461884" y="1968512"/>
                  <a:pt x="-153118" y="1475616"/>
                  <a:pt x="31663" y="870887"/>
                </a:cubicBezTo>
                <a:cubicBezTo>
                  <a:pt x="-83061" y="723657"/>
                  <a:pt x="-101285" y="705212"/>
                  <a:pt x="-210742" y="566149"/>
                </a:cubicBezTo>
                <a:close/>
              </a:path>
            </a:pathLst>
          </a:custGeom>
          <a:solidFill>
            <a:schemeClr val="accent5">
              <a:lumMod val="20000"/>
              <a:lumOff val="80000"/>
            </a:schemeClr>
          </a:solidFill>
          <a:ln>
            <a:solidFill>
              <a:srgbClr val="002060"/>
            </a:solidFill>
            <a:extLst>
              <a:ext uri="{C807C97D-BFC1-408E-A445-0C87EB9F89A2}">
                <ask:lineSketchStyleProps xmlns:ask="http://schemas.microsoft.com/office/drawing/2018/sketchyshapes" sd="265727420">
                  <a:prstGeom prst="wedgeEllipseCallout">
                    <a:avLst>
                      <a:gd name="adj1" fmla="val -57212"/>
                      <a:gd name="adj2" fmla="val -2422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2060"/>
                </a:solidFill>
                <a:latin typeface="Cambria" panose="02040503050406030204" pitchFamily="18" charset="0"/>
                <a:ea typeface="Cambria" panose="02040503050406030204" pitchFamily="18" charset="0"/>
              </a:rPr>
              <a:t>Hãy mô tả lại các thao tác của em nhé!</a:t>
            </a:r>
          </a:p>
        </p:txBody>
      </p:sp>
      <p:sp>
        <p:nvSpPr>
          <p:cNvPr id="105" name="Speech Bubble: Oval 104">
            <a:extLst>
              <a:ext uri="{FF2B5EF4-FFF2-40B4-BE49-F238E27FC236}">
                <a16:creationId xmlns:a16="http://schemas.microsoft.com/office/drawing/2014/main" id="{F3583943-10F2-7A63-086F-F1DCAE806EAC}"/>
              </a:ext>
            </a:extLst>
          </p:cNvPr>
          <p:cNvSpPr/>
          <p:nvPr/>
        </p:nvSpPr>
        <p:spPr>
          <a:xfrm>
            <a:off x="5704578" y="95762"/>
            <a:ext cx="3105373" cy="2196591"/>
          </a:xfrm>
          <a:custGeom>
            <a:avLst/>
            <a:gdLst>
              <a:gd name="csX0" fmla="*/ -81827 w 3105373"/>
              <a:gd name="csY0" fmla="*/ 1616471 h 2196591"/>
              <a:gd name="csX1" fmla="*/ 40659 w 3105373"/>
              <a:gd name="csY1" fmla="*/ 1347991 h 2196591"/>
              <a:gd name="csX2" fmla="*/ 1289817 w 3105373"/>
              <a:gd name="csY2" fmla="*/ 15853 h 2196591"/>
              <a:gd name="csX3" fmla="*/ 2964764 w 3105373"/>
              <a:gd name="csY3" fmla="*/ 641587 h 2196591"/>
              <a:gd name="csX4" fmla="*/ 1983223 w 3105373"/>
              <a:gd name="csY4" fmla="*/ 2153525 h 2196591"/>
              <a:gd name="csX5" fmla="*/ 282996 w 3105373"/>
              <a:gd name="csY5" fmla="*/ 1730464 h 2196591"/>
              <a:gd name="csX6" fmla="*/ -81827 w 3105373"/>
              <a:gd name="csY6" fmla="*/ 1616471 h 219659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05373" h="2196591" fill="none" extrusionOk="0">
                <a:moveTo>
                  <a:pt x="-81827" y="1616471"/>
                </a:moveTo>
                <a:cubicBezTo>
                  <a:pt x="-48158" y="1548188"/>
                  <a:pt x="-9416" y="1470880"/>
                  <a:pt x="40659" y="1347991"/>
                </a:cubicBezTo>
                <a:cubicBezTo>
                  <a:pt x="-135074" y="922734"/>
                  <a:pt x="455388" y="-13317"/>
                  <a:pt x="1289817" y="15853"/>
                </a:cubicBezTo>
                <a:cubicBezTo>
                  <a:pt x="2026408" y="-175764"/>
                  <a:pt x="2605340" y="294825"/>
                  <a:pt x="2964764" y="641587"/>
                </a:cubicBezTo>
                <a:cubicBezTo>
                  <a:pt x="3454416" y="1116334"/>
                  <a:pt x="3050341" y="2069142"/>
                  <a:pt x="1983223" y="2153525"/>
                </a:cubicBezTo>
                <a:cubicBezTo>
                  <a:pt x="1372425" y="2222565"/>
                  <a:pt x="685470" y="2125718"/>
                  <a:pt x="282996" y="1730464"/>
                </a:cubicBezTo>
                <a:cubicBezTo>
                  <a:pt x="194798" y="1688481"/>
                  <a:pt x="35084" y="1655585"/>
                  <a:pt x="-81827" y="1616471"/>
                </a:cubicBezTo>
                <a:close/>
              </a:path>
              <a:path w="3105373" h="2196591" stroke="0" extrusionOk="0">
                <a:moveTo>
                  <a:pt x="-81827" y="1616471"/>
                </a:moveTo>
                <a:cubicBezTo>
                  <a:pt x="-31927" y="1504721"/>
                  <a:pt x="-1675" y="1434140"/>
                  <a:pt x="40659" y="1347991"/>
                </a:cubicBezTo>
                <a:cubicBezTo>
                  <a:pt x="-174115" y="703250"/>
                  <a:pt x="513420" y="257303"/>
                  <a:pt x="1289817" y="15853"/>
                </a:cubicBezTo>
                <a:cubicBezTo>
                  <a:pt x="1978724" y="8700"/>
                  <a:pt x="2644041" y="176150"/>
                  <a:pt x="2964764" y="641587"/>
                </a:cubicBezTo>
                <a:cubicBezTo>
                  <a:pt x="3337050" y="1335953"/>
                  <a:pt x="2912585" y="1904945"/>
                  <a:pt x="1983223" y="2153525"/>
                </a:cubicBezTo>
                <a:cubicBezTo>
                  <a:pt x="1393181" y="2218026"/>
                  <a:pt x="593784" y="2106632"/>
                  <a:pt x="282996" y="1730464"/>
                </a:cubicBezTo>
                <a:cubicBezTo>
                  <a:pt x="163324" y="1697313"/>
                  <a:pt x="34959" y="1645911"/>
                  <a:pt x="-81827" y="1616471"/>
                </a:cubicBezTo>
                <a:close/>
              </a:path>
            </a:pathLst>
          </a:custGeom>
          <a:solidFill>
            <a:schemeClr val="bg2"/>
          </a:solidFill>
          <a:ln>
            <a:solidFill>
              <a:srgbClr val="002060"/>
            </a:solidFill>
            <a:extLst>
              <a:ext uri="{C807C97D-BFC1-408E-A445-0C87EB9F89A2}">
                <ask:lineSketchStyleProps xmlns:ask="http://schemas.microsoft.com/office/drawing/2018/sketchyshapes" sd="265727420">
                  <a:prstGeom prst="wedgeEllipseCallout">
                    <a:avLst>
                      <a:gd name="adj1" fmla="val -52635"/>
                      <a:gd name="adj2" fmla="val 235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latin typeface="Cambria" panose="02040503050406030204" pitchFamily="18" charset="0"/>
                <a:ea typeface="Cambria" panose="02040503050406030204" pitchFamily="18" charset="0"/>
              </a:rPr>
              <a:t>Ngoài các nguyên liệu em biết, chúng ta có thể thêm nguyên liệu gì không?</a:t>
            </a:r>
          </a:p>
        </p:txBody>
      </p:sp>
      <p:pic>
        <p:nvPicPr>
          <p:cNvPr id="110" name="图片 42">
            <a:extLst>
              <a:ext uri="{FF2B5EF4-FFF2-40B4-BE49-F238E27FC236}">
                <a16:creationId xmlns:a16="http://schemas.microsoft.com/office/drawing/2014/main" id="{A8E18823-02F2-ADC9-2DE4-3FA69F5AF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59" b="19264"/>
          <a:stretch/>
        </p:blipFill>
        <p:spPr>
          <a:xfrm>
            <a:off x="51683" y="2274006"/>
            <a:ext cx="2715355" cy="2949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righ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left)">
                                      <p:cBhvr>
                                        <p:cTn id="1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2831480" y="-400050"/>
            <a:ext cx="1444982" cy="1820450"/>
          </a:xfrm>
          <a:prstGeom prst="rect">
            <a:avLst/>
          </a:prstGeom>
        </p:spPr>
      </p:pic>
      <p:pic>
        <p:nvPicPr>
          <p:cNvPr id="11" name="Picture 10"/>
          <p:cNvPicPr>
            <a:picLocks noChangeAspect="1"/>
          </p:cNvPicPr>
          <p:nvPr/>
        </p:nvPicPr>
        <p:blipFill>
          <a:blip r:embed="rId4"/>
          <a:stretch>
            <a:fillRect/>
          </a:stretch>
        </p:blipFill>
        <p:spPr>
          <a:xfrm>
            <a:off x="5132648" y="324115"/>
            <a:ext cx="2241429" cy="1763561"/>
          </a:xfrm>
          <a:prstGeom prst="rect">
            <a:avLst/>
          </a:prstGeom>
        </p:spPr>
      </p:pic>
      <p:pic>
        <p:nvPicPr>
          <p:cNvPr id="12" name="Picture 11"/>
          <p:cNvPicPr>
            <a:picLocks noChangeAspect="1"/>
          </p:cNvPicPr>
          <p:nvPr/>
        </p:nvPicPr>
        <p:blipFill>
          <a:blip r:embed="rId5"/>
          <a:stretch>
            <a:fillRect/>
          </a:stretch>
        </p:blipFill>
        <p:spPr>
          <a:xfrm>
            <a:off x="4153681" y="39576"/>
            <a:ext cx="1342583" cy="1342583"/>
          </a:xfrm>
          <a:prstGeom prst="rect">
            <a:avLst/>
          </a:prstGeom>
        </p:spPr>
      </p:pic>
      <p:pic>
        <p:nvPicPr>
          <p:cNvPr id="14" name="Picture 13"/>
          <p:cNvPicPr>
            <a:picLocks noChangeAspect="1"/>
          </p:cNvPicPr>
          <p:nvPr/>
        </p:nvPicPr>
        <p:blipFill>
          <a:blip r:embed="rId6"/>
          <a:stretch>
            <a:fillRect/>
          </a:stretch>
        </p:blipFill>
        <p:spPr>
          <a:xfrm>
            <a:off x="1807179" y="855531"/>
            <a:ext cx="1718050" cy="1638405"/>
          </a:xfrm>
          <a:prstGeom prst="rect">
            <a:avLst/>
          </a:prstGeom>
        </p:spPr>
      </p:pic>
      <p:pic>
        <p:nvPicPr>
          <p:cNvPr id="15" name="Picture 14"/>
          <p:cNvPicPr>
            <a:picLocks noChangeAspect="1"/>
          </p:cNvPicPr>
          <p:nvPr/>
        </p:nvPicPr>
        <p:blipFill>
          <a:blip r:embed="rId7"/>
          <a:stretch>
            <a:fillRect/>
          </a:stretch>
        </p:blipFill>
        <p:spPr>
          <a:xfrm>
            <a:off x="2279842" y="2778270"/>
            <a:ext cx="1934228" cy="2116273"/>
          </a:xfrm>
          <a:prstGeom prst="rect">
            <a:avLst/>
          </a:prstGeom>
        </p:spPr>
      </p:pic>
      <p:pic>
        <p:nvPicPr>
          <p:cNvPr id="16" name="Picture 15"/>
          <p:cNvPicPr>
            <a:picLocks noChangeAspect="1"/>
          </p:cNvPicPr>
          <p:nvPr/>
        </p:nvPicPr>
        <p:blipFill>
          <a:blip r:embed="rId8"/>
          <a:stretch>
            <a:fillRect/>
          </a:stretch>
        </p:blipFill>
        <p:spPr>
          <a:xfrm>
            <a:off x="4891338" y="3078169"/>
            <a:ext cx="1911473" cy="1888718"/>
          </a:xfrm>
          <a:prstGeom prst="rect">
            <a:avLst/>
          </a:prstGeom>
        </p:spPr>
      </p:pic>
      <p:pic>
        <p:nvPicPr>
          <p:cNvPr id="17" name="Picture 16"/>
          <p:cNvPicPr>
            <a:picLocks noChangeAspect="1"/>
          </p:cNvPicPr>
          <p:nvPr/>
        </p:nvPicPr>
        <p:blipFill>
          <a:blip r:embed="rId9"/>
          <a:stretch>
            <a:fillRect/>
          </a:stretch>
        </p:blipFill>
        <p:spPr>
          <a:xfrm>
            <a:off x="1522746" y="672760"/>
            <a:ext cx="6098508" cy="3993613"/>
          </a:xfrm>
          <a:prstGeom prst="rect">
            <a:avLst/>
          </a:prstGeom>
        </p:spPr>
      </p:pic>
      <p:sp>
        <p:nvSpPr>
          <p:cNvPr id="2" name="TextBox 1"/>
          <p:cNvSpPr txBox="1"/>
          <p:nvPr/>
        </p:nvSpPr>
        <p:spPr>
          <a:xfrm>
            <a:off x="2581078" y="2035255"/>
            <a:ext cx="3981860" cy="1384995"/>
          </a:xfrm>
          <a:prstGeom prst="rect">
            <a:avLst/>
          </a:prstGeom>
          <a:noFill/>
        </p:spPr>
        <p:txBody>
          <a:bodyPr wrap="none" lIns="0" tIns="0" rIns="0" bIns="0" rtlCol="0">
            <a:spAutoFit/>
          </a:bodyPr>
          <a:lstStyle/>
          <a:p>
            <a:pPr algn="ctr" defTabSz="685800">
              <a:buClrTx/>
              <a:defRPr/>
            </a:pPr>
            <a:r>
              <a:rPr lang="en-US" sz="45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CHÀO TẠM BIỆT</a:t>
            </a:r>
          </a:p>
          <a:p>
            <a:pPr algn="ctr" defTabSz="685800">
              <a:buClrTx/>
              <a:defRPr/>
            </a:pPr>
            <a:r>
              <a:rPr lang="en-US" sz="4500" b="1" kern="1200" dirty="0">
                <a:solidFill>
                  <a:srgbClr val="E76EA3"/>
                </a:solidFill>
                <a:latin typeface="Arial-Rounded" panose="020B0500000000000000" pitchFamily="34" charset="0"/>
                <a:ea typeface="Arial-Rounded" panose="020B0500000000000000" pitchFamily="34" charset="0"/>
                <a:cs typeface="Arial-Rounded" panose="020B0500000000000000" pitchFamily="34" charset="0"/>
              </a:rPr>
              <a:t> VÀ HẸN GẶP LẠI</a:t>
            </a:r>
          </a:p>
        </p:txBody>
      </p:sp>
      <p:pic>
        <p:nvPicPr>
          <p:cNvPr id="18" name="Picture 17">
            <a:extLst>
              <a:ext uri="{FF2B5EF4-FFF2-40B4-BE49-F238E27FC236}">
                <a16:creationId xmlns:a16="http://schemas.microsoft.com/office/drawing/2014/main" id="{56BEF715-447B-46CB-9732-B6A0C84ED3DB}"/>
              </a:ext>
            </a:extLst>
          </p:cNvPr>
          <p:cNvPicPr>
            <a:picLocks noChangeAspect="1"/>
          </p:cNvPicPr>
          <p:nvPr/>
        </p:nvPicPr>
        <p:blipFill>
          <a:blip r:embed="rId10"/>
          <a:stretch>
            <a:fillRect/>
          </a:stretch>
        </p:blipFill>
        <p:spPr>
          <a:xfrm>
            <a:off x="109916" y="2872592"/>
            <a:ext cx="1624246" cy="2135342"/>
          </a:xfrm>
          <a:prstGeom prst="rect">
            <a:avLst/>
          </a:prstGeom>
        </p:spPr>
      </p:pic>
      <p:pic>
        <p:nvPicPr>
          <p:cNvPr id="19" name="Graphic 18">
            <a:extLst>
              <a:ext uri="{FF2B5EF4-FFF2-40B4-BE49-F238E27FC236}">
                <a16:creationId xmlns:a16="http://schemas.microsoft.com/office/drawing/2014/main" id="{56E1DE32-82D5-4799-8E77-B02EBE5E19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9499" y="2889954"/>
            <a:ext cx="1597070" cy="2102393"/>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8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8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8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8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8000">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8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8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8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8000">
                                          <p:cBhvr additive="base">
                                            <p:cTn id="23"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8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8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8000">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8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68000">
                                          <p:cBhvr additive="base">
                                            <p:cTn id="31" dur="1000" fill="hold"/>
                                            <p:tgtEl>
                                              <p:spTgt spid="16"/>
                                            </p:tgtEl>
                                            <p:attrNameLst>
                                              <p:attrName>ppt_x</p:attrName>
                                            </p:attrNameLst>
                                          </p:cBhvr>
                                          <p:tavLst>
                                            <p:tav tm="0">
                                              <p:val>
                                                <p:strVal val="#ppt_x"/>
                                              </p:val>
                                            </p:tav>
                                            <p:tav tm="100000">
                                              <p:val>
                                                <p:strVal val="#ppt_x"/>
                                              </p:val>
                                            </p:tav>
                                          </p:tavLst>
                                        </p:anim>
                                        <p:anim calcmode="lin" valueType="num" p14:bounceEnd="68000">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8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8000">
                                          <p:cBhvr additive="base">
                                            <p:cTn id="35"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ppt_x"/>
                                              </p:val>
                                            </p:tav>
                                            <p:tav tm="100000">
                                              <p:val>
                                                <p:strVal val="#ppt_x"/>
                                              </p:val>
                                            </p:tav>
                                          </p:tavLst>
                                        </p:anim>
                                        <p:anim calcmode="lin" valueType="num">
                                          <p:cBhvr additive="base">
                                            <p:cTn id="32" dur="10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000" fill="hold"/>
                                            <p:tgtEl>
                                              <p:spTgt spid="2"/>
                                            </p:tgtEl>
                                            <p:attrNameLst>
                                              <p:attrName>ppt_x</p:attrName>
                                            </p:attrNameLst>
                                          </p:cBhvr>
                                          <p:tavLst>
                                            <p:tav tm="0">
                                              <p:val>
                                                <p:strVal val="#ppt_x"/>
                                              </p:val>
                                            </p:tav>
                                            <p:tav tm="100000">
                                              <p:val>
                                                <p:strVal val="#ppt_x"/>
                                              </p:val>
                                            </p:tav>
                                          </p:tavLst>
                                        </p:anim>
                                        <p:anim calcmode="lin" valueType="num">
                                          <p:cBhvr additive="base">
                                            <p:cTn id="3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endParaRPr lang="en-US" sz="1800" dirty="0">
              <a:solidFill>
                <a:srgbClr val="61A036">
                  <a:lumMod val="60000"/>
                  <a:lumOff val="40000"/>
                </a:srgbClr>
              </a:solidFill>
              <a:latin typeface="#9Slide07 HoneyCream" pitchFamily="2" charset="0"/>
            </a:endParaRPr>
          </a:p>
        </p:txBody>
      </p:sp>
      <p:pic>
        <p:nvPicPr>
          <p:cNvPr id="7" name="Picture 6">
            <a:extLst>
              <a:ext uri="{FF2B5EF4-FFF2-40B4-BE49-F238E27FC236}">
                <a16:creationId xmlns:a16="http://schemas.microsoft.com/office/drawing/2014/main" id="{736C99AA-7634-31B6-DA5C-26F4557AEF83}"/>
              </a:ext>
            </a:extLst>
          </p:cNvPr>
          <p:cNvPicPr>
            <a:picLocks noChangeAspect="1"/>
          </p:cNvPicPr>
          <p:nvPr/>
        </p:nvPicPr>
        <p:blipFill>
          <a:blip r:embed="rId8"/>
          <a:stretch>
            <a:fillRect/>
          </a:stretch>
        </p:blipFill>
        <p:spPr>
          <a:xfrm>
            <a:off x="568026" y="715782"/>
            <a:ext cx="3712786" cy="4852837"/>
          </a:xfrm>
          <a:prstGeom prst="rect">
            <a:avLst/>
          </a:prstGeom>
        </p:spPr>
      </p:pic>
      <p:pic>
        <p:nvPicPr>
          <p:cNvPr id="9" name="Picture 8" descr="A yellow circles with red lines&#10;&#10;AI-generated content may be incorrect.">
            <a:extLst>
              <a:ext uri="{FF2B5EF4-FFF2-40B4-BE49-F238E27FC236}">
                <a16:creationId xmlns:a16="http://schemas.microsoft.com/office/drawing/2014/main" id="{1D451B61-83CF-784F-11FF-6FEB941D51FF}"/>
              </a:ext>
            </a:extLst>
          </p:cNvPr>
          <p:cNvPicPr>
            <a:picLocks noChangeAspect="1"/>
          </p:cNvPicPr>
          <p:nvPr/>
        </p:nvPicPr>
        <p:blipFill>
          <a:blip r:embed="rId9"/>
          <a:stretch>
            <a:fillRect/>
          </a:stretch>
        </p:blipFill>
        <p:spPr>
          <a:xfrm>
            <a:off x="1324585" y="92279"/>
            <a:ext cx="2047789" cy="1225874"/>
          </a:xfrm>
          <a:prstGeom prst="rect">
            <a:avLst/>
          </a:prstGeom>
        </p:spPr>
      </p:pic>
      <p:pic>
        <p:nvPicPr>
          <p:cNvPr id="10" name="Picture 9">
            <a:extLst>
              <a:ext uri="{FF2B5EF4-FFF2-40B4-BE49-F238E27FC236}">
                <a16:creationId xmlns:a16="http://schemas.microsoft.com/office/drawing/2014/main" id="{E4BE5991-BB6D-A57C-7C74-C28108B48B34}"/>
              </a:ext>
            </a:extLst>
          </p:cNvPr>
          <p:cNvPicPr>
            <a:picLocks noChangeAspect="1"/>
          </p:cNvPicPr>
          <p:nvPr/>
        </p:nvPicPr>
        <p:blipFill>
          <a:blip r:embed="rId10"/>
          <a:stretch>
            <a:fillRect/>
          </a:stretch>
        </p:blipFill>
        <p:spPr>
          <a:xfrm>
            <a:off x="1912119" y="702183"/>
            <a:ext cx="8675360" cy="3151905"/>
          </a:xfrm>
          <a:prstGeom prst="rect">
            <a:avLst/>
          </a:prstGeom>
        </p:spPr>
      </p:pic>
    </p:spTree>
    <p:extLst>
      <p:ext uri="{BB962C8B-B14F-4D97-AF65-F5344CB8AC3E}">
        <p14:creationId xmlns:p14="http://schemas.microsoft.com/office/powerpoint/2010/main" val="17836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pic>
        <p:nvPicPr>
          <p:cNvPr id="10" name="Picture 9">
            <a:extLst>
              <a:ext uri="{FF2B5EF4-FFF2-40B4-BE49-F238E27FC236}">
                <a16:creationId xmlns:a16="http://schemas.microsoft.com/office/drawing/2014/main" id="{8917A807-8A43-A614-AA98-9F8C5B3BCA1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3" name="Title 2">
            <a:extLst>
              <a:ext uri="{FF2B5EF4-FFF2-40B4-BE49-F238E27FC236}">
                <a16:creationId xmlns:a16="http://schemas.microsoft.com/office/drawing/2014/main" id="{E9B748A6-56CD-399A-6A47-A4F3975C8C17}"/>
              </a:ext>
            </a:extLst>
          </p:cNvPr>
          <p:cNvSpPr>
            <a:spLocks noGrp="1"/>
          </p:cNvSpPr>
          <p:nvPr>
            <p:ph type="title"/>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a:lstStyle/>
          <a:p>
            <a:pPr algn="just"/>
            <a:r>
              <a:rPr lang="en-US" sz="2700" b="1" dirty="0">
                <a:solidFill>
                  <a:srgbClr val="7030A0"/>
                </a:solidFill>
                <a:latin typeface="Cambria" panose="02040503050406030204" pitchFamily="18" charset="0"/>
                <a:ea typeface="Cambria" panose="02040503050406030204" pitchFamily="18" charset="0"/>
              </a:rPr>
              <a:t>a. </a:t>
            </a:r>
            <a:r>
              <a:rPr lang="en-US" sz="2700" b="1" dirty="0" err="1">
                <a:solidFill>
                  <a:srgbClr val="7030A0"/>
                </a:solidFill>
                <a:latin typeface="Cambria" panose="02040503050406030204" pitchFamily="18" charset="0"/>
                <a:ea typeface="Cambria" panose="02040503050406030204" pitchFamily="18" charset="0"/>
              </a:rPr>
              <a:t>Kể</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tên</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các</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dụng</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cụ</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nhà</a:t>
            </a:r>
            <a:r>
              <a:rPr lang="en-US" sz="2700" b="1" dirty="0">
                <a:solidFill>
                  <a:srgbClr val="7030A0"/>
                </a:solidFill>
                <a:latin typeface="Cambria" panose="02040503050406030204" pitchFamily="18" charset="0"/>
                <a:ea typeface="Cambria" panose="02040503050406030204" pitchFamily="18" charset="0"/>
              </a:rPr>
              <a:t> </a:t>
            </a:r>
            <a:r>
              <a:rPr lang="en-US" sz="2700" b="1" dirty="0" err="1">
                <a:solidFill>
                  <a:srgbClr val="7030A0"/>
                </a:solidFill>
                <a:latin typeface="Cambria" panose="02040503050406030204" pitchFamily="18" charset="0"/>
                <a:ea typeface="Cambria" panose="02040503050406030204" pitchFamily="18" charset="0"/>
              </a:rPr>
              <a:t>bếp</a:t>
            </a:r>
            <a:r>
              <a:rPr lang="en-US" sz="2700" b="1" dirty="0">
                <a:solidFill>
                  <a:srgbClr val="7030A0"/>
                </a:solidFill>
                <a:latin typeface="Cambria" panose="02040503050406030204" pitchFamily="18" charset="0"/>
                <a:ea typeface="Cambria" panose="02040503050406030204" pitchFamily="18" charset="0"/>
              </a:rPr>
              <a:t>.</a:t>
            </a:r>
          </a:p>
        </p:txBody>
      </p:sp>
      <p:sp>
        <p:nvSpPr>
          <p:cNvPr id="16" name="Title 2">
            <a:extLst>
              <a:ext uri="{FF2B5EF4-FFF2-40B4-BE49-F238E27FC236}">
                <a16:creationId xmlns:a16="http://schemas.microsoft.com/office/drawing/2014/main" id="{D4E687B3-6402-317B-ABD2-CAC8EB6FAA9E}"/>
              </a:ext>
            </a:extLst>
          </p:cNvPr>
          <p:cNvSpPr txBox="1">
            <a:spLocks/>
          </p:cNvSpPr>
          <p:nvPr/>
        </p:nvSpPr>
        <p:spPr>
          <a:xfrm>
            <a:off x="-1" y="961526"/>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b. Cho biết tên các loại thực phẩm</a:t>
            </a:r>
          </a:p>
        </p:txBody>
      </p:sp>
      <p:sp>
        <p:nvSpPr>
          <p:cNvPr id="17" name="Title 2">
            <a:extLst>
              <a:ext uri="{FF2B5EF4-FFF2-40B4-BE49-F238E27FC236}">
                <a16:creationId xmlns:a16="http://schemas.microsoft.com/office/drawing/2014/main" id="{5DC7C00E-2E44-AE45-20C0-9C4D23AE7387}"/>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Cambria" panose="02040503050406030204" pitchFamily="18" charset="0"/>
                <a:ea typeface="Cambria" panose="02040503050406030204" pitchFamily="18" charset="0"/>
              </a:rPr>
              <a:t>c. Đoán xem hai mẹ con đang làm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F3DD-0CE6-0FA1-833B-7B2040B98AF9}"/>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6E2009B-4084-CC8E-54AD-1A235A0444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808F4139-3615-217D-C96B-7470FDF804C0}"/>
              </a:ext>
            </a:extLst>
          </p:cNvPr>
          <p:cNvSpPr txBox="1">
            <a:spLocks/>
          </p:cNvSpPr>
          <p:nvPr/>
        </p:nvSpPr>
        <p:spPr>
          <a:xfrm>
            <a:off x="0" y="73976"/>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a. Kể tên các dụng cụ nhà bếp.</a:t>
            </a:r>
          </a:p>
        </p:txBody>
      </p:sp>
      <p:sp>
        <p:nvSpPr>
          <p:cNvPr id="5" name="Speech Bubble: Oval 4">
            <a:extLst>
              <a:ext uri="{FF2B5EF4-FFF2-40B4-BE49-F238E27FC236}">
                <a16:creationId xmlns:a16="http://schemas.microsoft.com/office/drawing/2014/main" id="{D57B56EB-D2C9-A80B-86FF-E9D69A9FB2C1}"/>
              </a:ext>
            </a:extLst>
          </p:cNvPr>
          <p:cNvSpPr/>
          <p:nvPr/>
        </p:nvSpPr>
        <p:spPr>
          <a:xfrm>
            <a:off x="593888" y="1367400"/>
            <a:ext cx="1234911" cy="854824"/>
          </a:xfrm>
          <a:custGeom>
            <a:avLst/>
            <a:gdLst>
              <a:gd name="csX0" fmla="*/ 744837 w 1234911"/>
              <a:gd name="csY0" fmla="*/ 1048732 h 854824"/>
              <a:gd name="csX1" fmla="*/ 585972 w 1234911"/>
              <a:gd name="csY1" fmla="*/ 854268 h 854824"/>
              <a:gd name="csX2" fmla="*/ 2359 w 1234911"/>
              <a:gd name="csY2" fmla="*/ 464742 h 854824"/>
              <a:gd name="csX3" fmla="*/ 533878 w 1234911"/>
              <a:gd name="csY3" fmla="*/ 3934 h 854824"/>
              <a:gd name="csX4" fmla="*/ 1171187 w 1234911"/>
              <a:gd name="csY4" fmla="*/ 238306 h 854824"/>
              <a:gd name="csX5" fmla="*/ 819266 w 1234911"/>
              <a:gd name="csY5" fmla="*/ 831351 h 854824"/>
              <a:gd name="csX6" fmla="*/ 744837 w 1234911"/>
              <a:gd name="csY6" fmla="*/ 1048732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34911" h="854824" fill="none" extrusionOk="0">
                <a:moveTo>
                  <a:pt x="744837" y="1048732"/>
                </a:moveTo>
                <a:cubicBezTo>
                  <a:pt x="662488" y="959571"/>
                  <a:pt x="653057" y="945998"/>
                  <a:pt x="585972" y="854268"/>
                </a:cubicBezTo>
                <a:cubicBezTo>
                  <a:pt x="283892" y="882246"/>
                  <a:pt x="32555" y="667522"/>
                  <a:pt x="2359" y="464742"/>
                </a:cubicBezTo>
                <a:cubicBezTo>
                  <a:pt x="-15228" y="209189"/>
                  <a:pt x="185806" y="69536"/>
                  <a:pt x="533878" y="3934"/>
                </a:cubicBezTo>
                <a:cubicBezTo>
                  <a:pt x="804714" y="-31900"/>
                  <a:pt x="1084119" y="93317"/>
                  <a:pt x="1171187" y="238306"/>
                </a:cubicBezTo>
                <a:cubicBezTo>
                  <a:pt x="1344584" y="447626"/>
                  <a:pt x="1230592" y="781661"/>
                  <a:pt x="819266" y="831351"/>
                </a:cubicBezTo>
                <a:cubicBezTo>
                  <a:pt x="800100" y="919635"/>
                  <a:pt x="770314" y="941854"/>
                  <a:pt x="744837" y="1048732"/>
                </a:cubicBezTo>
                <a:close/>
              </a:path>
              <a:path w="1234911" h="854824" stroke="0" extrusionOk="0">
                <a:moveTo>
                  <a:pt x="744837" y="1048732"/>
                </a:moveTo>
                <a:cubicBezTo>
                  <a:pt x="683394" y="963575"/>
                  <a:pt x="671688" y="939479"/>
                  <a:pt x="585972" y="854268"/>
                </a:cubicBezTo>
                <a:cubicBezTo>
                  <a:pt x="259645" y="796529"/>
                  <a:pt x="50331" y="704316"/>
                  <a:pt x="2359" y="464742"/>
                </a:cubicBezTo>
                <a:cubicBezTo>
                  <a:pt x="-30339" y="293273"/>
                  <a:pt x="192135" y="28037"/>
                  <a:pt x="533878" y="3934"/>
                </a:cubicBezTo>
                <a:cubicBezTo>
                  <a:pt x="788463" y="11498"/>
                  <a:pt x="1059877" y="51811"/>
                  <a:pt x="1171187" y="238306"/>
                </a:cubicBezTo>
                <a:cubicBezTo>
                  <a:pt x="1348625" y="450632"/>
                  <a:pt x="1128015" y="743099"/>
                  <a:pt x="819266" y="831351"/>
                </a:cubicBezTo>
                <a:cubicBezTo>
                  <a:pt x="800084" y="909512"/>
                  <a:pt x="766809" y="957227"/>
                  <a:pt x="744837" y="104873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Nồi cơm điện</a:t>
            </a:r>
          </a:p>
        </p:txBody>
      </p:sp>
      <p:sp>
        <p:nvSpPr>
          <p:cNvPr id="6" name="Speech Bubble: Oval 5">
            <a:extLst>
              <a:ext uri="{FF2B5EF4-FFF2-40B4-BE49-F238E27FC236}">
                <a16:creationId xmlns:a16="http://schemas.microsoft.com/office/drawing/2014/main" id="{31515D91-F7BE-6EF9-B918-C907DB1FD69C}"/>
              </a:ext>
            </a:extLst>
          </p:cNvPr>
          <p:cNvSpPr/>
          <p:nvPr/>
        </p:nvSpPr>
        <p:spPr>
          <a:xfrm>
            <a:off x="2040901" y="2798405"/>
            <a:ext cx="1051091" cy="755157"/>
          </a:xfrm>
          <a:custGeom>
            <a:avLst/>
            <a:gdLst>
              <a:gd name="csX0" fmla="*/ 393255 w 1051091"/>
              <a:gd name="csY0" fmla="*/ -89524 h 755157"/>
              <a:gd name="csX1" fmla="*/ 520947 w 1051091"/>
              <a:gd name="csY1" fmla="*/ 14 h 755157"/>
              <a:gd name="csX2" fmla="*/ 1041280 w 1051091"/>
              <a:gd name="csY2" fmla="*/ 304960 h 755157"/>
              <a:gd name="csX3" fmla="*/ 627116 w 1051091"/>
              <a:gd name="csY3" fmla="*/ 748039 h 755157"/>
              <a:gd name="csX4" fmla="*/ 71089 w 1051091"/>
              <a:gd name="csY4" fmla="*/ 567211 h 755157"/>
              <a:gd name="csX5" fmla="*/ 324417 w 1051091"/>
              <a:gd name="csY5" fmla="*/ 28745 h 755157"/>
              <a:gd name="csX6" fmla="*/ 393255 w 1051091"/>
              <a:gd name="csY6" fmla="*/ -89524 h 75515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1091" h="755157" fill="none" extrusionOk="0">
                <a:moveTo>
                  <a:pt x="393255" y="-89524"/>
                </a:moveTo>
                <a:cubicBezTo>
                  <a:pt x="459242" y="-51648"/>
                  <a:pt x="486587" y="-28154"/>
                  <a:pt x="520947" y="14"/>
                </a:cubicBezTo>
                <a:cubicBezTo>
                  <a:pt x="775817" y="11371"/>
                  <a:pt x="1000388" y="103740"/>
                  <a:pt x="1041280" y="304960"/>
                </a:cubicBezTo>
                <a:cubicBezTo>
                  <a:pt x="1106269" y="486092"/>
                  <a:pt x="905544" y="717628"/>
                  <a:pt x="627116" y="748039"/>
                </a:cubicBezTo>
                <a:cubicBezTo>
                  <a:pt x="429090" y="747808"/>
                  <a:pt x="193556" y="712970"/>
                  <a:pt x="71089" y="567211"/>
                </a:cubicBezTo>
                <a:cubicBezTo>
                  <a:pt x="-81942" y="353643"/>
                  <a:pt x="44132" y="123939"/>
                  <a:pt x="324417" y="28745"/>
                </a:cubicBezTo>
                <a:cubicBezTo>
                  <a:pt x="357620" y="-24684"/>
                  <a:pt x="376828" y="-62923"/>
                  <a:pt x="393255" y="-89524"/>
                </a:cubicBezTo>
                <a:close/>
              </a:path>
              <a:path w="1051091" h="755157" stroke="0" extrusionOk="0">
                <a:moveTo>
                  <a:pt x="393255" y="-89524"/>
                </a:moveTo>
                <a:cubicBezTo>
                  <a:pt x="433919" y="-53450"/>
                  <a:pt x="466855" y="-40054"/>
                  <a:pt x="520947" y="14"/>
                </a:cubicBezTo>
                <a:cubicBezTo>
                  <a:pt x="760146" y="-36274"/>
                  <a:pt x="1015954" y="156633"/>
                  <a:pt x="1041280" y="304960"/>
                </a:cubicBezTo>
                <a:cubicBezTo>
                  <a:pt x="1096164" y="522254"/>
                  <a:pt x="880480" y="694019"/>
                  <a:pt x="627116" y="748039"/>
                </a:cubicBezTo>
                <a:cubicBezTo>
                  <a:pt x="398805" y="810449"/>
                  <a:pt x="190573" y="682699"/>
                  <a:pt x="71089" y="567211"/>
                </a:cubicBezTo>
                <a:cubicBezTo>
                  <a:pt x="-73177" y="347766"/>
                  <a:pt x="-34849" y="109771"/>
                  <a:pt x="324417" y="28745"/>
                </a:cubicBezTo>
                <a:cubicBezTo>
                  <a:pt x="343163" y="-156"/>
                  <a:pt x="371530" y="-49212"/>
                  <a:pt x="393255" y="-89524"/>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2586"/>
                      <a:gd name="adj2" fmla="val -6185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Dao</a:t>
            </a:r>
          </a:p>
        </p:txBody>
      </p:sp>
      <p:sp>
        <p:nvSpPr>
          <p:cNvPr id="7" name="Speech Bubble: Oval 6">
            <a:extLst>
              <a:ext uri="{FF2B5EF4-FFF2-40B4-BE49-F238E27FC236}">
                <a16:creationId xmlns:a16="http://schemas.microsoft.com/office/drawing/2014/main" id="{3E43DC0D-04CC-E5B2-0D92-890E7CCD6260}"/>
              </a:ext>
            </a:extLst>
          </p:cNvPr>
          <p:cNvSpPr/>
          <p:nvPr/>
        </p:nvSpPr>
        <p:spPr>
          <a:xfrm>
            <a:off x="2784049" y="1099510"/>
            <a:ext cx="1351261" cy="854824"/>
          </a:xfrm>
          <a:custGeom>
            <a:avLst/>
            <a:gdLst>
              <a:gd name="csX0" fmla="*/ 815013 w 1351261"/>
              <a:gd name="csY0" fmla="*/ 1048732 h 854824"/>
              <a:gd name="csX1" fmla="*/ 641180 w 1351261"/>
              <a:gd name="csY1" fmla="*/ 854268 h 854824"/>
              <a:gd name="csX2" fmla="*/ 3512 w 1351261"/>
              <a:gd name="csY2" fmla="*/ 470941 h 854824"/>
              <a:gd name="csX3" fmla="*/ 585400 w 1351261"/>
              <a:gd name="csY3" fmla="*/ 3829 h 854824"/>
              <a:gd name="csX4" fmla="*/ 1258512 w 1351261"/>
              <a:gd name="csY4" fmla="*/ 211279 h 854824"/>
              <a:gd name="csX5" fmla="*/ 896455 w 1351261"/>
              <a:gd name="csY5" fmla="*/ 831350 h 854824"/>
              <a:gd name="csX6" fmla="*/ 815013 w 1351261"/>
              <a:gd name="csY6" fmla="*/ 1048732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51261" h="854824" fill="none" extrusionOk="0">
                <a:moveTo>
                  <a:pt x="815013" y="1048732"/>
                </a:moveTo>
                <a:cubicBezTo>
                  <a:pt x="776244" y="987110"/>
                  <a:pt x="672642" y="901299"/>
                  <a:pt x="641180" y="854268"/>
                </a:cubicBezTo>
                <a:cubicBezTo>
                  <a:pt x="313451" y="879653"/>
                  <a:pt x="42813" y="665020"/>
                  <a:pt x="3512" y="470941"/>
                </a:cubicBezTo>
                <a:cubicBezTo>
                  <a:pt x="-10690" y="183143"/>
                  <a:pt x="188258" y="91772"/>
                  <a:pt x="585400" y="3829"/>
                </a:cubicBezTo>
                <a:cubicBezTo>
                  <a:pt x="865029" y="-32949"/>
                  <a:pt x="1130368" y="68884"/>
                  <a:pt x="1258512" y="211279"/>
                </a:cubicBezTo>
                <a:cubicBezTo>
                  <a:pt x="1484275" y="419620"/>
                  <a:pt x="1349667" y="772010"/>
                  <a:pt x="896455" y="831350"/>
                </a:cubicBezTo>
                <a:cubicBezTo>
                  <a:pt x="873758" y="922566"/>
                  <a:pt x="863160" y="951674"/>
                  <a:pt x="815013" y="1048732"/>
                </a:cubicBezTo>
                <a:close/>
              </a:path>
              <a:path w="1351261" h="854824" stroke="0" extrusionOk="0">
                <a:moveTo>
                  <a:pt x="815013" y="1048732"/>
                </a:moveTo>
                <a:cubicBezTo>
                  <a:pt x="728186" y="968478"/>
                  <a:pt x="702823" y="932466"/>
                  <a:pt x="641180" y="854268"/>
                </a:cubicBezTo>
                <a:cubicBezTo>
                  <a:pt x="305797" y="837374"/>
                  <a:pt x="58971" y="708441"/>
                  <a:pt x="3512" y="470941"/>
                </a:cubicBezTo>
                <a:cubicBezTo>
                  <a:pt x="-37153" y="291311"/>
                  <a:pt x="190470" y="19915"/>
                  <a:pt x="585400" y="3829"/>
                </a:cubicBezTo>
                <a:cubicBezTo>
                  <a:pt x="843192" y="26945"/>
                  <a:pt x="1128391" y="36005"/>
                  <a:pt x="1258512" y="211279"/>
                </a:cubicBezTo>
                <a:cubicBezTo>
                  <a:pt x="1504867" y="400421"/>
                  <a:pt x="1245865" y="737960"/>
                  <a:pt x="896455" y="831350"/>
                </a:cubicBezTo>
                <a:cubicBezTo>
                  <a:pt x="878030" y="879184"/>
                  <a:pt x="851047" y="951024"/>
                  <a:pt x="815013" y="104873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Xoong, nồi</a:t>
            </a:r>
          </a:p>
        </p:txBody>
      </p:sp>
      <p:sp>
        <p:nvSpPr>
          <p:cNvPr id="8" name="Speech Bubble: Oval 7">
            <a:extLst>
              <a:ext uri="{FF2B5EF4-FFF2-40B4-BE49-F238E27FC236}">
                <a16:creationId xmlns:a16="http://schemas.microsoft.com/office/drawing/2014/main" id="{0941D6C5-B322-BCA5-864E-4A0B6C0E98B0}"/>
              </a:ext>
            </a:extLst>
          </p:cNvPr>
          <p:cNvSpPr/>
          <p:nvPr/>
        </p:nvSpPr>
        <p:spPr>
          <a:xfrm>
            <a:off x="1079367" y="3921119"/>
            <a:ext cx="1234911" cy="854824"/>
          </a:xfrm>
          <a:custGeom>
            <a:avLst/>
            <a:gdLst>
              <a:gd name="csX0" fmla="*/ 47248 w 1234911"/>
              <a:gd name="csY0" fmla="*/ 831915 h 854824"/>
              <a:gd name="csX1" fmla="*/ 109832 w 1234911"/>
              <a:gd name="csY1" fmla="*/ 670743 h 854824"/>
              <a:gd name="csX2" fmla="*/ 381660 w 1234911"/>
              <a:gd name="csY2" fmla="*/ 32393 h 854824"/>
              <a:gd name="csX3" fmla="*/ 1042908 w 1234911"/>
              <a:gd name="csY3" fmla="*/ 117657 h 854824"/>
              <a:gd name="csX4" fmla="*/ 938115 w 1234911"/>
              <a:gd name="csY4" fmla="*/ 792669 h 854824"/>
              <a:gd name="csX5" fmla="*/ 278479 w 1234911"/>
              <a:gd name="csY5" fmla="*/ 784656 h 854824"/>
              <a:gd name="csX6" fmla="*/ 47248 w 1234911"/>
              <a:gd name="csY6" fmla="*/ 831915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34911" h="854824" fill="none" extrusionOk="0">
                <a:moveTo>
                  <a:pt x="47248" y="831915"/>
                </a:moveTo>
                <a:cubicBezTo>
                  <a:pt x="81865" y="754093"/>
                  <a:pt x="87433" y="713083"/>
                  <a:pt x="109832" y="670743"/>
                </a:cubicBezTo>
                <a:cubicBezTo>
                  <a:pt x="-111713" y="465001"/>
                  <a:pt x="25901" y="112422"/>
                  <a:pt x="381660" y="32393"/>
                </a:cubicBezTo>
                <a:cubicBezTo>
                  <a:pt x="621220" y="-68032"/>
                  <a:pt x="839892" y="43409"/>
                  <a:pt x="1042908" y="117657"/>
                </a:cubicBezTo>
                <a:cubicBezTo>
                  <a:pt x="1362334" y="276505"/>
                  <a:pt x="1330149" y="675514"/>
                  <a:pt x="938115" y="792669"/>
                </a:cubicBezTo>
                <a:cubicBezTo>
                  <a:pt x="754200" y="831170"/>
                  <a:pt x="496198" y="885823"/>
                  <a:pt x="278479" y="784656"/>
                </a:cubicBezTo>
                <a:cubicBezTo>
                  <a:pt x="198133" y="790509"/>
                  <a:pt x="104196" y="809769"/>
                  <a:pt x="47248" y="831915"/>
                </a:cubicBezTo>
                <a:close/>
              </a:path>
              <a:path w="1234911" h="854824" stroke="0" extrusionOk="0">
                <a:moveTo>
                  <a:pt x="47248" y="831915"/>
                </a:moveTo>
                <a:cubicBezTo>
                  <a:pt x="68294" y="786560"/>
                  <a:pt x="82827" y="716644"/>
                  <a:pt x="109832" y="670743"/>
                </a:cubicBezTo>
                <a:cubicBezTo>
                  <a:pt x="-143753" y="372761"/>
                  <a:pt x="65052" y="197464"/>
                  <a:pt x="381660" y="32393"/>
                </a:cubicBezTo>
                <a:cubicBezTo>
                  <a:pt x="606299" y="-21297"/>
                  <a:pt x="855077" y="-3546"/>
                  <a:pt x="1042908" y="117657"/>
                </a:cubicBezTo>
                <a:cubicBezTo>
                  <a:pt x="1323074" y="366914"/>
                  <a:pt x="1295387" y="612588"/>
                  <a:pt x="938115" y="792669"/>
                </a:cubicBezTo>
                <a:cubicBezTo>
                  <a:pt x="760876" y="840963"/>
                  <a:pt x="427252" y="870283"/>
                  <a:pt x="278479" y="784656"/>
                </a:cubicBezTo>
                <a:cubicBezTo>
                  <a:pt x="223328" y="797052"/>
                  <a:pt x="126964" y="811862"/>
                  <a:pt x="47248" y="831915"/>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46174"/>
                      <a:gd name="adj2" fmla="val 473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Tủ bếp</a:t>
            </a:r>
          </a:p>
        </p:txBody>
      </p:sp>
      <p:sp>
        <p:nvSpPr>
          <p:cNvPr id="9" name="Speech Bubble: Oval 8">
            <a:extLst>
              <a:ext uri="{FF2B5EF4-FFF2-40B4-BE49-F238E27FC236}">
                <a16:creationId xmlns:a16="http://schemas.microsoft.com/office/drawing/2014/main" id="{1127C8E7-B6E8-EF05-B828-2086717322FD}"/>
              </a:ext>
            </a:extLst>
          </p:cNvPr>
          <p:cNvSpPr/>
          <p:nvPr/>
        </p:nvSpPr>
        <p:spPr>
          <a:xfrm>
            <a:off x="3401504" y="4214700"/>
            <a:ext cx="1234911" cy="854824"/>
          </a:xfrm>
          <a:custGeom>
            <a:avLst/>
            <a:gdLst>
              <a:gd name="csX0" fmla="*/ 528023 w 1234911"/>
              <a:gd name="csY0" fmla="*/ -110768 h 854824"/>
              <a:gd name="csX1" fmla="*/ 665236 w 1234911"/>
              <a:gd name="csY1" fmla="*/ 1282 h 854824"/>
              <a:gd name="csX2" fmla="*/ 1234557 w 1234911"/>
              <a:gd name="csY2" fmla="*/ 412931 h 854824"/>
              <a:gd name="csX3" fmla="*/ 685396 w 1234911"/>
              <a:gd name="csY3" fmla="*/ 852229 h 854824"/>
              <a:gd name="csX4" fmla="*/ 51652 w 1234911"/>
              <a:gd name="csY4" fmla="*/ 598543 h 854824"/>
              <a:gd name="csX5" fmla="*/ 431147 w 1234911"/>
              <a:gd name="csY5" fmla="*/ 19921 h 854824"/>
              <a:gd name="csX6" fmla="*/ 528023 w 1234911"/>
              <a:gd name="csY6" fmla="*/ -110768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34911" h="854824" fill="none" extrusionOk="0">
                <a:moveTo>
                  <a:pt x="528023" y="-110768"/>
                </a:moveTo>
                <a:cubicBezTo>
                  <a:pt x="576455" y="-75796"/>
                  <a:pt x="596198" y="-50610"/>
                  <a:pt x="665236" y="1282"/>
                </a:cubicBezTo>
                <a:cubicBezTo>
                  <a:pt x="980986" y="33605"/>
                  <a:pt x="1231409" y="173317"/>
                  <a:pt x="1234557" y="412931"/>
                </a:cubicBezTo>
                <a:cubicBezTo>
                  <a:pt x="1270159" y="573575"/>
                  <a:pt x="979227" y="870812"/>
                  <a:pt x="685396" y="852229"/>
                </a:cubicBezTo>
                <a:cubicBezTo>
                  <a:pt x="429350" y="854807"/>
                  <a:pt x="163940" y="772665"/>
                  <a:pt x="51652" y="598543"/>
                </a:cubicBezTo>
                <a:cubicBezTo>
                  <a:pt x="-77847" y="324567"/>
                  <a:pt x="95011" y="104239"/>
                  <a:pt x="431147" y="19921"/>
                </a:cubicBezTo>
                <a:cubicBezTo>
                  <a:pt x="461050" y="-9043"/>
                  <a:pt x="494157" y="-52917"/>
                  <a:pt x="528023" y="-110768"/>
                </a:cubicBezTo>
                <a:close/>
              </a:path>
              <a:path w="1234911" h="854824" stroke="0" extrusionOk="0">
                <a:moveTo>
                  <a:pt x="528023" y="-110768"/>
                </a:moveTo>
                <a:cubicBezTo>
                  <a:pt x="572976" y="-83877"/>
                  <a:pt x="626947" y="-38280"/>
                  <a:pt x="665236" y="1282"/>
                </a:cubicBezTo>
                <a:cubicBezTo>
                  <a:pt x="961925" y="-24174"/>
                  <a:pt x="1243264" y="220320"/>
                  <a:pt x="1234557" y="412931"/>
                </a:cubicBezTo>
                <a:cubicBezTo>
                  <a:pt x="1242404" y="679995"/>
                  <a:pt x="989082" y="820121"/>
                  <a:pt x="685396" y="852229"/>
                </a:cubicBezTo>
                <a:cubicBezTo>
                  <a:pt x="407490" y="907721"/>
                  <a:pt x="169963" y="734895"/>
                  <a:pt x="51652" y="598543"/>
                </a:cubicBezTo>
                <a:cubicBezTo>
                  <a:pt x="-56654" y="311466"/>
                  <a:pt x="48966" y="93323"/>
                  <a:pt x="431147" y="19921"/>
                </a:cubicBezTo>
                <a:cubicBezTo>
                  <a:pt x="471234" y="-32651"/>
                  <a:pt x="509465" y="-78367"/>
                  <a:pt x="528023" y="-110768"/>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7242"/>
                      <a:gd name="adj2" fmla="val -629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Thùng gạo</a:t>
            </a:r>
          </a:p>
        </p:txBody>
      </p:sp>
      <p:sp>
        <p:nvSpPr>
          <p:cNvPr id="10" name="Speech Bubble: Oval 9">
            <a:extLst>
              <a:ext uri="{FF2B5EF4-FFF2-40B4-BE49-F238E27FC236}">
                <a16:creationId xmlns:a16="http://schemas.microsoft.com/office/drawing/2014/main" id="{6A8D20C0-8181-1408-D55E-EF6214D1230D}"/>
              </a:ext>
            </a:extLst>
          </p:cNvPr>
          <p:cNvSpPr/>
          <p:nvPr/>
        </p:nvSpPr>
        <p:spPr>
          <a:xfrm>
            <a:off x="5477545" y="1243615"/>
            <a:ext cx="1234911" cy="854824"/>
          </a:xfrm>
          <a:custGeom>
            <a:avLst/>
            <a:gdLst>
              <a:gd name="csX0" fmla="*/ 744837 w 1234911"/>
              <a:gd name="csY0" fmla="*/ 962233 h 854824"/>
              <a:gd name="csX1" fmla="*/ 599806 w 1234911"/>
              <a:gd name="csY1" fmla="*/ 854649 h 854824"/>
              <a:gd name="csX2" fmla="*/ 5420 w 1234911"/>
              <a:gd name="csY2" fmla="*/ 483925 h 854824"/>
              <a:gd name="csX3" fmla="*/ 520646 w 1234911"/>
              <a:gd name="csY3" fmla="*/ 5286 h 854824"/>
              <a:gd name="csX4" fmla="*/ 1160351 w 1234911"/>
              <a:gd name="csY4" fmla="*/ 223808 h 854824"/>
              <a:gd name="csX5" fmla="*/ 832299 w 1234911"/>
              <a:gd name="csY5" fmla="*/ 828116 h 854824"/>
              <a:gd name="csX6" fmla="*/ 744837 w 1234911"/>
              <a:gd name="csY6" fmla="*/ 962233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34911" h="854824" fill="none" extrusionOk="0">
                <a:moveTo>
                  <a:pt x="744837" y="962233"/>
                </a:moveTo>
                <a:cubicBezTo>
                  <a:pt x="696441" y="936555"/>
                  <a:pt x="629863" y="881820"/>
                  <a:pt x="599806" y="854649"/>
                </a:cubicBezTo>
                <a:cubicBezTo>
                  <a:pt x="298470" y="857676"/>
                  <a:pt x="47942" y="684342"/>
                  <a:pt x="5420" y="483925"/>
                </a:cubicBezTo>
                <a:cubicBezTo>
                  <a:pt x="-26639" y="222961"/>
                  <a:pt x="170822" y="71964"/>
                  <a:pt x="520646" y="5286"/>
                </a:cubicBezTo>
                <a:cubicBezTo>
                  <a:pt x="804086" y="-58496"/>
                  <a:pt x="1062269" y="81851"/>
                  <a:pt x="1160351" y="223808"/>
                </a:cubicBezTo>
                <a:cubicBezTo>
                  <a:pt x="1357449" y="408966"/>
                  <a:pt x="1232191" y="765019"/>
                  <a:pt x="832299" y="828116"/>
                </a:cubicBezTo>
                <a:cubicBezTo>
                  <a:pt x="813756" y="859754"/>
                  <a:pt x="783895" y="913861"/>
                  <a:pt x="744837" y="962233"/>
                </a:cubicBezTo>
                <a:close/>
              </a:path>
              <a:path w="1234911" h="854824" stroke="0" extrusionOk="0">
                <a:moveTo>
                  <a:pt x="744837" y="962233"/>
                </a:moveTo>
                <a:cubicBezTo>
                  <a:pt x="681102" y="907064"/>
                  <a:pt x="674228" y="901843"/>
                  <a:pt x="599806" y="854649"/>
                </a:cubicBezTo>
                <a:cubicBezTo>
                  <a:pt x="284202" y="816064"/>
                  <a:pt x="72488" y="726481"/>
                  <a:pt x="5420" y="483925"/>
                </a:cubicBezTo>
                <a:cubicBezTo>
                  <a:pt x="-41024" y="284443"/>
                  <a:pt x="148778" y="23609"/>
                  <a:pt x="520646" y="5286"/>
                </a:cubicBezTo>
                <a:cubicBezTo>
                  <a:pt x="772528" y="2339"/>
                  <a:pt x="1036953" y="59798"/>
                  <a:pt x="1160351" y="223808"/>
                </a:cubicBezTo>
                <a:cubicBezTo>
                  <a:pt x="1368112" y="411589"/>
                  <a:pt x="1105302" y="729902"/>
                  <a:pt x="832299" y="828116"/>
                </a:cubicBezTo>
                <a:cubicBezTo>
                  <a:pt x="798277" y="871576"/>
                  <a:pt x="783717" y="905762"/>
                  <a:pt x="744837" y="962233"/>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6256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Bếp ga</a:t>
            </a:r>
          </a:p>
        </p:txBody>
      </p:sp>
      <p:sp>
        <p:nvSpPr>
          <p:cNvPr id="11" name="Speech Bubble: Oval 10">
            <a:extLst>
              <a:ext uri="{FF2B5EF4-FFF2-40B4-BE49-F238E27FC236}">
                <a16:creationId xmlns:a16="http://schemas.microsoft.com/office/drawing/2014/main" id="{D7A03955-1AB4-D311-E8DE-56EA012D4DC7}"/>
              </a:ext>
            </a:extLst>
          </p:cNvPr>
          <p:cNvSpPr/>
          <p:nvPr/>
        </p:nvSpPr>
        <p:spPr>
          <a:xfrm>
            <a:off x="5868188" y="2798405"/>
            <a:ext cx="1234911" cy="854824"/>
          </a:xfrm>
          <a:custGeom>
            <a:avLst/>
            <a:gdLst>
              <a:gd name="csX0" fmla="*/ 1348152 w 1234911"/>
              <a:gd name="csY0" fmla="*/ 464272 h 854824"/>
              <a:gd name="csX1" fmla="*/ 1213400 w 1234911"/>
              <a:gd name="csY1" fmla="*/ 539245 h 854824"/>
              <a:gd name="csX2" fmla="*/ 566766 w 1234911"/>
              <a:gd name="csY2" fmla="*/ 853382 h 854824"/>
              <a:gd name="csX3" fmla="*/ 1695 w 1234911"/>
              <a:gd name="csY3" fmla="*/ 395748 h 854824"/>
              <a:gd name="csX4" fmla="*/ 610751 w 1234911"/>
              <a:gd name="csY4" fmla="*/ 25 h 854824"/>
              <a:gd name="csX5" fmla="*/ 1230526 w 1234911"/>
              <a:gd name="csY5" fmla="*/ 376568 h 854824"/>
              <a:gd name="csX6" fmla="*/ 1348152 w 1234911"/>
              <a:gd name="csY6" fmla="*/ 464272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34911" h="854824" fill="none" extrusionOk="0">
                <a:moveTo>
                  <a:pt x="1348152" y="464272"/>
                </a:moveTo>
                <a:cubicBezTo>
                  <a:pt x="1299466" y="484837"/>
                  <a:pt x="1260450" y="510314"/>
                  <a:pt x="1213400" y="539245"/>
                </a:cubicBezTo>
                <a:cubicBezTo>
                  <a:pt x="1138049" y="755973"/>
                  <a:pt x="869526" y="852716"/>
                  <a:pt x="566766" y="853382"/>
                </a:cubicBezTo>
                <a:cubicBezTo>
                  <a:pt x="247968" y="785530"/>
                  <a:pt x="-52133" y="675801"/>
                  <a:pt x="1695" y="395748"/>
                </a:cubicBezTo>
                <a:cubicBezTo>
                  <a:pt x="34858" y="160982"/>
                  <a:pt x="325506" y="25573"/>
                  <a:pt x="610751" y="25"/>
                </a:cubicBezTo>
                <a:cubicBezTo>
                  <a:pt x="927841" y="-6992"/>
                  <a:pt x="1215755" y="172963"/>
                  <a:pt x="1230526" y="376568"/>
                </a:cubicBezTo>
                <a:cubicBezTo>
                  <a:pt x="1263178" y="407248"/>
                  <a:pt x="1319088" y="445958"/>
                  <a:pt x="1348152" y="464272"/>
                </a:cubicBezTo>
                <a:close/>
              </a:path>
              <a:path w="1234911" h="854824" stroke="0" extrusionOk="0">
                <a:moveTo>
                  <a:pt x="1348152" y="464272"/>
                </a:moveTo>
                <a:cubicBezTo>
                  <a:pt x="1289018" y="501469"/>
                  <a:pt x="1270246" y="514358"/>
                  <a:pt x="1213400" y="539245"/>
                </a:cubicBezTo>
                <a:cubicBezTo>
                  <a:pt x="1108989" y="671593"/>
                  <a:pt x="873731" y="883426"/>
                  <a:pt x="566766" y="853382"/>
                </a:cubicBezTo>
                <a:cubicBezTo>
                  <a:pt x="225626" y="879605"/>
                  <a:pt x="-65497" y="611294"/>
                  <a:pt x="1695" y="395748"/>
                </a:cubicBezTo>
                <a:cubicBezTo>
                  <a:pt x="13333" y="220313"/>
                  <a:pt x="305465" y="-51230"/>
                  <a:pt x="610751" y="25"/>
                </a:cubicBezTo>
                <a:cubicBezTo>
                  <a:pt x="944524" y="-28684"/>
                  <a:pt x="1182481" y="158923"/>
                  <a:pt x="1230526" y="376568"/>
                </a:cubicBezTo>
                <a:cubicBezTo>
                  <a:pt x="1272922" y="399272"/>
                  <a:pt x="1313148" y="440473"/>
                  <a:pt x="1348152" y="46427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9170"/>
                      <a:gd name="adj2" fmla="val 43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Tạp dề</a:t>
            </a:r>
          </a:p>
        </p:txBody>
      </p:sp>
      <p:sp>
        <p:nvSpPr>
          <p:cNvPr id="12" name="Speech Bubble: Oval 11">
            <a:extLst>
              <a:ext uri="{FF2B5EF4-FFF2-40B4-BE49-F238E27FC236}">
                <a16:creationId xmlns:a16="http://schemas.microsoft.com/office/drawing/2014/main" id="{6165AE6D-1C9A-645D-E7E8-1FA9A6AE6994}"/>
              </a:ext>
            </a:extLst>
          </p:cNvPr>
          <p:cNvSpPr/>
          <p:nvPr/>
        </p:nvSpPr>
        <p:spPr>
          <a:xfrm rot="21013354">
            <a:off x="8043669" y="954123"/>
            <a:ext cx="1087398" cy="753832"/>
          </a:xfrm>
          <a:custGeom>
            <a:avLst/>
            <a:gdLst>
              <a:gd name="csX0" fmla="*/ 655864 w 1087398"/>
              <a:gd name="csY0" fmla="*/ 924831 h 753832"/>
              <a:gd name="csX1" fmla="*/ 515976 w 1087398"/>
              <a:gd name="csY1" fmla="*/ 753342 h 753832"/>
              <a:gd name="csX2" fmla="*/ 2067 w 1087398"/>
              <a:gd name="csY2" fmla="*/ 409751 h 753832"/>
              <a:gd name="csX3" fmla="*/ 470090 w 1087398"/>
              <a:gd name="csY3" fmla="*/ 3470 h 753832"/>
              <a:gd name="csX4" fmla="*/ 1031557 w 1087398"/>
              <a:gd name="csY4" fmla="*/ 210533 h 753832"/>
              <a:gd name="csX5" fmla="*/ 721402 w 1087398"/>
              <a:gd name="csY5" fmla="*/ 733131 h 753832"/>
              <a:gd name="csX6" fmla="*/ 655864 w 1087398"/>
              <a:gd name="csY6" fmla="*/ 924831 h 75383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87398" h="753832" fill="none" extrusionOk="0">
                <a:moveTo>
                  <a:pt x="655864" y="924831"/>
                </a:moveTo>
                <a:cubicBezTo>
                  <a:pt x="620320" y="895247"/>
                  <a:pt x="571147" y="820037"/>
                  <a:pt x="515976" y="753342"/>
                </a:cubicBezTo>
                <a:cubicBezTo>
                  <a:pt x="248211" y="766017"/>
                  <a:pt x="33382" y="574567"/>
                  <a:pt x="2067" y="409751"/>
                </a:cubicBezTo>
                <a:cubicBezTo>
                  <a:pt x="-14398" y="187120"/>
                  <a:pt x="162246" y="63527"/>
                  <a:pt x="470090" y="3470"/>
                </a:cubicBezTo>
                <a:cubicBezTo>
                  <a:pt x="707203" y="-25864"/>
                  <a:pt x="951452" y="80089"/>
                  <a:pt x="1031557" y="210533"/>
                </a:cubicBezTo>
                <a:cubicBezTo>
                  <a:pt x="1197739" y="361845"/>
                  <a:pt x="1076996" y="685680"/>
                  <a:pt x="721402" y="733131"/>
                </a:cubicBezTo>
                <a:cubicBezTo>
                  <a:pt x="708918" y="781664"/>
                  <a:pt x="676339" y="864086"/>
                  <a:pt x="655864" y="924831"/>
                </a:cubicBezTo>
                <a:close/>
              </a:path>
              <a:path w="1087398" h="753832" stroke="0" extrusionOk="0">
                <a:moveTo>
                  <a:pt x="655864" y="924831"/>
                </a:moveTo>
                <a:cubicBezTo>
                  <a:pt x="604702" y="845233"/>
                  <a:pt x="576768" y="828813"/>
                  <a:pt x="515976" y="753342"/>
                </a:cubicBezTo>
                <a:cubicBezTo>
                  <a:pt x="234619" y="717657"/>
                  <a:pt x="42832" y="619193"/>
                  <a:pt x="2067" y="409751"/>
                </a:cubicBezTo>
                <a:cubicBezTo>
                  <a:pt x="-27526" y="270842"/>
                  <a:pt x="137819" y="10908"/>
                  <a:pt x="470090" y="3470"/>
                </a:cubicBezTo>
                <a:cubicBezTo>
                  <a:pt x="698675" y="-5781"/>
                  <a:pt x="934254" y="43865"/>
                  <a:pt x="1031557" y="210533"/>
                </a:cubicBezTo>
                <a:cubicBezTo>
                  <a:pt x="1204833" y="373053"/>
                  <a:pt x="978392" y="653931"/>
                  <a:pt x="721402" y="733131"/>
                </a:cubicBezTo>
                <a:cubicBezTo>
                  <a:pt x="698825" y="779059"/>
                  <a:pt x="687682" y="848270"/>
                  <a:pt x="655864" y="924831"/>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0315"/>
                      <a:gd name="adj2" fmla="val 7268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Chảo</a:t>
            </a:r>
          </a:p>
        </p:txBody>
      </p:sp>
      <p:sp>
        <p:nvSpPr>
          <p:cNvPr id="13" name="Speech Bubble: Oval 12">
            <a:extLst>
              <a:ext uri="{FF2B5EF4-FFF2-40B4-BE49-F238E27FC236}">
                <a16:creationId xmlns:a16="http://schemas.microsoft.com/office/drawing/2014/main" id="{BBBB6FD3-C8DB-3645-2A71-B329F0FB3D02}"/>
              </a:ext>
            </a:extLst>
          </p:cNvPr>
          <p:cNvSpPr/>
          <p:nvPr/>
        </p:nvSpPr>
        <p:spPr>
          <a:xfrm>
            <a:off x="7825117" y="2403090"/>
            <a:ext cx="879256" cy="592200"/>
          </a:xfrm>
          <a:custGeom>
            <a:avLst/>
            <a:gdLst>
              <a:gd name="csX0" fmla="*/ 313508 w 879256"/>
              <a:gd name="csY0" fmla="*/ -103025 h 592200"/>
              <a:gd name="csX1" fmla="*/ 431841 w 879256"/>
              <a:gd name="csY1" fmla="*/ 46 h 592200"/>
              <a:gd name="csX2" fmla="*/ 867097 w 879256"/>
              <a:gd name="csY2" fmla="*/ 226943 h 592200"/>
              <a:gd name="csX3" fmla="*/ 527619 w 879256"/>
              <a:gd name="csY3" fmla="*/ 586208 h 592200"/>
              <a:gd name="csX4" fmla="*/ 75814 w 879256"/>
              <a:gd name="csY4" fmla="*/ 462328 h 592200"/>
              <a:gd name="csX5" fmla="*/ 267746 w 879256"/>
              <a:gd name="csY5" fmla="*/ 23568 h 592200"/>
              <a:gd name="csX6" fmla="*/ 313508 w 879256"/>
              <a:gd name="csY6" fmla="*/ -103025 h 5922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79256" h="592200" fill="none" extrusionOk="0">
                <a:moveTo>
                  <a:pt x="313508" y="-103025"/>
                </a:moveTo>
                <a:cubicBezTo>
                  <a:pt x="338113" y="-78733"/>
                  <a:pt x="395878" y="-32793"/>
                  <a:pt x="431841" y="46"/>
                </a:cubicBezTo>
                <a:cubicBezTo>
                  <a:pt x="638455" y="964"/>
                  <a:pt x="823044" y="79889"/>
                  <a:pt x="867097" y="226943"/>
                </a:cubicBezTo>
                <a:cubicBezTo>
                  <a:pt x="944829" y="339929"/>
                  <a:pt x="753175" y="581688"/>
                  <a:pt x="527619" y="586208"/>
                </a:cubicBezTo>
                <a:cubicBezTo>
                  <a:pt x="359390" y="602030"/>
                  <a:pt x="187432" y="569084"/>
                  <a:pt x="75814" y="462328"/>
                </a:cubicBezTo>
                <a:cubicBezTo>
                  <a:pt x="-57790" y="255881"/>
                  <a:pt x="41607" y="112911"/>
                  <a:pt x="267746" y="23568"/>
                </a:cubicBezTo>
                <a:cubicBezTo>
                  <a:pt x="277593" y="-19140"/>
                  <a:pt x="294562" y="-51600"/>
                  <a:pt x="313508" y="-103025"/>
                </a:cubicBezTo>
                <a:close/>
              </a:path>
              <a:path w="879256" h="592200" stroke="0" extrusionOk="0">
                <a:moveTo>
                  <a:pt x="313508" y="-103025"/>
                </a:moveTo>
                <a:cubicBezTo>
                  <a:pt x="345700" y="-70895"/>
                  <a:pt x="398285" y="-39393"/>
                  <a:pt x="431841" y="46"/>
                </a:cubicBezTo>
                <a:cubicBezTo>
                  <a:pt x="628999" y="-24956"/>
                  <a:pt x="830171" y="106387"/>
                  <a:pt x="867097" y="226943"/>
                </a:cubicBezTo>
                <a:cubicBezTo>
                  <a:pt x="924400" y="400909"/>
                  <a:pt x="731307" y="535081"/>
                  <a:pt x="527619" y="586208"/>
                </a:cubicBezTo>
                <a:cubicBezTo>
                  <a:pt x="350733" y="621367"/>
                  <a:pt x="179925" y="545731"/>
                  <a:pt x="75814" y="462328"/>
                </a:cubicBezTo>
                <a:cubicBezTo>
                  <a:pt x="-61538" y="282424"/>
                  <a:pt x="-43744" y="90924"/>
                  <a:pt x="267746" y="23568"/>
                </a:cubicBezTo>
                <a:cubicBezTo>
                  <a:pt x="278618" y="-7716"/>
                  <a:pt x="292002" y="-48182"/>
                  <a:pt x="313508" y="-103025"/>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14344"/>
                      <a:gd name="adj2" fmla="val -6739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Rổ/ Rá</a:t>
            </a:r>
          </a:p>
        </p:txBody>
      </p:sp>
      <p:sp>
        <p:nvSpPr>
          <p:cNvPr id="14" name="Speech Bubble: Oval 13">
            <a:extLst>
              <a:ext uri="{FF2B5EF4-FFF2-40B4-BE49-F238E27FC236}">
                <a16:creationId xmlns:a16="http://schemas.microsoft.com/office/drawing/2014/main" id="{63B13933-68CB-2758-2165-23B786A75D26}"/>
              </a:ext>
            </a:extLst>
          </p:cNvPr>
          <p:cNvSpPr/>
          <p:nvPr/>
        </p:nvSpPr>
        <p:spPr>
          <a:xfrm>
            <a:off x="5443978" y="4071902"/>
            <a:ext cx="1041665" cy="753873"/>
          </a:xfrm>
          <a:custGeom>
            <a:avLst/>
            <a:gdLst>
              <a:gd name="csX0" fmla="*/ 1186373 w 1041665"/>
              <a:gd name="csY0" fmla="*/ 256980 h 753873"/>
              <a:gd name="csX1" fmla="*/ 1040958 w 1041665"/>
              <a:gd name="csY1" fmla="*/ 357309 h 753873"/>
              <a:gd name="csX2" fmla="*/ 562181 w 1041665"/>
              <a:gd name="csY2" fmla="*/ 752683 h 753873"/>
              <a:gd name="csX3" fmla="*/ 15976 w 1041665"/>
              <a:gd name="csY3" fmla="*/ 469582 h 753873"/>
              <a:gd name="csX4" fmla="*/ 424897 w 1041665"/>
              <a:gd name="csY4" fmla="*/ 6449 h 753873"/>
              <a:gd name="csX5" fmla="*/ 992925 w 1041665"/>
              <a:gd name="csY5" fmla="*/ 217727 h 753873"/>
              <a:gd name="csX6" fmla="*/ 1186373 w 1041665"/>
              <a:gd name="csY6" fmla="*/ 256980 h 75387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41665" h="753873" fill="none" extrusionOk="0">
                <a:moveTo>
                  <a:pt x="1186373" y="256980"/>
                </a:moveTo>
                <a:cubicBezTo>
                  <a:pt x="1116333" y="305720"/>
                  <a:pt x="1100946" y="315444"/>
                  <a:pt x="1040958" y="357309"/>
                </a:cubicBezTo>
                <a:cubicBezTo>
                  <a:pt x="1060053" y="591749"/>
                  <a:pt x="850651" y="715119"/>
                  <a:pt x="562181" y="752683"/>
                </a:cubicBezTo>
                <a:cubicBezTo>
                  <a:pt x="312965" y="757479"/>
                  <a:pt x="66271" y="667067"/>
                  <a:pt x="15976" y="469582"/>
                </a:cubicBezTo>
                <a:cubicBezTo>
                  <a:pt x="-21908" y="207490"/>
                  <a:pt x="166950" y="70991"/>
                  <a:pt x="424897" y="6449"/>
                </a:cubicBezTo>
                <a:cubicBezTo>
                  <a:pt x="663532" y="-36819"/>
                  <a:pt x="899273" y="65593"/>
                  <a:pt x="992925" y="217727"/>
                </a:cubicBezTo>
                <a:cubicBezTo>
                  <a:pt x="1084073" y="229926"/>
                  <a:pt x="1122915" y="240621"/>
                  <a:pt x="1186373" y="256980"/>
                </a:cubicBezTo>
                <a:close/>
              </a:path>
              <a:path w="1041665" h="753873" stroke="0" extrusionOk="0">
                <a:moveTo>
                  <a:pt x="1186373" y="256980"/>
                </a:moveTo>
                <a:cubicBezTo>
                  <a:pt x="1147716" y="280237"/>
                  <a:pt x="1106873" y="307885"/>
                  <a:pt x="1040958" y="357309"/>
                </a:cubicBezTo>
                <a:cubicBezTo>
                  <a:pt x="1041129" y="524699"/>
                  <a:pt x="857643" y="754840"/>
                  <a:pt x="562181" y="752683"/>
                </a:cubicBezTo>
                <a:cubicBezTo>
                  <a:pt x="308154" y="780810"/>
                  <a:pt x="62637" y="640750"/>
                  <a:pt x="15976" y="469582"/>
                </a:cubicBezTo>
                <a:cubicBezTo>
                  <a:pt x="-72864" y="315461"/>
                  <a:pt x="143361" y="-1920"/>
                  <a:pt x="424897" y="6449"/>
                </a:cubicBezTo>
                <a:cubicBezTo>
                  <a:pt x="664014" y="-32789"/>
                  <a:pt x="881367" y="60604"/>
                  <a:pt x="992925" y="217727"/>
                </a:cubicBezTo>
                <a:cubicBezTo>
                  <a:pt x="1043850" y="228257"/>
                  <a:pt x="1094623" y="238509"/>
                  <a:pt x="1186373" y="256980"/>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63892"/>
                      <a:gd name="adj2" fmla="val -159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Khay</a:t>
            </a:r>
          </a:p>
        </p:txBody>
      </p:sp>
      <p:sp>
        <p:nvSpPr>
          <p:cNvPr id="15" name="Speech Bubble: Oval 14">
            <a:extLst>
              <a:ext uri="{FF2B5EF4-FFF2-40B4-BE49-F238E27FC236}">
                <a16:creationId xmlns:a16="http://schemas.microsoft.com/office/drawing/2014/main" id="{759702AF-9C80-FF9B-E56C-A7DE428924BC}"/>
              </a:ext>
            </a:extLst>
          </p:cNvPr>
          <p:cNvSpPr/>
          <p:nvPr/>
        </p:nvSpPr>
        <p:spPr>
          <a:xfrm>
            <a:off x="199167" y="3156969"/>
            <a:ext cx="1041665" cy="753873"/>
          </a:xfrm>
          <a:custGeom>
            <a:avLst/>
            <a:gdLst>
              <a:gd name="csX0" fmla="*/ 224843 w 1041665"/>
              <a:gd name="csY0" fmla="*/ 784880 h 753873"/>
              <a:gd name="csX1" fmla="*/ 195156 w 1041665"/>
              <a:gd name="csY1" fmla="*/ 671092 h 753873"/>
              <a:gd name="csX2" fmla="*/ 191505 w 1041665"/>
              <a:gd name="csY2" fmla="*/ 84917 h 753873"/>
              <a:gd name="csX3" fmla="*/ 757769 w 1041665"/>
              <a:gd name="csY3" fmla="*/ 41261 h 753873"/>
              <a:gd name="csX4" fmla="*/ 935142 w 1041665"/>
              <a:gd name="csY4" fmla="*/ 605355 h 753873"/>
              <a:gd name="csX5" fmla="*/ 371129 w 1041665"/>
              <a:gd name="csY5" fmla="*/ 737967 h 753873"/>
              <a:gd name="csX6" fmla="*/ 224843 w 1041665"/>
              <a:gd name="csY6" fmla="*/ 784880 h 75387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41665" h="753873" fill="none" extrusionOk="0">
                <a:moveTo>
                  <a:pt x="224843" y="784880"/>
                </a:moveTo>
                <a:cubicBezTo>
                  <a:pt x="220586" y="757293"/>
                  <a:pt x="203391" y="712764"/>
                  <a:pt x="195156" y="671092"/>
                </a:cubicBezTo>
                <a:cubicBezTo>
                  <a:pt x="-61776" y="533379"/>
                  <a:pt x="-42949" y="170861"/>
                  <a:pt x="191505" y="84917"/>
                </a:cubicBezTo>
                <a:cubicBezTo>
                  <a:pt x="361022" y="-33606"/>
                  <a:pt x="548870" y="13100"/>
                  <a:pt x="757769" y="41261"/>
                </a:cubicBezTo>
                <a:cubicBezTo>
                  <a:pt x="1081505" y="98948"/>
                  <a:pt x="1163904" y="439313"/>
                  <a:pt x="935142" y="605355"/>
                </a:cubicBezTo>
                <a:cubicBezTo>
                  <a:pt x="809871" y="715441"/>
                  <a:pt x="593589" y="791483"/>
                  <a:pt x="371129" y="737967"/>
                </a:cubicBezTo>
                <a:cubicBezTo>
                  <a:pt x="325135" y="747824"/>
                  <a:pt x="297500" y="767606"/>
                  <a:pt x="224843" y="784880"/>
                </a:cubicBezTo>
                <a:close/>
              </a:path>
              <a:path w="1041665" h="753873" stroke="0" extrusionOk="0">
                <a:moveTo>
                  <a:pt x="224843" y="784880"/>
                </a:moveTo>
                <a:cubicBezTo>
                  <a:pt x="213246" y="753635"/>
                  <a:pt x="207465" y="700731"/>
                  <a:pt x="195156" y="671092"/>
                </a:cubicBezTo>
                <a:cubicBezTo>
                  <a:pt x="-79423" y="481174"/>
                  <a:pt x="-46094" y="261390"/>
                  <a:pt x="191505" y="84917"/>
                </a:cubicBezTo>
                <a:cubicBezTo>
                  <a:pt x="351218" y="-4458"/>
                  <a:pt x="532281" y="-45030"/>
                  <a:pt x="757769" y="41261"/>
                </a:cubicBezTo>
                <a:cubicBezTo>
                  <a:pt x="1039308" y="177076"/>
                  <a:pt x="1139058" y="393496"/>
                  <a:pt x="935142" y="605355"/>
                </a:cubicBezTo>
                <a:cubicBezTo>
                  <a:pt x="806665" y="726016"/>
                  <a:pt x="560850" y="781327"/>
                  <a:pt x="371129" y="737967"/>
                </a:cubicBezTo>
                <a:cubicBezTo>
                  <a:pt x="330842" y="754700"/>
                  <a:pt x="267504" y="767582"/>
                  <a:pt x="224843" y="784880"/>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28415"/>
                      <a:gd name="adj2" fmla="val 5411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2060"/>
                </a:solidFill>
                <a:latin typeface="Cambria" panose="02040503050406030204" pitchFamily="18" charset="0"/>
                <a:ea typeface="Cambria" panose="02040503050406030204" pitchFamily="18" charset="0"/>
              </a:rPr>
              <a:t>Bồn rửa</a:t>
            </a:r>
          </a:p>
        </p:txBody>
      </p:sp>
    </p:spTree>
    <p:extLst>
      <p:ext uri="{BB962C8B-B14F-4D97-AF65-F5344CB8AC3E}">
        <p14:creationId xmlns:p14="http://schemas.microsoft.com/office/powerpoint/2010/main" val="6237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par>
                          <p:cTn id="33" fill="hold">
                            <p:stCondLst>
                              <p:cond delay="3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3500"/>
                            </p:stCondLst>
                            <p:childTnLst>
                              <p:par>
                                <p:cTn id="38" presetID="9"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par>
                          <p:cTn id="41" fill="hold">
                            <p:stCondLst>
                              <p:cond delay="4000"/>
                            </p:stCondLst>
                            <p:childTnLst>
                              <p:par>
                                <p:cTn id="42" presetID="9"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childTnLst>
                          </p:cTn>
                        </p:par>
                        <p:par>
                          <p:cTn id="45" fill="hold">
                            <p:stCondLst>
                              <p:cond delay="45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5000"/>
                            </p:stCondLst>
                            <p:childTnLst>
                              <p:par>
                                <p:cTn id="50" presetID="9"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58C7-8201-C315-5F64-12615F7878ED}"/>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51F641A-833F-085D-469E-23F41738440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9FD48ECC-5E1B-DEFC-5E1C-8FFEBEA2CDDE}"/>
              </a:ext>
            </a:extLst>
          </p:cNvPr>
          <p:cNvSpPr txBox="1">
            <a:spLocks/>
          </p:cNvSpPr>
          <p:nvPr/>
        </p:nvSpPr>
        <p:spPr>
          <a:xfrm>
            <a:off x="0" y="179102"/>
            <a:ext cx="6617617"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2700" b="1">
                <a:latin typeface="Cambria" panose="02040503050406030204" pitchFamily="18" charset="0"/>
                <a:ea typeface="Cambria" panose="02040503050406030204" pitchFamily="18" charset="0"/>
              </a:rPr>
              <a:t>b. Cho biết tên các loại thực phẩm</a:t>
            </a:r>
          </a:p>
        </p:txBody>
      </p:sp>
      <p:sp>
        <p:nvSpPr>
          <p:cNvPr id="5" name="Speech Bubble: Oval 4">
            <a:extLst>
              <a:ext uri="{FF2B5EF4-FFF2-40B4-BE49-F238E27FC236}">
                <a16:creationId xmlns:a16="http://schemas.microsoft.com/office/drawing/2014/main" id="{3DA54A2C-DFA7-E884-6003-12257734E21F}"/>
              </a:ext>
            </a:extLst>
          </p:cNvPr>
          <p:cNvSpPr/>
          <p:nvPr/>
        </p:nvSpPr>
        <p:spPr>
          <a:xfrm>
            <a:off x="3533480" y="2866667"/>
            <a:ext cx="1038520" cy="749698"/>
          </a:xfrm>
          <a:custGeom>
            <a:avLst/>
            <a:gdLst>
              <a:gd name="csX0" fmla="*/ 57555 w 1038520"/>
              <a:gd name="csY0" fmla="*/ 741841 h 749698"/>
              <a:gd name="csX1" fmla="*/ 103225 w 1038520"/>
              <a:gd name="csY1" fmla="*/ 599153 h 749698"/>
              <a:gd name="csX2" fmla="*/ 293756 w 1038520"/>
              <a:gd name="csY2" fmla="*/ 37193 h 749698"/>
              <a:gd name="csX3" fmla="*/ 863812 w 1038520"/>
              <a:gd name="csY3" fmla="*/ 94410 h 749698"/>
              <a:gd name="csX4" fmla="*/ 820044 w 1038520"/>
              <a:gd name="csY4" fmla="*/ 680406 h 749698"/>
              <a:gd name="csX5" fmla="*/ 249917 w 1038520"/>
              <a:gd name="csY5" fmla="*/ 695327 h 749698"/>
              <a:gd name="csX6" fmla="*/ 57555 w 1038520"/>
              <a:gd name="csY6" fmla="*/ 741841 h 7496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38520" h="749698" fill="none" extrusionOk="0">
                <a:moveTo>
                  <a:pt x="57555" y="741841"/>
                </a:moveTo>
                <a:cubicBezTo>
                  <a:pt x="67853" y="686281"/>
                  <a:pt x="88224" y="645704"/>
                  <a:pt x="103225" y="599153"/>
                </a:cubicBezTo>
                <a:cubicBezTo>
                  <a:pt x="-87453" y="443181"/>
                  <a:pt x="8047" y="114677"/>
                  <a:pt x="293756" y="37193"/>
                </a:cubicBezTo>
                <a:cubicBezTo>
                  <a:pt x="492713" y="-54704"/>
                  <a:pt x="690423" y="20909"/>
                  <a:pt x="863812" y="94410"/>
                </a:cubicBezTo>
                <a:cubicBezTo>
                  <a:pt x="1128785" y="233007"/>
                  <a:pt x="1122211" y="560214"/>
                  <a:pt x="820044" y="680406"/>
                </a:cubicBezTo>
                <a:cubicBezTo>
                  <a:pt x="654929" y="758020"/>
                  <a:pt x="464975" y="794613"/>
                  <a:pt x="249917" y="695327"/>
                </a:cubicBezTo>
                <a:cubicBezTo>
                  <a:pt x="199034" y="708716"/>
                  <a:pt x="139726" y="717376"/>
                  <a:pt x="57555" y="741841"/>
                </a:cubicBezTo>
                <a:close/>
              </a:path>
              <a:path w="1038520" h="749698" stroke="0" extrusionOk="0">
                <a:moveTo>
                  <a:pt x="57555" y="741841"/>
                </a:moveTo>
                <a:cubicBezTo>
                  <a:pt x="78195" y="677359"/>
                  <a:pt x="90342" y="646285"/>
                  <a:pt x="103225" y="599153"/>
                </a:cubicBezTo>
                <a:cubicBezTo>
                  <a:pt x="-110660" y="363860"/>
                  <a:pt x="22117" y="168615"/>
                  <a:pt x="293756" y="37193"/>
                </a:cubicBezTo>
                <a:cubicBezTo>
                  <a:pt x="479421" y="13419"/>
                  <a:pt x="699719" y="-9166"/>
                  <a:pt x="863812" y="94410"/>
                </a:cubicBezTo>
                <a:cubicBezTo>
                  <a:pt x="1109616" y="270057"/>
                  <a:pt x="1107644" y="487384"/>
                  <a:pt x="820044" y="680406"/>
                </a:cubicBezTo>
                <a:cubicBezTo>
                  <a:pt x="673658" y="735221"/>
                  <a:pt x="422229" y="772438"/>
                  <a:pt x="249917" y="695327"/>
                </a:cubicBezTo>
                <a:cubicBezTo>
                  <a:pt x="161099" y="716157"/>
                  <a:pt x="126265" y="720505"/>
                  <a:pt x="57555" y="741841"/>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44458"/>
                      <a:gd name="adj2" fmla="val 4895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Gạo</a:t>
            </a:r>
          </a:p>
        </p:txBody>
      </p:sp>
      <p:sp>
        <p:nvSpPr>
          <p:cNvPr id="6" name="Speech Bubble: Oval 5">
            <a:extLst>
              <a:ext uri="{FF2B5EF4-FFF2-40B4-BE49-F238E27FC236}">
                <a16:creationId xmlns:a16="http://schemas.microsoft.com/office/drawing/2014/main" id="{FACCA1EC-8FD1-728E-12E4-B0EA67D9BDDC}"/>
              </a:ext>
            </a:extLst>
          </p:cNvPr>
          <p:cNvSpPr/>
          <p:nvPr/>
        </p:nvSpPr>
        <p:spPr>
          <a:xfrm>
            <a:off x="5560242" y="3401974"/>
            <a:ext cx="1104509" cy="646326"/>
          </a:xfrm>
          <a:custGeom>
            <a:avLst/>
            <a:gdLst>
              <a:gd name="csX0" fmla="*/ 1132144 w 1104509"/>
              <a:gd name="csY0" fmla="*/ 528986 h 646326"/>
              <a:gd name="csX1" fmla="*/ 961116 w 1104509"/>
              <a:gd name="csY1" fmla="*/ 540400 h 646326"/>
              <a:gd name="csX2" fmla="*/ 412832 w 1104509"/>
              <a:gd name="csY2" fmla="*/ 635857 h 646326"/>
              <a:gd name="csX3" fmla="*/ 83871 w 1104509"/>
              <a:gd name="csY3" fmla="*/ 151954 h 646326"/>
              <a:gd name="csX4" fmla="*/ 644386 w 1104509"/>
              <a:gd name="csY4" fmla="*/ 4528 h 646326"/>
              <a:gd name="csX5" fmla="*/ 1070413 w 1104509"/>
              <a:gd name="csY5" fmla="*/ 434955 h 646326"/>
              <a:gd name="csX6" fmla="*/ 1132144 w 1104509"/>
              <a:gd name="csY6" fmla="*/ 528986 h 64632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04509" h="646326" fill="none" extrusionOk="0">
                <a:moveTo>
                  <a:pt x="1132144" y="528986"/>
                </a:moveTo>
                <a:cubicBezTo>
                  <a:pt x="1066114" y="528319"/>
                  <a:pt x="1022911" y="538909"/>
                  <a:pt x="961116" y="540400"/>
                </a:cubicBezTo>
                <a:cubicBezTo>
                  <a:pt x="828311" y="666625"/>
                  <a:pt x="622370" y="634891"/>
                  <a:pt x="412832" y="635857"/>
                </a:cubicBezTo>
                <a:cubicBezTo>
                  <a:pt x="62728" y="554260"/>
                  <a:pt x="-117148" y="342662"/>
                  <a:pt x="83871" y="151954"/>
                </a:cubicBezTo>
                <a:cubicBezTo>
                  <a:pt x="225135" y="8557"/>
                  <a:pt x="460623" y="6760"/>
                  <a:pt x="644386" y="4528"/>
                </a:cubicBezTo>
                <a:cubicBezTo>
                  <a:pt x="1001782" y="-831"/>
                  <a:pt x="1203008" y="252485"/>
                  <a:pt x="1070413" y="434955"/>
                </a:cubicBezTo>
                <a:cubicBezTo>
                  <a:pt x="1094407" y="468435"/>
                  <a:pt x="1110566" y="486821"/>
                  <a:pt x="1132144" y="528986"/>
                </a:cubicBezTo>
                <a:close/>
              </a:path>
              <a:path w="1104509" h="646326" stroke="0" extrusionOk="0">
                <a:moveTo>
                  <a:pt x="1132144" y="528986"/>
                </a:moveTo>
                <a:cubicBezTo>
                  <a:pt x="1084924" y="529424"/>
                  <a:pt x="1021179" y="541731"/>
                  <a:pt x="961116" y="540400"/>
                </a:cubicBezTo>
                <a:cubicBezTo>
                  <a:pt x="818652" y="618640"/>
                  <a:pt x="631072" y="691159"/>
                  <a:pt x="412832" y="635857"/>
                </a:cubicBezTo>
                <a:cubicBezTo>
                  <a:pt x="51324" y="594254"/>
                  <a:pt x="-126685" y="331105"/>
                  <a:pt x="83871" y="151954"/>
                </a:cubicBezTo>
                <a:cubicBezTo>
                  <a:pt x="196757" y="62355"/>
                  <a:pt x="436595" y="-62080"/>
                  <a:pt x="644386" y="4528"/>
                </a:cubicBezTo>
                <a:cubicBezTo>
                  <a:pt x="1017789" y="-7515"/>
                  <a:pt x="1163304" y="242446"/>
                  <a:pt x="1070413" y="434955"/>
                </a:cubicBezTo>
                <a:cubicBezTo>
                  <a:pt x="1084554" y="454929"/>
                  <a:pt x="1104325" y="483114"/>
                  <a:pt x="1132144" y="528986"/>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2502"/>
                      <a:gd name="adj2" fmla="val 3184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Thịt</a:t>
            </a:r>
          </a:p>
        </p:txBody>
      </p:sp>
      <p:sp>
        <p:nvSpPr>
          <p:cNvPr id="7" name="Speech Bubble: Oval 6">
            <a:extLst>
              <a:ext uri="{FF2B5EF4-FFF2-40B4-BE49-F238E27FC236}">
                <a16:creationId xmlns:a16="http://schemas.microsoft.com/office/drawing/2014/main" id="{A024E2D5-8C32-EDF3-408D-B2D1D13391AC}"/>
              </a:ext>
            </a:extLst>
          </p:cNvPr>
          <p:cNvSpPr/>
          <p:nvPr/>
        </p:nvSpPr>
        <p:spPr>
          <a:xfrm>
            <a:off x="5560242" y="1336028"/>
            <a:ext cx="1179923" cy="749698"/>
          </a:xfrm>
          <a:custGeom>
            <a:avLst/>
            <a:gdLst>
              <a:gd name="csX0" fmla="*/ 1381206 w 1179923"/>
              <a:gd name="csY0" fmla="*/ 562731 h 749698"/>
              <a:gd name="csX1" fmla="*/ 1093032 w 1179923"/>
              <a:gd name="csY1" fmla="*/ 570660 h 749698"/>
              <a:gd name="csX2" fmla="*/ 474301 w 1179923"/>
              <a:gd name="csY2" fmla="*/ 742424 h 749698"/>
              <a:gd name="csX3" fmla="*/ 38964 w 1179923"/>
              <a:gd name="csY3" fmla="*/ 240881 h 749698"/>
              <a:gd name="csX4" fmla="*/ 654751 w 1179923"/>
              <a:gd name="csY4" fmla="*/ 2268 h 749698"/>
              <a:gd name="csX5" fmla="*/ 1171847 w 1179923"/>
              <a:gd name="csY5" fmla="*/ 436663 h 749698"/>
              <a:gd name="csX6" fmla="*/ 1381206 w 1179923"/>
              <a:gd name="csY6" fmla="*/ 562731 h 7496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79923" h="749698" fill="none" extrusionOk="0">
                <a:moveTo>
                  <a:pt x="1381206" y="562731"/>
                </a:moveTo>
                <a:cubicBezTo>
                  <a:pt x="1313805" y="576380"/>
                  <a:pt x="1231752" y="556266"/>
                  <a:pt x="1093032" y="570660"/>
                </a:cubicBezTo>
                <a:cubicBezTo>
                  <a:pt x="965820" y="718400"/>
                  <a:pt x="734321" y="721793"/>
                  <a:pt x="474301" y="742424"/>
                </a:cubicBezTo>
                <a:cubicBezTo>
                  <a:pt x="119720" y="687760"/>
                  <a:pt x="-106801" y="482016"/>
                  <a:pt x="38964" y="240881"/>
                </a:cubicBezTo>
                <a:cubicBezTo>
                  <a:pt x="160068" y="45757"/>
                  <a:pt x="417505" y="2839"/>
                  <a:pt x="654751" y="2268"/>
                </a:cubicBezTo>
                <a:cubicBezTo>
                  <a:pt x="1004537" y="-5407"/>
                  <a:pt x="1262115" y="244094"/>
                  <a:pt x="1171847" y="436663"/>
                </a:cubicBezTo>
                <a:cubicBezTo>
                  <a:pt x="1224416" y="460284"/>
                  <a:pt x="1334894" y="528851"/>
                  <a:pt x="1381206" y="562731"/>
                </a:cubicBezTo>
                <a:close/>
              </a:path>
              <a:path w="1179923" h="749698" stroke="0" extrusionOk="0">
                <a:moveTo>
                  <a:pt x="1381206" y="562731"/>
                </a:moveTo>
                <a:cubicBezTo>
                  <a:pt x="1304709" y="551736"/>
                  <a:pt x="1206987" y="581117"/>
                  <a:pt x="1093032" y="570660"/>
                </a:cubicBezTo>
                <a:cubicBezTo>
                  <a:pt x="945532" y="658643"/>
                  <a:pt x="722737" y="780852"/>
                  <a:pt x="474301" y="742424"/>
                </a:cubicBezTo>
                <a:cubicBezTo>
                  <a:pt x="112847" y="743210"/>
                  <a:pt x="-97102" y="455213"/>
                  <a:pt x="38964" y="240881"/>
                </a:cubicBezTo>
                <a:cubicBezTo>
                  <a:pt x="130538" y="98110"/>
                  <a:pt x="395700" y="-43472"/>
                  <a:pt x="654751" y="2268"/>
                </a:cubicBezTo>
                <a:cubicBezTo>
                  <a:pt x="999682" y="14219"/>
                  <a:pt x="1196992" y="221384"/>
                  <a:pt x="1171847" y="436663"/>
                </a:cubicBezTo>
                <a:cubicBezTo>
                  <a:pt x="1232057" y="468048"/>
                  <a:pt x="1283576" y="502204"/>
                  <a:pt x="1381206" y="562731"/>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67059"/>
                      <a:gd name="adj2" fmla="val 2506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Rau</a:t>
            </a:r>
          </a:p>
        </p:txBody>
      </p:sp>
      <p:sp>
        <p:nvSpPr>
          <p:cNvPr id="8" name="Speech Bubble: Oval 7">
            <a:extLst>
              <a:ext uri="{FF2B5EF4-FFF2-40B4-BE49-F238E27FC236}">
                <a16:creationId xmlns:a16="http://schemas.microsoft.com/office/drawing/2014/main" id="{64677DE6-E695-2DF2-3681-4952A5A6BE97}"/>
              </a:ext>
            </a:extLst>
          </p:cNvPr>
          <p:cNvSpPr/>
          <p:nvPr/>
        </p:nvSpPr>
        <p:spPr>
          <a:xfrm>
            <a:off x="7189089" y="2634238"/>
            <a:ext cx="1234911" cy="854824"/>
          </a:xfrm>
          <a:custGeom>
            <a:avLst/>
            <a:gdLst>
              <a:gd name="csX0" fmla="*/ 1338730 w 1234911"/>
              <a:gd name="csY0" fmla="*/ 304010 h 854824"/>
              <a:gd name="csX1" fmla="*/ 1234129 w 1234911"/>
              <a:gd name="csY1" fmla="*/ 405914 h 854824"/>
              <a:gd name="csX2" fmla="*/ 661866 w 1234911"/>
              <a:gd name="csY2" fmla="*/ 853717 h 854824"/>
              <a:gd name="csX3" fmla="*/ 18729 w 1234911"/>
              <a:gd name="csY3" fmla="*/ 531889 h 854824"/>
              <a:gd name="csX4" fmla="*/ 513583 w 1234911"/>
              <a:gd name="csY4" fmla="*/ 6091 h 854824"/>
              <a:gd name="csX5" fmla="*/ 1177590 w 1234911"/>
              <a:gd name="csY5" fmla="*/ 247570 h 854824"/>
              <a:gd name="csX6" fmla="*/ 1338730 w 1234911"/>
              <a:gd name="csY6" fmla="*/ 304010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34911" h="854824" fill="none" extrusionOk="0">
                <a:moveTo>
                  <a:pt x="1338730" y="304010"/>
                </a:moveTo>
                <a:cubicBezTo>
                  <a:pt x="1284378" y="352316"/>
                  <a:pt x="1281588" y="362113"/>
                  <a:pt x="1234129" y="405914"/>
                </a:cubicBezTo>
                <a:cubicBezTo>
                  <a:pt x="1252892" y="651056"/>
                  <a:pt x="1010169" y="797690"/>
                  <a:pt x="661866" y="853717"/>
                </a:cubicBezTo>
                <a:cubicBezTo>
                  <a:pt x="380398" y="824690"/>
                  <a:pt x="80327" y="751570"/>
                  <a:pt x="18729" y="531889"/>
                </a:cubicBezTo>
                <a:cubicBezTo>
                  <a:pt x="-44387" y="254870"/>
                  <a:pt x="176903" y="59858"/>
                  <a:pt x="513583" y="6091"/>
                </a:cubicBezTo>
                <a:cubicBezTo>
                  <a:pt x="793116" y="-37899"/>
                  <a:pt x="1104092" y="97625"/>
                  <a:pt x="1177590" y="247570"/>
                </a:cubicBezTo>
                <a:cubicBezTo>
                  <a:pt x="1244751" y="273864"/>
                  <a:pt x="1285253" y="290977"/>
                  <a:pt x="1338730" y="304010"/>
                </a:cubicBezTo>
                <a:close/>
              </a:path>
              <a:path w="1234911" h="854824" stroke="0" extrusionOk="0">
                <a:moveTo>
                  <a:pt x="1338730" y="304010"/>
                </a:moveTo>
                <a:cubicBezTo>
                  <a:pt x="1312972" y="323388"/>
                  <a:pt x="1258921" y="382698"/>
                  <a:pt x="1234129" y="405914"/>
                </a:cubicBezTo>
                <a:cubicBezTo>
                  <a:pt x="1245961" y="625350"/>
                  <a:pt x="1040820" y="893702"/>
                  <a:pt x="661866" y="853717"/>
                </a:cubicBezTo>
                <a:cubicBezTo>
                  <a:pt x="362276" y="880204"/>
                  <a:pt x="63295" y="720334"/>
                  <a:pt x="18729" y="531889"/>
                </a:cubicBezTo>
                <a:cubicBezTo>
                  <a:pt x="-71569" y="299036"/>
                  <a:pt x="161921" y="36976"/>
                  <a:pt x="513583" y="6091"/>
                </a:cubicBezTo>
                <a:cubicBezTo>
                  <a:pt x="815584" y="-64960"/>
                  <a:pt x="1008349" y="67480"/>
                  <a:pt x="1177590" y="247570"/>
                </a:cubicBezTo>
                <a:cubicBezTo>
                  <a:pt x="1237530" y="263332"/>
                  <a:pt x="1286252" y="293108"/>
                  <a:pt x="1338730" y="304010"/>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8407"/>
                      <a:gd name="adj2" fmla="val -1443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Trứng</a:t>
            </a:r>
          </a:p>
        </p:txBody>
      </p:sp>
      <p:sp>
        <p:nvSpPr>
          <p:cNvPr id="9" name="Speech Bubble: Oval 8">
            <a:extLst>
              <a:ext uri="{FF2B5EF4-FFF2-40B4-BE49-F238E27FC236}">
                <a16:creationId xmlns:a16="http://schemas.microsoft.com/office/drawing/2014/main" id="{1CAB0CEF-65F0-F373-B905-7911B0F702E5}"/>
              </a:ext>
            </a:extLst>
          </p:cNvPr>
          <p:cNvSpPr/>
          <p:nvPr/>
        </p:nvSpPr>
        <p:spPr>
          <a:xfrm>
            <a:off x="7539871" y="4251887"/>
            <a:ext cx="1234911" cy="854824"/>
          </a:xfrm>
          <a:custGeom>
            <a:avLst/>
            <a:gdLst>
              <a:gd name="csX0" fmla="*/ 980507 w 1234911"/>
              <a:gd name="csY0" fmla="*/ -176752 h 854824"/>
              <a:gd name="csX1" fmla="*/ 959020 w 1234911"/>
              <a:gd name="csY1" fmla="*/ 71352 h 854824"/>
              <a:gd name="csX2" fmla="*/ 1035315 w 1234911"/>
              <a:gd name="csY2" fmla="*/ 742081 h 854824"/>
              <a:gd name="csX3" fmla="*/ 387089 w 1234911"/>
              <a:gd name="csY3" fmla="*/ 823963 h 854824"/>
              <a:gd name="csX4" fmla="*/ 93364 w 1234911"/>
              <a:gd name="csY4" fmla="*/ 201428 h 854824"/>
              <a:gd name="csX5" fmla="*/ 741459 w 1234911"/>
              <a:gd name="csY5" fmla="*/ 8708 h 854824"/>
              <a:gd name="csX6" fmla="*/ 980507 w 1234911"/>
              <a:gd name="csY6" fmla="*/ -176752 h 85482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34911" h="854824" fill="none" extrusionOk="0">
                <a:moveTo>
                  <a:pt x="980507" y="-176752"/>
                </a:moveTo>
                <a:cubicBezTo>
                  <a:pt x="972983" y="-125787"/>
                  <a:pt x="963139" y="14464"/>
                  <a:pt x="959020" y="71352"/>
                </a:cubicBezTo>
                <a:cubicBezTo>
                  <a:pt x="1303153" y="296085"/>
                  <a:pt x="1352693" y="488710"/>
                  <a:pt x="1035315" y="742081"/>
                </a:cubicBezTo>
                <a:cubicBezTo>
                  <a:pt x="880932" y="800666"/>
                  <a:pt x="591745" y="911312"/>
                  <a:pt x="387089" y="823963"/>
                </a:cubicBezTo>
                <a:cubicBezTo>
                  <a:pt x="71025" y="667613"/>
                  <a:pt x="-57298" y="461210"/>
                  <a:pt x="93364" y="201428"/>
                </a:cubicBezTo>
                <a:cubicBezTo>
                  <a:pt x="243813" y="16514"/>
                  <a:pt x="505759" y="-17293"/>
                  <a:pt x="741459" y="8708"/>
                </a:cubicBezTo>
                <a:cubicBezTo>
                  <a:pt x="827855" y="-52134"/>
                  <a:pt x="901875" y="-116613"/>
                  <a:pt x="980507" y="-176752"/>
                </a:cubicBezTo>
                <a:close/>
              </a:path>
              <a:path w="1234911" h="854824" stroke="0" extrusionOk="0">
                <a:moveTo>
                  <a:pt x="980507" y="-176752"/>
                </a:moveTo>
                <a:cubicBezTo>
                  <a:pt x="986120" y="-124296"/>
                  <a:pt x="966710" y="1231"/>
                  <a:pt x="959020" y="71352"/>
                </a:cubicBezTo>
                <a:cubicBezTo>
                  <a:pt x="1275812" y="181917"/>
                  <a:pt x="1372976" y="609234"/>
                  <a:pt x="1035315" y="742081"/>
                </a:cubicBezTo>
                <a:cubicBezTo>
                  <a:pt x="858940" y="869957"/>
                  <a:pt x="575659" y="871232"/>
                  <a:pt x="387089" y="823963"/>
                </a:cubicBezTo>
                <a:cubicBezTo>
                  <a:pt x="16469" y="779335"/>
                  <a:pt x="-89036" y="355132"/>
                  <a:pt x="93364" y="201428"/>
                </a:cubicBezTo>
                <a:cubicBezTo>
                  <a:pt x="253346" y="16559"/>
                  <a:pt x="435976" y="-32342"/>
                  <a:pt x="741459" y="8708"/>
                </a:cubicBezTo>
                <a:cubicBezTo>
                  <a:pt x="827716" y="-75980"/>
                  <a:pt x="904178" y="-134387"/>
                  <a:pt x="980507" y="-176752"/>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29399"/>
                      <a:gd name="adj2" fmla="val -7067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ambria" panose="02040503050406030204" pitchFamily="18" charset="0"/>
                <a:ea typeface="Cambria" panose="02040503050406030204" pitchFamily="18" charset="0"/>
              </a:rPr>
              <a:t>Khoai</a:t>
            </a:r>
          </a:p>
        </p:txBody>
      </p:sp>
    </p:spTree>
    <p:extLst>
      <p:ext uri="{BB962C8B-B14F-4D97-AF65-F5344CB8AC3E}">
        <p14:creationId xmlns:p14="http://schemas.microsoft.com/office/powerpoint/2010/main" val="15680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AACA3-A8A2-7F56-8453-2484C5940F8C}"/>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81383E1-0390-30B1-FF71-251D6D26C92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brightnessContrast contrast="40000"/>
                    </a14:imgEffect>
                  </a14:imgLayer>
                </a14:imgProps>
              </a:ext>
            </a:extLst>
          </a:blip>
          <a:stretch>
            <a:fillRect/>
          </a:stretch>
        </p:blipFill>
        <p:spPr>
          <a:xfrm>
            <a:off x="-1" y="0"/>
            <a:ext cx="9144001" cy="5143500"/>
          </a:xfrm>
          <a:prstGeom prst="rect">
            <a:avLst/>
          </a:prstGeom>
        </p:spPr>
      </p:pic>
      <p:sp>
        <p:nvSpPr>
          <p:cNvPr id="4" name="Title 2">
            <a:extLst>
              <a:ext uri="{FF2B5EF4-FFF2-40B4-BE49-F238E27FC236}">
                <a16:creationId xmlns:a16="http://schemas.microsoft.com/office/drawing/2014/main" id="{03140C41-3CB5-79B3-4168-E6D4E4FEFABB}"/>
              </a:ext>
            </a:extLst>
          </p:cNvPr>
          <p:cNvSpPr txBox="1">
            <a:spLocks/>
          </p:cNvSpPr>
          <p:nvPr/>
        </p:nvSpPr>
        <p:spPr>
          <a:xfrm>
            <a:off x="-84841" y="4421576"/>
            <a:ext cx="7107810" cy="647948"/>
          </a:xfrm>
          <a:prstGeom prst="homePlate">
            <a:avLst/>
          </a:prstGeom>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700" b="1">
                <a:latin typeface="Cambria" panose="02040503050406030204" pitchFamily="18" charset="0"/>
                <a:ea typeface="Cambria" panose="02040503050406030204" pitchFamily="18" charset="0"/>
              </a:rPr>
              <a:t>c. Đoán xem hai mẹ con đang làm gì.</a:t>
            </a:r>
          </a:p>
        </p:txBody>
      </p:sp>
      <p:sp>
        <p:nvSpPr>
          <p:cNvPr id="5" name="Speech Bubble: Oval 4">
            <a:extLst>
              <a:ext uri="{FF2B5EF4-FFF2-40B4-BE49-F238E27FC236}">
                <a16:creationId xmlns:a16="http://schemas.microsoft.com/office/drawing/2014/main" id="{029F771B-C9FD-0B0F-BA0B-C8B5F06F093A}"/>
              </a:ext>
            </a:extLst>
          </p:cNvPr>
          <p:cNvSpPr/>
          <p:nvPr/>
        </p:nvSpPr>
        <p:spPr>
          <a:xfrm>
            <a:off x="1272619" y="141403"/>
            <a:ext cx="3572757" cy="2559286"/>
          </a:xfrm>
          <a:custGeom>
            <a:avLst/>
            <a:gdLst>
              <a:gd name="csX0" fmla="*/ 3730208 w 3572757"/>
              <a:gd name="csY0" fmla="*/ 1568305 h 2559286"/>
              <a:gd name="csX1" fmla="*/ 3434237 w 3572757"/>
              <a:gd name="csY1" fmla="*/ 1773712 h 2559286"/>
              <a:gd name="csX2" fmla="*/ 1502925 w 3572757"/>
              <a:gd name="csY2" fmla="*/ 2543074 h 2559286"/>
              <a:gd name="csX3" fmla="*/ 38529 w 3572757"/>
              <a:gd name="csY3" fmla="*/ 1015305 h 2559286"/>
              <a:gd name="csX4" fmla="*/ 1888160 w 3572757"/>
              <a:gd name="csY4" fmla="*/ 2079 h 2559286"/>
              <a:gd name="csX5" fmla="*/ 3572620 w 3572757"/>
              <a:gd name="csY5" fmla="*/ 1295544 h 2559286"/>
              <a:gd name="csX6" fmla="*/ 3730208 w 3572757"/>
              <a:gd name="csY6" fmla="*/ 1568305 h 25592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572757" h="2559286" fill="none" extrusionOk="0">
                <a:moveTo>
                  <a:pt x="3730208" y="1568305"/>
                </a:moveTo>
                <a:cubicBezTo>
                  <a:pt x="3632819" y="1644643"/>
                  <a:pt x="3568887" y="1664356"/>
                  <a:pt x="3434237" y="1773712"/>
                </a:cubicBezTo>
                <a:cubicBezTo>
                  <a:pt x="3119242" y="2343379"/>
                  <a:pt x="2341811" y="2565302"/>
                  <a:pt x="1502925" y="2543074"/>
                </a:cubicBezTo>
                <a:cubicBezTo>
                  <a:pt x="525006" y="2351127"/>
                  <a:pt x="-242909" y="1843784"/>
                  <a:pt x="38529" y="1015305"/>
                </a:cubicBezTo>
                <a:cubicBezTo>
                  <a:pt x="346509" y="217724"/>
                  <a:pt x="1043051" y="-10283"/>
                  <a:pt x="1888160" y="2079"/>
                </a:cubicBezTo>
                <a:cubicBezTo>
                  <a:pt x="2901754" y="-100956"/>
                  <a:pt x="3663655" y="656357"/>
                  <a:pt x="3572620" y="1295544"/>
                </a:cubicBezTo>
                <a:cubicBezTo>
                  <a:pt x="3616526" y="1359745"/>
                  <a:pt x="3700547" y="1502979"/>
                  <a:pt x="3730208" y="1568305"/>
                </a:cubicBezTo>
                <a:close/>
              </a:path>
              <a:path w="3572757" h="2559286" stroke="0" extrusionOk="0">
                <a:moveTo>
                  <a:pt x="3730208" y="1568305"/>
                </a:moveTo>
                <a:cubicBezTo>
                  <a:pt x="3610630" y="1657797"/>
                  <a:pt x="3536937" y="1701162"/>
                  <a:pt x="3434237" y="1773712"/>
                </a:cubicBezTo>
                <a:cubicBezTo>
                  <a:pt x="3085438" y="2242777"/>
                  <a:pt x="2335991" y="2660704"/>
                  <a:pt x="1502925" y="2543074"/>
                </a:cubicBezTo>
                <a:cubicBezTo>
                  <a:pt x="488272" y="2523941"/>
                  <a:pt x="-320614" y="1665447"/>
                  <a:pt x="38529" y="1015305"/>
                </a:cubicBezTo>
                <a:cubicBezTo>
                  <a:pt x="187937" y="521471"/>
                  <a:pt x="1032240" y="-122643"/>
                  <a:pt x="1888160" y="2079"/>
                </a:cubicBezTo>
                <a:cubicBezTo>
                  <a:pt x="2907111" y="-50634"/>
                  <a:pt x="3534305" y="606123"/>
                  <a:pt x="3572620" y="1295544"/>
                </a:cubicBezTo>
                <a:cubicBezTo>
                  <a:pt x="3605134" y="1371638"/>
                  <a:pt x="3703366" y="1507395"/>
                  <a:pt x="3730208" y="1568305"/>
                </a:cubicBezTo>
                <a:close/>
              </a:path>
            </a:pathLst>
          </a:custGeom>
          <a:solidFill>
            <a:schemeClr val="bg1"/>
          </a:solidFill>
          <a:ln>
            <a:solidFill>
              <a:srgbClr val="002060"/>
            </a:solidFill>
            <a:extLst>
              <a:ext uri="{C807C97D-BFC1-408E-A445-0C87EB9F89A2}">
                <ask:lineSketchStyleProps xmlns:ask="http://schemas.microsoft.com/office/drawing/2018/sketchyshapes" sd="265727420">
                  <a:prstGeom prst="wedgeEllipseCallout">
                    <a:avLst>
                      <a:gd name="adj1" fmla="val 54407"/>
                      <a:gd name="adj2" fmla="val 1127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C5316D"/>
                </a:solidFill>
                <a:latin typeface="Cambria" panose="02040503050406030204" pitchFamily="18" charset="0"/>
                <a:ea typeface="Cambria" panose="02040503050406030204" pitchFamily="18" charset="0"/>
              </a:rPr>
              <a:t>Hai mẹ con chuẩn bị nấu cơm, chuẩn bị bữa ăn</a:t>
            </a:r>
          </a:p>
        </p:txBody>
      </p:sp>
    </p:spTree>
    <p:extLst>
      <p:ext uri="{BB962C8B-B14F-4D97-AF65-F5344CB8AC3E}">
        <p14:creationId xmlns:p14="http://schemas.microsoft.com/office/powerpoint/2010/main" val="1932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rot="362539">
            <a:off x="1721703" y="571483"/>
            <a:ext cx="5700595" cy="4039667"/>
          </a:xfrm>
          <a:prstGeom prst="rect">
            <a:avLst/>
          </a:prstGeom>
        </p:spPr>
      </p:pic>
      <p:sp>
        <p:nvSpPr>
          <p:cNvPr id="2" name="TextBox 1"/>
          <p:cNvSpPr txBox="1"/>
          <p:nvPr/>
        </p:nvSpPr>
        <p:spPr>
          <a:xfrm>
            <a:off x="2452480" y="1549266"/>
            <a:ext cx="4166981" cy="1843005"/>
          </a:xfrm>
          <a:prstGeom prst="rect">
            <a:avLst/>
          </a:prstGeom>
          <a:noFill/>
          <a:effectLst>
            <a:outerShdw dist="50800" dir="1200000" algn="tl" rotWithShape="0">
              <a:schemeClr val="bg1"/>
            </a:outerShdw>
          </a:effectLst>
        </p:spPr>
        <p:txBody>
          <a:bodyPr wrap="square" lIns="0" tIns="0" rIns="0" bIns="0" rtlCol="0">
            <a:spAutoFit/>
          </a:bodyPr>
          <a:lstStyle/>
          <a:p>
            <a:pPr algn="ctr" defTabSz="685800">
              <a:lnSpc>
                <a:spcPct val="117000"/>
              </a:lnSpc>
              <a:buClrTx/>
              <a:defRPr/>
            </a:pP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thành</a:t>
            </a:r>
            <a:r>
              <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kern="1200" dirty="0" err="1">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rPr>
              <a:t>tiếng</a:t>
            </a:r>
            <a:endParaRPr lang="en-US" sz="5400" kern="1200" dirty="0">
              <a:solidFill>
                <a:srgbClr val="FFBD45">
                  <a:lumMod val="60000"/>
                  <a:lumOff val="4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381784" y="370590"/>
            <a:ext cx="8380429" cy="4402319"/>
          </a:xfrm>
          <a:custGeom>
            <a:avLst/>
            <a:gdLst>
              <a:gd name="csX0" fmla="*/ 0 w 8380429"/>
              <a:gd name="csY0" fmla="*/ 0 h 4402319"/>
              <a:gd name="csX1" fmla="*/ 598602 w 8380429"/>
              <a:gd name="csY1" fmla="*/ 0 h 4402319"/>
              <a:gd name="csX2" fmla="*/ 1197204 w 8380429"/>
              <a:gd name="csY2" fmla="*/ 0 h 4402319"/>
              <a:gd name="csX3" fmla="*/ 1795806 w 8380429"/>
              <a:gd name="csY3" fmla="*/ 0 h 4402319"/>
              <a:gd name="csX4" fmla="*/ 2562017 w 8380429"/>
              <a:gd name="csY4" fmla="*/ 0 h 4402319"/>
              <a:gd name="csX5" fmla="*/ 3328228 w 8380429"/>
              <a:gd name="csY5" fmla="*/ 0 h 4402319"/>
              <a:gd name="csX6" fmla="*/ 3843025 w 8380429"/>
              <a:gd name="csY6" fmla="*/ 0 h 4402319"/>
              <a:gd name="csX7" fmla="*/ 4357823 w 8380429"/>
              <a:gd name="csY7" fmla="*/ 0 h 4402319"/>
              <a:gd name="csX8" fmla="*/ 4705012 w 8380429"/>
              <a:gd name="csY8" fmla="*/ 0 h 4402319"/>
              <a:gd name="csX9" fmla="*/ 5052201 w 8380429"/>
              <a:gd name="csY9" fmla="*/ 0 h 4402319"/>
              <a:gd name="csX10" fmla="*/ 5650804 w 8380429"/>
              <a:gd name="csY10" fmla="*/ 0 h 4402319"/>
              <a:gd name="csX11" fmla="*/ 6249406 w 8380429"/>
              <a:gd name="csY11" fmla="*/ 0 h 4402319"/>
              <a:gd name="csX12" fmla="*/ 6848008 w 8380429"/>
              <a:gd name="csY12" fmla="*/ 0 h 4402319"/>
              <a:gd name="csX13" fmla="*/ 7195197 w 8380429"/>
              <a:gd name="csY13" fmla="*/ 0 h 4402319"/>
              <a:gd name="csX14" fmla="*/ 7542386 w 8380429"/>
              <a:gd name="csY14" fmla="*/ 0 h 4402319"/>
              <a:gd name="csX15" fmla="*/ 8380429 w 8380429"/>
              <a:gd name="csY15" fmla="*/ 0 h 4402319"/>
              <a:gd name="csX16" fmla="*/ 8380429 w 8380429"/>
              <a:gd name="csY16" fmla="*/ 638336 h 4402319"/>
              <a:gd name="csX17" fmla="*/ 8380429 w 8380429"/>
              <a:gd name="csY17" fmla="*/ 1056557 h 4402319"/>
              <a:gd name="csX18" fmla="*/ 8380429 w 8380429"/>
              <a:gd name="csY18" fmla="*/ 1518800 h 4402319"/>
              <a:gd name="csX19" fmla="*/ 8380429 w 8380429"/>
              <a:gd name="csY19" fmla="*/ 1937020 h 4402319"/>
              <a:gd name="csX20" fmla="*/ 8380429 w 8380429"/>
              <a:gd name="csY20" fmla="*/ 2575357 h 4402319"/>
              <a:gd name="csX21" fmla="*/ 8380429 w 8380429"/>
              <a:gd name="csY21" fmla="*/ 3169670 h 4402319"/>
              <a:gd name="csX22" fmla="*/ 8380429 w 8380429"/>
              <a:gd name="csY22" fmla="*/ 3631913 h 4402319"/>
              <a:gd name="csX23" fmla="*/ 8380429 w 8380429"/>
              <a:gd name="csY23" fmla="*/ 4402319 h 4402319"/>
              <a:gd name="csX24" fmla="*/ 7614218 w 8380429"/>
              <a:gd name="csY24" fmla="*/ 4402319 h 4402319"/>
              <a:gd name="csX25" fmla="*/ 6848008 w 8380429"/>
              <a:gd name="csY25" fmla="*/ 4402319 h 4402319"/>
              <a:gd name="csX26" fmla="*/ 6165601 w 8380429"/>
              <a:gd name="csY26" fmla="*/ 4402319 h 4402319"/>
              <a:gd name="csX27" fmla="*/ 5483195 w 8380429"/>
              <a:gd name="csY27" fmla="*/ 4402319 h 4402319"/>
              <a:gd name="csX28" fmla="*/ 4800789 w 8380429"/>
              <a:gd name="csY28" fmla="*/ 4402319 h 4402319"/>
              <a:gd name="csX29" fmla="*/ 4369795 w 8380429"/>
              <a:gd name="csY29" fmla="*/ 4402319 h 4402319"/>
              <a:gd name="csX30" fmla="*/ 3687389 w 8380429"/>
              <a:gd name="csY30" fmla="*/ 4402319 h 4402319"/>
              <a:gd name="csX31" fmla="*/ 3088787 w 8380429"/>
              <a:gd name="csY31" fmla="*/ 4402319 h 4402319"/>
              <a:gd name="csX32" fmla="*/ 2406380 w 8380429"/>
              <a:gd name="csY32" fmla="*/ 4402319 h 4402319"/>
              <a:gd name="csX33" fmla="*/ 1723974 w 8380429"/>
              <a:gd name="csY33" fmla="*/ 4402319 h 4402319"/>
              <a:gd name="csX34" fmla="*/ 957763 w 8380429"/>
              <a:gd name="csY34" fmla="*/ 4402319 h 4402319"/>
              <a:gd name="csX35" fmla="*/ 0 w 8380429"/>
              <a:gd name="csY35" fmla="*/ 4402319 h 4402319"/>
              <a:gd name="csX36" fmla="*/ 0 w 8380429"/>
              <a:gd name="csY36" fmla="*/ 3984099 h 4402319"/>
              <a:gd name="csX37" fmla="*/ 0 w 8380429"/>
              <a:gd name="csY37" fmla="*/ 3521855 h 4402319"/>
              <a:gd name="csX38" fmla="*/ 0 w 8380429"/>
              <a:gd name="csY38" fmla="*/ 2927542 h 4402319"/>
              <a:gd name="csX39" fmla="*/ 0 w 8380429"/>
              <a:gd name="csY39" fmla="*/ 2377252 h 4402319"/>
              <a:gd name="csX40" fmla="*/ 0 w 8380429"/>
              <a:gd name="csY40" fmla="*/ 1959032 h 4402319"/>
              <a:gd name="csX41" fmla="*/ 0 w 8380429"/>
              <a:gd name="csY41" fmla="*/ 1364719 h 4402319"/>
              <a:gd name="csX42" fmla="*/ 0 w 8380429"/>
              <a:gd name="csY42" fmla="*/ 770406 h 4402319"/>
              <a:gd name="csX43" fmla="*/ 0 w 8380429"/>
              <a:gd name="csY43" fmla="*/ 0 h 4402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8380429" h="4402319" fill="none" extrusionOk="0">
                <a:moveTo>
                  <a:pt x="0" y="0"/>
                </a:moveTo>
                <a:cubicBezTo>
                  <a:pt x="214284" y="-42864"/>
                  <a:pt x="476177" y="55873"/>
                  <a:pt x="598602" y="0"/>
                </a:cubicBezTo>
                <a:cubicBezTo>
                  <a:pt x="721027" y="-55873"/>
                  <a:pt x="980864" y="47260"/>
                  <a:pt x="1197204" y="0"/>
                </a:cubicBezTo>
                <a:cubicBezTo>
                  <a:pt x="1413544" y="-47260"/>
                  <a:pt x="1663963" y="37840"/>
                  <a:pt x="1795806" y="0"/>
                </a:cubicBezTo>
                <a:cubicBezTo>
                  <a:pt x="1927649" y="-37840"/>
                  <a:pt x="2277399" y="89289"/>
                  <a:pt x="2562017" y="0"/>
                </a:cubicBezTo>
                <a:cubicBezTo>
                  <a:pt x="2846635" y="-89289"/>
                  <a:pt x="3076498" y="60249"/>
                  <a:pt x="3328228" y="0"/>
                </a:cubicBezTo>
                <a:cubicBezTo>
                  <a:pt x="3579958" y="-60249"/>
                  <a:pt x="3623364" y="35636"/>
                  <a:pt x="3843025" y="0"/>
                </a:cubicBezTo>
                <a:cubicBezTo>
                  <a:pt x="4062686" y="-35636"/>
                  <a:pt x="4155264" y="57120"/>
                  <a:pt x="4357823" y="0"/>
                </a:cubicBezTo>
                <a:cubicBezTo>
                  <a:pt x="4560382" y="-57120"/>
                  <a:pt x="4567281" y="15065"/>
                  <a:pt x="4705012" y="0"/>
                </a:cubicBezTo>
                <a:cubicBezTo>
                  <a:pt x="4842743" y="-15065"/>
                  <a:pt x="4941753" y="18415"/>
                  <a:pt x="5052201" y="0"/>
                </a:cubicBezTo>
                <a:cubicBezTo>
                  <a:pt x="5162649" y="-18415"/>
                  <a:pt x="5433488" y="58844"/>
                  <a:pt x="5650804" y="0"/>
                </a:cubicBezTo>
                <a:cubicBezTo>
                  <a:pt x="5868120" y="-58844"/>
                  <a:pt x="6082211" y="18836"/>
                  <a:pt x="6249406" y="0"/>
                </a:cubicBezTo>
                <a:cubicBezTo>
                  <a:pt x="6416601" y="-18836"/>
                  <a:pt x="6670220" y="2652"/>
                  <a:pt x="6848008" y="0"/>
                </a:cubicBezTo>
                <a:cubicBezTo>
                  <a:pt x="7025796" y="-2652"/>
                  <a:pt x="7046988" y="531"/>
                  <a:pt x="7195197" y="0"/>
                </a:cubicBezTo>
                <a:cubicBezTo>
                  <a:pt x="7343406" y="-531"/>
                  <a:pt x="7465572" y="31216"/>
                  <a:pt x="7542386" y="0"/>
                </a:cubicBezTo>
                <a:cubicBezTo>
                  <a:pt x="7619200" y="-31216"/>
                  <a:pt x="8076907" y="44604"/>
                  <a:pt x="8380429" y="0"/>
                </a:cubicBezTo>
                <a:cubicBezTo>
                  <a:pt x="8412630" y="187897"/>
                  <a:pt x="8339549" y="457213"/>
                  <a:pt x="8380429" y="638336"/>
                </a:cubicBezTo>
                <a:cubicBezTo>
                  <a:pt x="8421309" y="819459"/>
                  <a:pt x="8373343" y="927475"/>
                  <a:pt x="8380429" y="1056557"/>
                </a:cubicBezTo>
                <a:cubicBezTo>
                  <a:pt x="8387515" y="1185639"/>
                  <a:pt x="8330752" y="1322212"/>
                  <a:pt x="8380429" y="1518800"/>
                </a:cubicBezTo>
                <a:cubicBezTo>
                  <a:pt x="8430106" y="1715388"/>
                  <a:pt x="8346667" y="1767274"/>
                  <a:pt x="8380429" y="1937020"/>
                </a:cubicBezTo>
                <a:cubicBezTo>
                  <a:pt x="8414191" y="2106766"/>
                  <a:pt x="8356936" y="2418532"/>
                  <a:pt x="8380429" y="2575357"/>
                </a:cubicBezTo>
                <a:cubicBezTo>
                  <a:pt x="8403922" y="2732182"/>
                  <a:pt x="8354276" y="3040191"/>
                  <a:pt x="8380429" y="3169670"/>
                </a:cubicBezTo>
                <a:cubicBezTo>
                  <a:pt x="8406582" y="3299149"/>
                  <a:pt x="8368831" y="3479958"/>
                  <a:pt x="8380429" y="3631913"/>
                </a:cubicBezTo>
                <a:cubicBezTo>
                  <a:pt x="8392027" y="3783868"/>
                  <a:pt x="8333720" y="4204297"/>
                  <a:pt x="8380429" y="4402319"/>
                </a:cubicBezTo>
                <a:cubicBezTo>
                  <a:pt x="7997731" y="4414650"/>
                  <a:pt x="7853426" y="4400710"/>
                  <a:pt x="7614218" y="4402319"/>
                </a:cubicBezTo>
                <a:cubicBezTo>
                  <a:pt x="7375010" y="4403928"/>
                  <a:pt x="7058577" y="4345816"/>
                  <a:pt x="6848008" y="4402319"/>
                </a:cubicBezTo>
                <a:cubicBezTo>
                  <a:pt x="6637439" y="4458822"/>
                  <a:pt x="6408618" y="4395157"/>
                  <a:pt x="6165601" y="4402319"/>
                </a:cubicBezTo>
                <a:cubicBezTo>
                  <a:pt x="5922584" y="4409481"/>
                  <a:pt x="5620609" y="4375857"/>
                  <a:pt x="5483195" y="4402319"/>
                </a:cubicBezTo>
                <a:cubicBezTo>
                  <a:pt x="5345781" y="4428781"/>
                  <a:pt x="4981311" y="4355506"/>
                  <a:pt x="4800789" y="4402319"/>
                </a:cubicBezTo>
                <a:cubicBezTo>
                  <a:pt x="4620267" y="4449132"/>
                  <a:pt x="4509028" y="4392489"/>
                  <a:pt x="4369795" y="4402319"/>
                </a:cubicBezTo>
                <a:cubicBezTo>
                  <a:pt x="4230562" y="4412149"/>
                  <a:pt x="3906704" y="4324809"/>
                  <a:pt x="3687389" y="4402319"/>
                </a:cubicBezTo>
                <a:cubicBezTo>
                  <a:pt x="3468074" y="4479829"/>
                  <a:pt x="3257736" y="4336433"/>
                  <a:pt x="3088787" y="4402319"/>
                </a:cubicBezTo>
                <a:cubicBezTo>
                  <a:pt x="2919838" y="4468205"/>
                  <a:pt x="2723794" y="4387957"/>
                  <a:pt x="2406380" y="4402319"/>
                </a:cubicBezTo>
                <a:cubicBezTo>
                  <a:pt x="2088966" y="4416681"/>
                  <a:pt x="1951640" y="4325758"/>
                  <a:pt x="1723974" y="4402319"/>
                </a:cubicBezTo>
                <a:cubicBezTo>
                  <a:pt x="1496308" y="4478880"/>
                  <a:pt x="1309135" y="4358120"/>
                  <a:pt x="957763" y="4402319"/>
                </a:cubicBezTo>
                <a:cubicBezTo>
                  <a:pt x="606391" y="4446518"/>
                  <a:pt x="218587" y="4363539"/>
                  <a:pt x="0" y="4402319"/>
                </a:cubicBezTo>
                <a:cubicBezTo>
                  <a:pt x="-34687" y="4213595"/>
                  <a:pt x="25052" y="4078028"/>
                  <a:pt x="0" y="3984099"/>
                </a:cubicBezTo>
                <a:cubicBezTo>
                  <a:pt x="-25052" y="3890170"/>
                  <a:pt x="23756" y="3718378"/>
                  <a:pt x="0" y="3521855"/>
                </a:cubicBezTo>
                <a:cubicBezTo>
                  <a:pt x="-23756" y="3325332"/>
                  <a:pt x="36400" y="3153603"/>
                  <a:pt x="0" y="2927542"/>
                </a:cubicBezTo>
                <a:cubicBezTo>
                  <a:pt x="-36400" y="2701481"/>
                  <a:pt x="26184" y="2614758"/>
                  <a:pt x="0" y="2377252"/>
                </a:cubicBezTo>
                <a:cubicBezTo>
                  <a:pt x="-26184" y="2139746"/>
                  <a:pt x="28603" y="2065802"/>
                  <a:pt x="0" y="1959032"/>
                </a:cubicBezTo>
                <a:cubicBezTo>
                  <a:pt x="-28603" y="1852262"/>
                  <a:pt x="67105" y="1551761"/>
                  <a:pt x="0" y="1364719"/>
                </a:cubicBezTo>
                <a:cubicBezTo>
                  <a:pt x="-67105" y="1177677"/>
                  <a:pt x="50754" y="926609"/>
                  <a:pt x="0" y="770406"/>
                </a:cubicBezTo>
                <a:cubicBezTo>
                  <a:pt x="-50754" y="614203"/>
                  <a:pt x="17707" y="271666"/>
                  <a:pt x="0" y="0"/>
                </a:cubicBezTo>
                <a:close/>
              </a:path>
              <a:path w="8380429" h="4402319" stroke="0" extrusionOk="0">
                <a:moveTo>
                  <a:pt x="0" y="0"/>
                </a:moveTo>
                <a:cubicBezTo>
                  <a:pt x="327391" y="-15655"/>
                  <a:pt x="438492" y="34365"/>
                  <a:pt x="766211" y="0"/>
                </a:cubicBezTo>
                <a:cubicBezTo>
                  <a:pt x="1093930" y="-34365"/>
                  <a:pt x="1214673" y="57750"/>
                  <a:pt x="1448617" y="0"/>
                </a:cubicBezTo>
                <a:cubicBezTo>
                  <a:pt x="1682561" y="-57750"/>
                  <a:pt x="1693631" y="24233"/>
                  <a:pt x="1795806" y="0"/>
                </a:cubicBezTo>
                <a:cubicBezTo>
                  <a:pt x="1897981" y="-24233"/>
                  <a:pt x="2013651" y="1580"/>
                  <a:pt x="2226800" y="0"/>
                </a:cubicBezTo>
                <a:cubicBezTo>
                  <a:pt x="2439949" y="-1580"/>
                  <a:pt x="2624768" y="48436"/>
                  <a:pt x="2741597" y="0"/>
                </a:cubicBezTo>
                <a:cubicBezTo>
                  <a:pt x="2858426" y="-48436"/>
                  <a:pt x="3227650" y="36879"/>
                  <a:pt x="3507808" y="0"/>
                </a:cubicBezTo>
                <a:cubicBezTo>
                  <a:pt x="3787966" y="-36879"/>
                  <a:pt x="3687380" y="20343"/>
                  <a:pt x="3854997" y="0"/>
                </a:cubicBezTo>
                <a:cubicBezTo>
                  <a:pt x="4022614" y="-20343"/>
                  <a:pt x="4146188" y="34435"/>
                  <a:pt x="4369795" y="0"/>
                </a:cubicBezTo>
                <a:cubicBezTo>
                  <a:pt x="4593402" y="-34435"/>
                  <a:pt x="4632175" y="2049"/>
                  <a:pt x="4716984" y="0"/>
                </a:cubicBezTo>
                <a:cubicBezTo>
                  <a:pt x="4801793" y="-2049"/>
                  <a:pt x="4990932" y="18719"/>
                  <a:pt x="5147978" y="0"/>
                </a:cubicBezTo>
                <a:cubicBezTo>
                  <a:pt x="5305024" y="-18719"/>
                  <a:pt x="5547987" y="29046"/>
                  <a:pt x="5830384" y="0"/>
                </a:cubicBezTo>
                <a:cubicBezTo>
                  <a:pt x="6112781" y="-29046"/>
                  <a:pt x="6354615" y="50709"/>
                  <a:pt x="6512791" y="0"/>
                </a:cubicBezTo>
                <a:cubicBezTo>
                  <a:pt x="6670967" y="-50709"/>
                  <a:pt x="6964783" y="17481"/>
                  <a:pt x="7195197" y="0"/>
                </a:cubicBezTo>
                <a:cubicBezTo>
                  <a:pt x="7425611" y="-17481"/>
                  <a:pt x="7591136" y="21378"/>
                  <a:pt x="7709995" y="0"/>
                </a:cubicBezTo>
                <a:cubicBezTo>
                  <a:pt x="7828854" y="-21378"/>
                  <a:pt x="8179604" y="73626"/>
                  <a:pt x="8380429" y="0"/>
                </a:cubicBezTo>
                <a:cubicBezTo>
                  <a:pt x="8431965" y="127685"/>
                  <a:pt x="8377301" y="356917"/>
                  <a:pt x="8380429" y="462243"/>
                </a:cubicBezTo>
                <a:cubicBezTo>
                  <a:pt x="8383557" y="567569"/>
                  <a:pt x="8345759" y="712326"/>
                  <a:pt x="8380429" y="880464"/>
                </a:cubicBezTo>
                <a:cubicBezTo>
                  <a:pt x="8415099" y="1048602"/>
                  <a:pt x="8345787" y="1133577"/>
                  <a:pt x="8380429" y="1342707"/>
                </a:cubicBezTo>
                <a:cubicBezTo>
                  <a:pt x="8415071" y="1551837"/>
                  <a:pt x="8357584" y="1642359"/>
                  <a:pt x="8380429" y="1848974"/>
                </a:cubicBezTo>
                <a:cubicBezTo>
                  <a:pt x="8403274" y="2055589"/>
                  <a:pt x="8357968" y="2176816"/>
                  <a:pt x="8380429" y="2311217"/>
                </a:cubicBezTo>
                <a:cubicBezTo>
                  <a:pt x="8402890" y="2445618"/>
                  <a:pt x="8343114" y="2644989"/>
                  <a:pt x="8380429" y="2729438"/>
                </a:cubicBezTo>
                <a:cubicBezTo>
                  <a:pt x="8417744" y="2813887"/>
                  <a:pt x="8363327" y="3011448"/>
                  <a:pt x="8380429" y="3147658"/>
                </a:cubicBezTo>
                <a:cubicBezTo>
                  <a:pt x="8397531" y="3283868"/>
                  <a:pt x="8374952" y="3450175"/>
                  <a:pt x="8380429" y="3741971"/>
                </a:cubicBezTo>
                <a:cubicBezTo>
                  <a:pt x="8385906" y="4033767"/>
                  <a:pt x="8346622" y="4141806"/>
                  <a:pt x="8380429" y="4402319"/>
                </a:cubicBezTo>
                <a:cubicBezTo>
                  <a:pt x="8224646" y="4469182"/>
                  <a:pt x="7955580" y="4387323"/>
                  <a:pt x="7781827" y="4402319"/>
                </a:cubicBezTo>
                <a:cubicBezTo>
                  <a:pt x="7608074" y="4417315"/>
                  <a:pt x="7463205" y="4388813"/>
                  <a:pt x="7267029" y="4402319"/>
                </a:cubicBezTo>
                <a:cubicBezTo>
                  <a:pt x="7070853" y="4415825"/>
                  <a:pt x="6901845" y="4377798"/>
                  <a:pt x="6752231" y="4402319"/>
                </a:cubicBezTo>
                <a:cubicBezTo>
                  <a:pt x="6602617" y="4426840"/>
                  <a:pt x="6444949" y="4345123"/>
                  <a:pt x="6153629" y="4402319"/>
                </a:cubicBezTo>
                <a:cubicBezTo>
                  <a:pt x="5862309" y="4459515"/>
                  <a:pt x="5694563" y="4363487"/>
                  <a:pt x="5555027" y="4402319"/>
                </a:cubicBezTo>
                <a:cubicBezTo>
                  <a:pt x="5415491" y="4441151"/>
                  <a:pt x="5305616" y="4364486"/>
                  <a:pt x="5207838" y="4402319"/>
                </a:cubicBezTo>
                <a:cubicBezTo>
                  <a:pt x="5110060" y="4440152"/>
                  <a:pt x="4755792" y="4379287"/>
                  <a:pt x="4609236" y="4402319"/>
                </a:cubicBezTo>
                <a:cubicBezTo>
                  <a:pt x="4462680" y="4425351"/>
                  <a:pt x="4281829" y="4352700"/>
                  <a:pt x="4178242" y="4402319"/>
                </a:cubicBezTo>
                <a:cubicBezTo>
                  <a:pt x="4074655" y="4451938"/>
                  <a:pt x="3871872" y="4363989"/>
                  <a:pt x="3663445" y="4402319"/>
                </a:cubicBezTo>
                <a:cubicBezTo>
                  <a:pt x="3455018" y="4440649"/>
                  <a:pt x="3322775" y="4397977"/>
                  <a:pt x="3232451" y="4402319"/>
                </a:cubicBezTo>
                <a:cubicBezTo>
                  <a:pt x="3142127" y="4406661"/>
                  <a:pt x="2787067" y="4345248"/>
                  <a:pt x="2633849" y="4402319"/>
                </a:cubicBezTo>
                <a:cubicBezTo>
                  <a:pt x="2480631" y="4459390"/>
                  <a:pt x="2247013" y="4386103"/>
                  <a:pt x="1867638" y="4402319"/>
                </a:cubicBezTo>
                <a:cubicBezTo>
                  <a:pt x="1488263" y="4418535"/>
                  <a:pt x="1483340" y="4366911"/>
                  <a:pt x="1185232" y="4402319"/>
                </a:cubicBezTo>
                <a:cubicBezTo>
                  <a:pt x="887124" y="4437727"/>
                  <a:pt x="875451" y="4374795"/>
                  <a:pt x="670434" y="4402319"/>
                </a:cubicBezTo>
                <a:cubicBezTo>
                  <a:pt x="465417" y="4429843"/>
                  <a:pt x="285109" y="4340678"/>
                  <a:pt x="0" y="4402319"/>
                </a:cubicBezTo>
                <a:cubicBezTo>
                  <a:pt x="-20237" y="4271846"/>
                  <a:pt x="46138" y="4089376"/>
                  <a:pt x="0" y="3984099"/>
                </a:cubicBezTo>
                <a:cubicBezTo>
                  <a:pt x="-46138" y="3878822"/>
                  <a:pt x="7385" y="3639496"/>
                  <a:pt x="0" y="3521855"/>
                </a:cubicBezTo>
                <a:cubicBezTo>
                  <a:pt x="-7385" y="3404214"/>
                  <a:pt x="6843" y="3185881"/>
                  <a:pt x="0" y="3059612"/>
                </a:cubicBezTo>
                <a:cubicBezTo>
                  <a:pt x="-6843" y="2933343"/>
                  <a:pt x="22131" y="2845648"/>
                  <a:pt x="0" y="2641391"/>
                </a:cubicBezTo>
                <a:cubicBezTo>
                  <a:pt x="-22131" y="2437134"/>
                  <a:pt x="12599" y="2195745"/>
                  <a:pt x="0" y="2047078"/>
                </a:cubicBezTo>
                <a:cubicBezTo>
                  <a:pt x="-12599" y="1898411"/>
                  <a:pt x="57709" y="1608146"/>
                  <a:pt x="0" y="1452765"/>
                </a:cubicBezTo>
                <a:cubicBezTo>
                  <a:pt x="-57709" y="1297384"/>
                  <a:pt x="14329" y="1006838"/>
                  <a:pt x="0" y="858452"/>
                </a:cubicBezTo>
                <a:cubicBezTo>
                  <a:pt x="-14329" y="710066"/>
                  <a:pt x="46394" y="203478"/>
                  <a:pt x="0" y="0"/>
                </a:cubicBezTo>
                <a:close/>
              </a:path>
            </a:pathLst>
          </a:custGeom>
          <a:solidFill>
            <a:schemeClr val="bg1">
              <a:alpha val="42000"/>
            </a:schemeClr>
          </a:solidFill>
          <a:ln w="28575">
            <a:solidFill>
              <a:srgbClr val="C5316D"/>
            </a:solidFill>
            <a:prstDash val="sysDot"/>
            <a:extLst>
              <a:ext uri="{C807C97D-BFC1-408E-A445-0C87EB9F89A2}">
                <ask:lineSketchStyleProps xmlns:ask="http://schemas.microsoft.com/office/drawing/2018/sketchyshape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90621B53-1D74-CD14-B24F-960C3EDA7CA4}"/>
              </a:ext>
            </a:extLst>
          </p:cNvPr>
          <p:cNvSpPr txBox="1"/>
          <p:nvPr/>
        </p:nvSpPr>
        <p:spPr>
          <a:xfrm>
            <a:off x="869621" y="1701649"/>
            <a:ext cx="7404756" cy="240065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Hôm nay, mình vào bếp cùng mẹ và học được công thức làm món trứng đúc thịt. Món này dễ làm mà lại ngon. Mình chia sẻ với các bạn. Các bạn thử tham khảo nhé!</a:t>
            </a:r>
          </a:p>
        </p:txBody>
      </p:sp>
      <p:pic>
        <p:nvPicPr>
          <p:cNvPr id="2" name="Picture 1">
            <a:extLst>
              <a:ext uri="{FF2B5EF4-FFF2-40B4-BE49-F238E27FC236}">
                <a16:creationId xmlns:a16="http://schemas.microsoft.com/office/drawing/2014/main" id="{768FE68C-204B-1258-B027-1A6CAFA10F10}"/>
              </a:ext>
            </a:extLst>
          </p:cNvPr>
          <p:cNvPicPr>
            <a:picLocks noChangeAspect="1"/>
          </p:cNvPicPr>
          <p:nvPr/>
        </p:nvPicPr>
        <p:blipFill>
          <a:blip r:embed="rId3"/>
          <a:stretch>
            <a:fillRect/>
          </a:stretch>
        </p:blipFill>
        <p:spPr>
          <a:xfrm>
            <a:off x="1520285" y="487654"/>
            <a:ext cx="6230652" cy="1353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125" autoRev="1" fill="hold">
                                          <p:stCondLst>
                                            <p:cond delay="0"/>
                                          </p:stCondLst>
                                        </p:cTn>
                                        <p:tgtEl>
                                          <p:spTgt spid="5"/>
                                        </p:tgtEl>
                                        <p:attrNameLst>
                                          <p:attrName>ppt_w</p:attrName>
                                        </p:attrNameLst>
                                      </p:cBhvr>
                                    </p:anim>
                                    <p:anim by="(#ppt_w*0.50)" calcmode="lin" valueType="num">
                                      <p:cBhvr>
                                        <p:cTn id="8" dur="125" decel="50000" autoRev="1" fill="hold">
                                          <p:stCondLst>
                                            <p:cond delay="0"/>
                                          </p:stCondLst>
                                        </p:cTn>
                                        <p:tgtEl>
                                          <p:spTgt spid="5"/>
                                        </p:tgtEl>
                                        <p:attrNameLst>
                                          <p:attrName>ppt_x</p:attrName>
                                        </p:attrNameLst>
                                      </p:cBhvr>
                                    </p:anim>
                                    <p:anim from="(-#ppt_h/2)" to="(#ppt_y)" calcmode="lin" valueType="num">
                                      <p:cBhvr>
                                        <p:cTn id="9" dur="250" fill="hold">
                                          <p:stCondLst>
                                            <p:cond delay="0"/>
                                          </p:stCondLst>
                                        </p:cTn>
                                        <p:tgtEl>
                                          <p:spTgt spid="5"/>
                                        </p:tgtEl>
                                        <p:attrNameLst>
                                          <p:attrName>ppt_y</p:attrName>
                                        </p:attrNameLst>
                                      </p:cBhvr>
                                    </p:anim>
                                    <p:animRot by="21600000">
                                      <p:cBhvr>
                                        <p:cTn id="10" dur="25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7671316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959"/>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4.xml><?xml version="1.0" encoding="utf-8"?>
<p:tagLst xmlns:a="http://schemas.openxmlformats.org/drawingml/2006/main" xmlns:r="http://schemas.openxmlformats.org/officeDocument/2006/relationships" xmlns:p="http://schemas.openxmlformats.org/presentationml/2006/main">
  <p:tag name="SHAPE_LOCKS" val="959"/>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17.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620</Words>
  <Application>Microsoft Office PowerPoint</Application>
  <PresentationFormat>On-screen Show (16:9)</PresentationFormat>
  <Paragraphs>108</Paragraphs>
  <Slides>24</Slides>
  <Notes>10</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24</vt:i4>
      </vt:variant>
    </vt:vector>
  </HeadingPairs>
  <TitlesOfParts>
    <vt:vector size="47" baseType="lpstr">
      <vt:lpstr>#9Slide02 Noi dung dai</vt:lpstr>
      <vt:lpstr>#9Slide02 Tieu de dai</vt:lpstr>
      <vt:lpstr>#9Slide07 HoneyCream</vt:lpstr>
      <vt:lpstr>Arial</vt:lpstr>
      <vt:lpstr>Arial-Rounded</vt:lpstr>
      <vt:lpstr>Bubblegum Sans</vt:lpstr>
      <vt:lpstr>Calibri</vt:lpstr>
      <vt:lpstr>Calibri Light</vt:lpstr>
      <vt:lpstr>Cambria</vt:lpstr>
      <vt:lpstr>Fredoka One</vt:lpstr>
      <vt:lpstr>HP001 4 hàng</vt:lpstr>
      <vt:lpstr>Lobster</vt:lpstr>
      <vt:lpstr>Palanquin Dark</vt:lpstr>
      <vt:lpstr>Segoe UI Historic</vt:lpstr>
      <vt:lpstr>SVN-Cookies</vt:lpstr>
      <vt:lpstr>SVN-Genica Pro</vt:lpstr>
      <vt:lpstr>Cooking Center for Kids by Slidesgo</vt:lpstr>
      <vt:lpstr>1_Office Theme</vt:lpstr>
      <vt:lpstr>2_Office Theme</vt:lpstr>
      <vt:lpstr>3_Office Theme</vt:lpstr>
      <vt:lpstr>4_Office Theme</vt:lpstr>
      <vt:lpstr>5_Office Theme</vt:lpstr>
      <vt:lpstr>9_Office Theme</vt:lpstr>
      <vt:lpstr>PowerPoint Presentation</vt:lpstr>
      <vt:lpstr>PowerPoint Presentation</vt:lpstr>
      <vt:lpstr>PowerPoint Presentation</vt:lpstr>
      <vt:lpstr>a. Kể tên các dụng cụ nhà bếp.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Diệu Hiền MNT</dc:creator>
  <cp:keywords>Diệu Hiền MNT</cp:keywords>
  <cp:lastModifiedBy>Dell 3530</cp:lastModifiedBy>
  <cp:revision>27</cp:revision>
  <dcterms:modified xsi:type="dcterms:W3CDTF">2025-12-23T17:22:34Z</dcterms:modified>
</cp:coreProperties>
</file>