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33" r:id="rId3"/>
  </p:sldMasterIdLst>
  <p:notesMasterIdLst>
    <p:notesMasterId r:id="rId18"/>
  </p:notesMasterIdLst>
  <p:sldIdLst>
    <p:sldId id="572" r:id="rId4"/>
    <p:sldId id="256" r:id="rId5"/>
    <p:sldId id="2007577106" r:id="rId6"/>
    <p:sldId id="11657" r:id="rId7"/>
    <p:sldId id="11677" r:id="rId8"/>
    <p:sldId id="269" r:id="rId9"/>
    <p:sldId id="270" r:id="rId10"/>
    <p:sldId id="271" r:id="rId11"/>
    <p:sldId id="272" r:id="rId12"/>
    <p:sldId id="259" r:id="rId13"/>
    <p:sldId id="11682" r:id="rId14"/>
    <p:sldId id="11679" r:id="rId15"/>
    <p:sldId id="11686" r:id="rId16"/>
    <p:sldId id="26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4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ll 3530" userId="8bb29dd29252cc9b" providerId="LiveId" clId="{E18B1210-29C0-4320-9C73-9DAF2A1228F1}"/>
    <pc:docChg chg="delSld delMainMaster">
      <pc:chgData name="Dell 3530" userId="8bb29dd29252cc9b" providerId="LiveId" clId="{E18B1210-29C0-4320-9C73-9DAF2A1228F1}" dt="2025-12-23T17:39:18.904" v="6" actId="47"/>
      <pc:docMkLst>
        <pc:docMk/>
      </pc:docMkLst>
      <pc:sldChg chg="del">
        <pc:chgData name="Dell 3530" userId="8bb29dd29252cc9b" providerId="LiveId" clId="{E18B1210-29C0-4320-9C73-9DAF2A1228F1}" dt="2025-12-23T17:39:18.904" v="6" actId="47"/>
        <pc:sldMkLst>
          <pc:docMk/>
          <pc:sldMk cId="0" sldId="257"/>
        </pc:sldMkLst>
      </pc:sldChg>
      <pc:sldChg chg="del">
        <pc:chgData name="Dell 3530" userId="8bb29dd29252cc9b" providerId="LiveId" clId="{E18B1210-29C0-4320-9C73-9DAF2A1228F1}" dt="2025-12-23T17:39:14.926" v="0" actId="47"/>
        <pc:sldMkLst>
          <pc:docMk/>
          <pc:sldMk cId="3977224941" sldId="2007577100"/>
        </pc:sldMkLst>
      </pc:sldChg>
      <pc:sldChg chg="del">
        <pc:chgData name="Dell 3530" userId="8bb29dd29252cc9b" providerId="LiveId" clId="{E18B1210-29C0-4320-9C73-9DAF2A1228F1}" dt="2025-12-23T17:39:15.474" v="1" actId="47"/>
        <pc:sldMkLst>
          <pc:docMk/>
          <pc:sldMk cId="3182044736" sldId="2007577101"/>
        </pc:sldMkLst>
      </pc:sldChg>
      <pc:sldChg chg="del">
        <pc:chgData name="Dell 3530" userId="8bb29dd29252cc9b" providerId="LiveId" clId="{E18B1210-29C0-4320-9C73-9DAF2A1228F1}" dt="2025-12-23T17:39:16.069" v="2" actId="47"/>
        <pc:sldMkLst>
          <pc:docMk/>
          <pc:sldMk cId="1884571961" sldId="2007577102"/>
        </pc:sldMkLst>
      </pc:sldChg>
      <pc:sldChg chg="del">
        <pc:chgData name="Dell 3530" userId="8bb29dd29252cc9b" providerId="LiveId" clId="{E18B1210-29C0-4320-9C73-9DAF2A1228F1}" dt="2025-12-23T17:39:16.621" v="3" actId="47"/>
        <pc:sldMkLst>
          <pc:docMk/>
          <pc:sldMk cId="3415814304" sldId="2007577103"/>
        </pc:sldMkLst>
      </pc:sldChg>
      <pc:sldChg chg="del">
        <pc:chgData name="Dell 3530" userId="8bb29dd29252cc9b" providerId="LiveId" clId="{E18B1210-29C0-4320-9C73-9DAF2A1228F1}" dt="2025-12-23T17:39:17.262" v="4" actId="47"/>
        <pc:sldMkLst>
          <pc:docMk/>
          <pc:sldMk cId="4021086879" sldId="2007577104"/>
        </pc:sldMkLst>
      </pc:sldChg>
      <pc:sldChg chg="del">
        <pc:chgData name="Dell 3530" userId="8bb29dd29252cc9b" providerId="LiveId" clId="{E18B1210-29C0-4320-9C73-9DAF2A1228F1}" dt="2025-12-23T17:39:18.050" v="5" actId="47"/>
        <pc:sldMkLst>
          <pc:docMk/>
          <pc:sldMk cId="1043284792" sldId="2007577105"/>
        </pc:sldMkLst>
      </pc:sldChg>
      <pc:sldMasterChg chg="del delSldLayout">
        <pc:chgData name="Dell 3530" userId="8bb29dd29252cc9b" providerId="LiveId" clId="{E18B1210-29C0-4320-9C73-9DAF2A1228F1}" dt="2025-12-23T17:39:18.050" v="5" actId="47"/>
        <pc:sldMasterMkLst>
          <pc:docMk/>
          <pc:sldMasterMk cId="1015416202" sldId="2147483745"/>
        </pc:sldMasterMkLst>
        <pc:sldLayoutChg chg="del">
          <pc:chgData name="Dell 3530" userId="8bb29dd29252cc9b" providerId="LiveId" clId="{E18B1210-29C0-4320-9C73-9DAF2A1228F1}" dt="2025-12-23T17:39:18.050" v="5" actId="47"/>
          <pc:sldLayoutMkLst>
            <pc:docMk/>
            <pc:sldMasterMk cId="1015416202" sldId="2147483745"/>
            <pc:sldLayoutMk cId="11973963" sldId="2147483746"/>
          </pc:sldLayoutMkLst>
        </pc:sldLayoutChg>
        <pc:sldLayoutChg chg="del">
          <pc:chgData name="Dell 3530" userId="8bb29dd29252cc9b" providerId="LiveId" clId="{E18B1210-29C0-4320-9C73-9DAF2A1228F1}" dt="2025-12-23T17:39:18.050" v="5" actId="47"/>
          <pc:sldLayoutMkLst>
            <pc:docMk/>
            <pc:sldMasterMk cId="1015416202" sldId="2147483745"/>
            <pc:sldLayoutMk cId="83945889" sldId="2147483751"/>
          </pc:sldLayoutMkLst>
        </pc:sldLayoutChg>
        <pc:sldLayoutChg chg="del">
          <pc:chgData name="Dell 3530" userId="8bb29dd29252cc9b" providerId="LiveId" clId="{E18B1210-29C0-4320-9C73-9DAF2A1228F1}" dt="2025-12-23T17:39:18.050" v="5" actId="47"/>
          <pc:sldLayoutMkLst>
            <pc:docMk/>
            <pc:sldMasterMk cId="1015416202" sldId="2147483745"/>
            <pc:sldLayoutMk cId="747042706" sldId="2147483765"/>
          </pc:sldLayoutMkLst>
        </pc:sldLayoutChg>
        <pc:sldLayoutChg chg="del">
          <pc:chgData name="Dell 3530" userId="8bb29dd29252cc9b" providerId="LiveId" clId="{E18B1210-29C0-4320-9C73-9DAF2A1228F1}" dt="2025-12-23T17:39:18.050" v="5" actId="47"/>
          <pc:sldLayoutMkLst>
            <pc:docMk/>
            <pc:sldMasterMk cId="1015416202" sldId="2147483745"/>
            <pc:sldLayoutMk cId="529267186" sldId="2147483766"/>
          </pc:sldLayoutMkLst>
        </pc:sldLayoutChg>
        <pc:sldLayoutChg chg="del">
          <pc:chgData name="Dell 3530" userId="8bb29dd29252cc9b" providerId="LiveId" clId="{E18B1210-29C0-4320-9C73-9DAF2A1228F1}" dt="2025-12-23T17:39:18.050" v="5" actId="47"/>
          <pc:sldLayoutMkLst>
            <pc:docMk/>
            <pc:sldMasterMk cId="1015416202" sldId="2147483745"/>
            <pc:sldLayoutMk cId="3131221711" sldId="2147483767"/>
          </pc:sldLayoutMkLst>
        </pc:sldLayoutChg>
        <pc:sldLayoutChg chg="del">
          <pc:chgData name="Dell 3530" userId="8bb29dd29252cc9b" providerId="LiveId" clId="{E18B1210-29C0-4320-9C73-9DAF2A1228F1}" dt="2025-12-23T17:39:18.050" v="5" actId="47"/>
          <pc:sldLayoutMkLst>
            <pc:docMk/>
            <pc:sldMasterMk cId="1015416202" sldId="2147483745"/>
            <pc:sldLayoutMk cId="127073926" sldId="2147483768"/>
          </pc:sldLayoutMkLst>
        </pc:sldLayoutChg>
        <pc:sldLayoutChg chg="del">
          <pc:chgData name="Dell 3530" userId="8bb29dd29252cc9b" providerId="LiveId" clId="{E18B1210-29C0-4320-9C73-9DAF2A1228F1}" dt="2025-12-23T17:39:18.050" v="5" actId="47"/>
          <pc:sldLayoutMkLst>
            <pc:docMk/>
            <pc:sldMasterMk cId="1015416202" sldId="2147483745"/>
            <pc:sldLayoutMk cId="2312251124" sldId="2147483769"/>
          </pc:sldLayoutMkLst>
        </pc:sldLayoutChg>
        <pc:sldLayoutChg chg="del">
          <pc:chgData name="Dell 3530" userId="8bb29dd29252cc9b" providerId="LiveId" clId="{E18B1210-29C0-4320-9C73-9DAF2A1228F1}" dt="2025-12-23T17:39:18.050" v="5" actId="47"/>
          <pc:sldLayoutMkLst>
            <pc:docMk/>
            <pc:sldMasterMk cId="1015416202" sldId="2147483745"/>
            <pc:sldLayoutMk cId="3442248435" sldId="2147483770"/>
          </pc:sldLayoutMkLst>
        </pc:sldLayoutChg>
        <pc:sldLayoutChg chg="del">
          <pc:chgData name="Dell 3530" userId="8bb29dd29252cc9b" providerId="LiveId" clId="{E18B1210-29C0-4320-9C73-9DAF2A1228F1}" dt="2025-12-23T17:39:18.050" v="5" actId="47"/>
          <pc:sldLayoutMkLst>
            <pc:docMk/>
            <pc:sldMasterMk cId="1015416202" sldId="2147483745"/>
            <pc:sldLayoutMk cId="3285079954" sldId="2147483771"/>
          </pc:sldLayoutMkLst>
        </pc:sldLayoutChg>
        <pc:sldLayoutChg chg="del">
          <pc:chgData name="Dell 3530" userId="8bb29dd29252cc9b" providerId="LiveId" clId="{E18B1210-29C0-4320-9C73-9DAF2A1228F1}" dt="2025-12-23T17:39:18.050" v="5" actId="47"/>
          <pc:sldLayoutMkLst>
            <pc:docMk/>
            <pc:sldMasterMk cId="1015416202" sldId="2147483745"/>
            <pc:sldLayoutMk cId="2262504227" sldId="2147483772"/>
          </pc:sldLayoutMkLst>
        </pc:sldLayoutChg>
        <pc:sldLayoutChg chg="del">
          <pc:chgData name="Dell 3530" userId="8bb29dd29252cc9b" providerId="LiveId" clId="{E18B1210-29C0-4320-9C73-9DAF2A1228F1}" dt="2025-12-23T17:39:18.050" v="5" actId="47"/>
          <pc:sldLayoutMkLst>
            <pc:docMk/>
            <pc:sldMasterMk cId="1015416202" sldId="2147483745"/>
            <pc:sldLayoutMk cId="2575997496" sldId="2147483773"/>
          </pc:sldLayoutMkLst>
        </pc:sldLayoutChg>
        <pc:sldLayoutChg chg="del">
          <pc:chgData name="Dell 3530" userId="8bb29dd29252cc9b" providerId="LiveId" clId="{E18B1210-29C0-4320-9C73-9DAF2A1228F1}" dt="2025-12-23T17:39:14.926" v="0" actId="47"/>
          <pc:sldLayoutMkLst>
            <pc:docMk/>
            <pc:sldMasterMk cId="1015416202" sldId="2147483745"/>
            <pc:sldLayoutMk cId="3675682063" sldId="2147483774"/>
          </pc:sldLayoutMkLst>
        </pc:sldLayoutChg>
        <pc:sldLayoutChg chg="del">
          <pc:chgData name="Dell 3530" userId="8bb29dd29252cc9b" providerId="LiveId" clId="{E18B1210-29C0-4320-9C73-9DAF2A1228F1}" dt="2025-12-23T17:39:18.050" v="5" actId="47"/>
          <pc:sldLayoutMkLst>
            <pc:docMk/>
            <pc:sldMasterMk cId="1015416202" sldId="2147483745"/>
            <pc:sldLayoutMk cId="3690430434" sldId="214748377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142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24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345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B0813-DF19-4224-9D92-59990B4BE91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976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0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5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86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3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82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8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20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75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32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81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2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60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48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657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34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00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745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4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08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42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15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60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3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63C0871-59CD-494D-DB6D-8D307BCC462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557" y="227915"/>
            <a:ext cx="1529397" cy="1529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2AB397-8748-002E-CBF3-43D71B8CB7D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18574"/>
            <a:ext cx="12192000" cy="682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17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7694582-951A-E2E9-E0A5-9D63DDC3F2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28" y="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4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png"/><Relationship Id="rId12" Type="http://schemas.microsoft.com/office/2007/relationships/hdphoto" Target="../media/hdphoto6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3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microsoft.com/office/2007/relationships/hdphoto" Target="../media/hdphoto1.wdp"/><Relationship Id="rId11" Type="http://schemas.microsoft.com/office/2007/relationships/hdphoto" Target="../media/hdphoto8.wdp"/><Relationship Id="rId5" Type="http://schemas.openxmlformats.org/officeDocument/2006/relationships/image" Target="../media/image23.png"/><Relationship Id="rId10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1081043"/>
            <a:chOff x="0" y="99414"/>
            <a:chExt cx="7182465" cy="108104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2888E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 2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: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sX0" fmla="*/ 0 w 10755824"/>
              <a:gd name="csY0" fmla="*/ 0 h 5509200"/>
              <a:gd name="csX1" fmla="*/ 10755824 w 10755824"/>
              <a:gd name="csY1" fmla="*/ 0 h 5509200"/>
              <a:gd name="csX2" fmla="*/ 10755824 w 10755824"/>
              <a:gd name="csY2" fmla="*/ 5509200 h 5509200"/>
              <a:gd name="csX3" fmla="*/ 0 w 10755824"/>
              <a:gd name="csY3" fmla="*/ 5509200 h 5509200"/>
              <a:gd name="csX4" fmla="*/ 0 w 10755824"/>
              <a:gd name="csY4" fmla="*/ 0 h 5509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chắn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ra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,….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trực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tiếp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kê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endParaRPr lang="en-US" sz="36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133600" y="742950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3206DDC-1148-4C99-BE85-4B98BB7F750C}"/>
              </a:ext>
            </a:extLst>
          </p:cNvPr>
          <p:cNvCxnSpPr>
            <a:cxnSpLocks/>
          </p:cNvCxnSpPr>
          <p:nvPr/>
        </p:nvCxnSpPr>
        <p:spPr>
          <a:xfrm>
            <a:off x="9158620" y="734533"/>
            <a:ext cx="228201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chú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ý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lựa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hợp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1081043"/>
            <a:chOff x="0" y="99414"/>
            <a:chExt cx="7182465" cy="108104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sX0" fmla="*/ 0 w 10755824"/>
              <a:gd name="csY0" fmla="*/ 0 h 5509200"/>
              <a:gd name="csX1" fmla="*/ 10755824 w 10755824"/>
              <a:gd name="csY1" fmla="*/ 0 h 5509200"/>
              <a:gd name="csX2" fmla="*/ 10755824 w 10755824"/>
              <a:gd name="csY2" fmla="*/ 5509200 h 5509200"/>
              <a:gd name="csX3" fmla="*/ 0 w 10755824"/>
              <a:gd name="csY3" fmla="*/ 5509200 h 5509200"/>
              <a:gd name="csX4" fmla="*/ 0 w 10755824"/>
              <a:gd name="csY4" fmla="*/ 0 h 5509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7CBD3B62-6FD6-823F-EF64-DD88AA356E9C}"/>
              </a:ext>
            </a:extLst>
          </p:cNvPr>
          <p:cNvSpPr/>
          <p:nvPr/>
        </p:nvSpPr>
        <p:spPr>
          <a:xfrm>
            <a:off x="570412" y="744583"/>
            <a:ext cx="11415262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A8E2BCE9-4410-4D34-BFEE-44AB8BB9B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226" y="4231356"/>
            <a:ext cx="1980186" cy="273709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BA2053-B6B3-E805-92C1-D7086F1E3AD9}"/>
              </a:ext>
            </a:extLst>
          </p:cNvPr>
          <p:cNvSpPr/>
          <p:nvPr/>
        </p:nvSpPr>
        <p:spPr>
          <a:xfrm>
            <a:off x="845673" y="1106182"/>
            <a:ext cx="1086473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 dấu chấm hoặc dấu hai chấm thay cho ô vuông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Mùa hè có rất nhiều loài hoa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hoa hồng, hoa phượng, hoa mười giờ,… Hoa nào cũng đẹp, cũng rực rỡ sắc màu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Có nhiều hoạt động thú vị mà bạn có thể làm khi hè đến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đi cắm trại, đi tắm biển, tham gia các câu lạc bộ,…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9EDF19-C006-1063-A5AD-B43282D20885}"/>
              </a:ext>
            </a:extLst>
          </p:cNvPr>
          <p:cNvSpPr/>
          <p:nvPr/>
        </p:nvSpPr>
        <p:spPr>
          <a:xfrm>
            <a:off x="6278042" y="1948375"/>
            <a:ext cx="558017" cy="4923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4604E2-32CD-1789-3FB1-8F9EBBCBC528}"/>
              </a:ext>
            </a:extLst>
          </p:cNvPr>
          <p:cNvSpPr/>
          <p:nvPr/>
        </p:nvSpPr>
        <p:spPr>
          <a:xfrm>
            <a:off x="9846198" y="2736343"/>
            <a:ext cx="558017" cy="4923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9EB53A-380A-3A35-6309-AA5AF77E8435}"/>
              </a:ext>
            </a:extLst>
          </p:cNvPr>
          <p:cNvSpPr/>
          <p:nvPr/>
        </p:nvSpPr>
        <p:spPr>
          <a:xfrm>
            <a:off x="9846198" y="2739217"/>
            <a:ext cx="558017" cy="48949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32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232B9C-40F6-69E3-B264-4F6FAAA325CF}"/>
              </a:ext>
            </a:extLst>
          </p:cNvPr>
          <p:cNvSpPr/>
          <p:nvPr/>
        </p:nvSpPr>
        <p:spPr>
          <a:xfrm>
            <a:off x="10949930" y="3483850"/>
            <a:ext cx="558017" cy="4923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52053D-183B-C311-2C89-D98838DD31CE}"/>
              </a:ext>
            </a:extLst>
          </p:cNvPr>
          <p:cNvSpPr/>
          <p:nvPr/>
        </p:nvSpPr>
        <p:spPr>
          <a:xfrm>
            <a:off x="10949929" y="3488693"/>
            <a:ext cx="558017" cy="47345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32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69E804-D7CC-8E87-2C29-F6D59D084D3D}"/>
              </a:ext>
            </a:extLst>
          </p:cNvPr>
          <p:cNvSpPr/>
          <p:nvPr/>
        </p:nvSpPr>
        <p:spPr>
          <a:xfrm>
            <a:off x="6278042" y="1948376"/>
            <a:ext cx="558017" cy="4923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bIns="32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6A4111C-7370-4873-86DC-6ECD0C13079E}"/>
              </a:ext>
            </a:extLst>
          </p:cNvPr>
          <p:cNvSpPr txBox="1"/>
          <p:nvPr/>
        </p:nvSpPr>
        <p:spPr>
          <a:xfrm>
            <a:off x="371476" y="405825"/>
            <a:ext cx="11324510" cy="5262979"/>
          </a:xfrm>
          <a:custGeom>
            <a:avLst/>
            <a:gdLst>
              <a:gd name="csX0" fmla="*/ 0 w 11324510"/>
              <a:gd name="csY0" fmla="*/ 0 h 5262979"/>
              <a:gd name="csX1" fmla="*/ 11324510 w 11324510"/>
              <a:gd name="csY1" fmla="*/ 0 h 5262979"/>
              <a:gd name="csX2" fmla="*/ 11324510 w 11324510"/>
              <a:gd name="csY2" fmla="*/ 5262979 h 5262979"/>
              <a:gd name="csX3" fmla="*/ 0 w 11324510"/>
              <a:gd name="csY3" fmla="*/ 5262979 h 5262979"/>
              <a:gd name="csX4" fmla="*/ 0 w 11324510"/>
              <a:gd name="csY4" fmla="*/ 0 h 52629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324510" h="5262979" fill="none" extrusionOk="0">
                <a:moveTo>
                  <a:pt x="0" y="0"/>
                </a:moveTo>
                <a:cubicBezTo>
                  <a:pt x="4105796" y="41470"/>
                  <a:pt x="7581685" y="156431"/>
                  <a:pt x="11324510" y="0"/>
                </a:cubicBezTo>
                <a:cubicBezTo>
                  <a:pt x="11339160" y="576663"/>
                  <a:pt x="11287716" y="4264334"/>
                  <a:pt x="11324510" y="5262979"/>
                </a:cubicBezTo>
                <a:cubicBezTo>
                  <a:pt x="7222530" y="5245332"/>
                  <a:pt x="2116940" y="5298283"/>
                  <a:pt x="0" y="5262979"/>
                </a:cubicBezTo>
                <a:cubicBezTo>
                  <a:pt x="65784" y="3249455"/>
                  <a:pt x="-169487" y="598965"/>
                  <a:pt x="0" y="0"/>
                </a:cubicBezTo>
                <a:close/>
              </a:path>
              <a:path w="11324510" h="5262979" stroke="0" extrusionOk="0">
                <a:moveTo>
                  <a:pt x="0" y="0"/>
                </a:moveTo>
                <a:cubicBezTo>
                  <a:pt x="3561612" y="53968"/>
                  <a:pt x="8987900" y="-1137"/>
                  <a:pt x="11324510" y="0"/>
                </a:cubicBezTo>
                <a:cubicBezTo>
                  <a:pt x="11167817" y="1690536"/>
                  <a:pt x="11468577" y="2944712"/>
                  <a:pt x="11324510" y="5262979"/>
                </a:cubicBezTo>
                <a:cubicBezTo>
                  <a:pt x="9760165" y="5317521"/>
                  <a:pt x="2825867" y="5163200"/>
                  <a:pt x="0" y="5262979"/>
                </a:cubicBezTo>
                <a:cubicBezTo>
                  <a:pt x="90861" y="3481168"/>
                  <a:pt x="-96644" y="2225490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CAD2563-CE43-40E0-8FE5-899E862C1EA0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solidFill>
            <a:srgbClr val="FFFF00"/>
          </a:solidFill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348DE20A-9207-4408-B5C5-665240096375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A019CB-6838-4181-BA81-D527BA146C62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solidFill>
            <a:schemeClr val="accent2"/>
          </a:solidFill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hè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31849A-1CFE-4407-85B0-C3C8CB9EE9A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solidFill>
            <a:schemeClr val="accent2"/>
          </a:solidFill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5582C4-CCC1-4EBE-B2D0-3A126051D27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19D48A4-25E0-4017-92F5-6E6D6BBE1B48}"/>
              </a:ext>
            </a:extLst>
          </p:cNvPr>
          <p:cNvSpPr/>
          <p:nvPr/>
        </p:nvSpPr>
        <p:spPr>
          <a:xfrm>
            <a:off x="7294372" y="2914650"/>
            <a:ext cx="3333754" cy="10408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chấm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B42E04-0EFA-4850-B761-B14C5711D752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85D66DE-C5E0-404F-A213-62E9C19B0E20}"/>
              </a:ext>
            </a:extLst>
          </p:cNvPr>
          <p:cNvSpPr/>
          <p:nvPr/>
        </p:nvSpPr>
        <p:spPr>
          <a:xfrm>
            <a:off x="7294372" y="4600575"/>
            <a:ext cx="3333754" cy="10408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chấm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6DDFF3-F000-496F-879A-070EE5110F15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1B662A7-4D31-44BA-9B18-21BD5A781137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hè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2" grpId="0" animBg="1"/>
      <p:bldP spid="24" grpId="0" animBg="1"/>
      <p:bldP spid="26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24333" y="2539587"/>
            <a:ext cx="5489831" cy="5486400"/>
          </a:xfrm>
          <a:custGeom>
            <a:avLst/>
            <a:gdLst/>
            <a:ahLst/>
            <a:cxnLst/>
            <a:rect l="l" t="t" r="r" b="b"/>
            <a:pathLst>
              <a:path w="8234747" h="8229600">
                <a:moveTo>
                  <a:pt x="0" y="0"/>
                </a:moveTo>
                <a:lnTo>
                  <a:pt x="8234747" y="0"/>
                </a:lnTo>
                <a:lnTo>
                  <a:pt x="82347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232255" y="3429000"/>
            <a:ext cx="11367309" cy="3034665"/>
            <a:chOff x="0" y="0"/>
            <a:chExt cx="22734618" cy="6069330"/>
          </a:xfrm>
        </p:grpSpPr>
        <p:sp>
          <p:nvSpPr>
            <p:cNvPr id="4" name="Freeform 4"/>
            <p:cNvSpPr/>
            <p:nvPr/>
          </p:nvSpPr>
          <p:spPr>
            <a:xfrm>
              <a:off x="49082" y="19050"/>
              <a:ext cx="22635228" cy="5999480"/>
            </a:xfrm>
            <a:custGeom>
              <a:avLst/>
              <a:gdLst/>
              <a:ahLst/>
              <a:cxnLst/>
              <a:rect l="l" t="t" r="r" b="b"/>
              <a:pathLst>
                <a:path w="22635228" h="5999480">
                  <a:moveTo>
                    <a:pt x="0" y="4954270"/>
                  </a:moveTo>
                  <a:cubicBezTo>
                    <a:pt x="0" y="4841240"/>
                    <a:pt x="0" y="4785360"/>
                    <a:pt x="0" y="4784090"/>
                  </a:cubicBezTo>
                  <a:cubicBezTo>
                    <a:pt x="0" y="4782820"/>
                    <a:pt x="13497" y="4728210"/>
                    <a:pt x="19632" y="4701540"/>
                  </a:cubicBezTo>
                  <a:cubicBezTo>
                    <a:pt x="25768" y="4673600"/>
                    <a:pt x="39265" y="4618990"/>
                    <a:pt x="39265" y="4618990"/>
                  </a:cubicBezTo>
                  <a:cubicBezTo>
                    <a:pt x="39265" y="4618990"/>
                    <a:pt x="39265" y="4618990"/>
                    <a:pt x="39265" y="4617720"/>
                  </a:cubicBezTo>
                  <a:cubicBezTo>
                    <a:pt x="39265" y="4617720"/>
                    <a:pt x="65033" y="4568190"/>
                    <a:pt x="77303" y="4542790"/>
                  </a:cubicBezTo>
                  <a:cubicBezTo>
                    <a:pt x="90801" y="4517390"/>
                    <a:pt x="115342" y="4467860"/>
                    <a:pt x="115342" y="4467860"/>
                  </a:cubicBezTo>
                  <a:cubicBezTo>
                    <a:pt x="116569" y="4466590"/>
                    <a:pt x="152153" y="4424680"/>
                    <a:pt x="170558" y="4403090"/>
                  </a:cubicBezTo>
                  <a:cubicBezTo>
                    <a:pt x="188964" y="4382770"/>
                    <a:pt x="224548" y="4340860"/>
                    <a:pt x="225775" y="4339590"/>
                  </a:cubicBezTo>
                  <a:cubicBezTo>
                    <a:pt x="225775" y="4338320"/>
                    <a:pt x="269949" y="4307840"/>
                    <a:pt x="293262" y="4291330"/>
                  </a:cubicBezTo>
                  <a:cubicBezTo>
                    <a:pt x="315349" y="4274820"/>
                    <a:pt x="359523" y="4243070"/>
                    <a:pt x="360750" y="4243070"/>
                  </a:cubicBezTo>
                  <a:cubicBezTo>
                    <a:pt x="361977" y="4241800"/>
                    <a:pt x="412285" y="4222750"/>
                    <a:pt x="438053" y="4212590"/>
                  </a:cubicBezTo>
                  <a:cubicBezTo>
                    <a:pt x="463821" y="4202430"/>
                    <a:pt x="514130" y="4182110"/>
                    <a:pt x="515357" y="4182110"/>
                  </a:cubicBezTo>
                  <a:cubicBezTo>
                    <a:pt x="516584" y="4182110"/>
                    <a:pt x="569347" y="4175760"/>
                    <a:pt x="596342" y="4171950"/>
                  </a:cubicBezTo>
                  <a:cubicBezTo>
                    <a:pt x="624564" y="4168140"/>
                    <a:pt x="677326" y="4161790"/>
                    <a:pt x="678553" y="4161790"/>
                  </a:cubicBezTo>
                  <a:cubicBezTo>
                    <a:pt x="679780" y="4161790"/>
                    <a:pt x="1349745" y="4124960"/>
                    <a:pt x="1590245" y="4108450"/>
                  </a:cubicBezTo>
                  <a:cubicBezTo>
                    <a:pt x="1748533" y="4097020"/>
                    <a:pt x="1856513" y="4103370"/>
                    <a:pt x="1984125" y="4074160"/>
                  </a:cubicBezTo>
                  <a:cubicBezTo>
                    <a:pt x="2112965" y="4044950"/>
                    <a:pt x="2216036" y="3991610"/>
                    <a:pt x="2357146" y="3931920"/>
                  </a:cubicBezTo>
                  <a:cubicBezTo>
                    <a:pt x="2551018" y="3850640"/>
                    <a:pt x="2807470" y="3716020"/>
                    <a:pt x="3035699" y="3618230"/>
                  </a:cubicBezTo>
                  <a:cubicBezTo>
                    <a:pt x="3260248" y="3520440"/>
                    <a:pt x="3568235" y="3397250"/>
                    <a:pt x="3716707" y="3345180"/>
                  </a:cubicBezTo>
                  <a:cubicBezTo>
                    <a:pt x="3787876" y="3321050"/>
                    <a:pt x="3812417" y="3324860"/>
                    <a:pt x="3876223" y="3298190"/>
                  </a:cubicBezTo>
                  <a:cubicBezTo>
                    <a:pt x="3980521" y="3253740"/>
                    <a:pt x="4130220" y="3158490"/>
                    <a:pt x="4273784" y="3072130"/>
                  </a:cubicBezTo>
                  <a:cubicBezTo>
                    <a:pt x="4446797" y="2967990"/>
                    <a:pt x="4648031" y="2833370"/>
                    <a:pt x="4839450" y="2715260"/>
                  </a:cubicBezTo>
                  <a:cubicBezTo>
                    <a:pt x="5030868" y="2595880"/>
                    <a:pt x="5224741" y="2475230"/>
                    <a:pt x="5422294" y="2359660"/>
                  </a:cubicBezTo>
                  <a:cubicBezTo>
                    <a:pt x="5621075" y="2244090"/>
                    <a:pt x="5824764" y="2141220"/>
                    <a:pt x="6029680" y="2023110"/>
                  </a:cubicBezTo>
                  <a:cubicBezTo>
                    <a:pt x="6245639" y="1899920"/>
                    <a:pt x="6467733" y="1752600"/>
                    <a:pt x="6684919" y="1634490"/>
                  </a:cubicBezTo>
                  <a:cubicBezTo>
                    <a:pt x="6889836" y="1521460"/>
                    <a:pt x="7095979" y="1427480"/>
                    <a:pt x="7294760" y="1328420"/>
                  </a:cubicBezTo>
                  <a:cubicBezTo>
                    <a:pt x="7483724" y="1233170"/>
                    <a:pt x="7662871" y="1136650"/>
                    <a:pt x="7851837" y="1051560"/>
                  </a:cubicBezTo>
                  <a:cubicBezTo>
                    <a:pt x="8042028" y="965200"/>
                    <a:pt x="8224856" y="901700"/>
                    <a:pt x="8432227" y="811530"/>
                  </a:cubicBezTo>
                  <a:cubicBezTo>
                    <a:pt x="8675181" y="704850"/>
                    <a:pt x="8967216" y="562610"/>
                    <a:pt x="9221214" y="448310"/>
                  </a:cubicBezTo>
                  <a:cubicBezTo>
                    <a:pt x="9459260" y="341630"/>
                    <a:pt x="9683808" y="215900"/>
                    <a:pt x="9910811" y="148590"/>
                  </a:cubicBezTo>
                  <a:cubicBezTo>
                    <a:pt x="10118181" y="86360"/>
                    <a:pt x="10309600" y="62230"/>
                    <a:pt x="10525559" y="41910"/>
                  </a:cubicBezTo>
                  <a:cubicBezTo>
                    <a:pt x="10761150" y="20320"/>
                    <a:pt x="11040915" y="0"/>
                    <a:pt x="11274054" y="31750"/>
                  </a:cubicBezTo>
                  <a:cubicBezTo>
                    <a:pt x="11485105" y="60960"/>
                    <a:pt x="11667935" y="130810"/>
                    <a:pt x="11865488" y="204470"/>
                  </a:cubicBezTo>
                  <a:cubicBezTo>
                    <a:pt x="12074084" y="281940"/>
                    <a:pt x="12293725" y="381000"/>
                    <a:pt x="12493733" y="490220"/>
                  </a:cubicBezTo>
                  <a:cubicBezTo>
                    <a:pt x="12690059" y="598170"/>
                    <a:pt x="12852029" y="745490"/>
                    <a:pt x="13054490" y="852170"/>
                  </a:cubicBezTo>
                  <a:cubicBezTo>
                    <a:pt x="13271677" y="966470"/>
                    <a:pt x="13534264" y="1057910"/>
                    <a:pt x="13758813" y="1149350"/>
                  </a:cubicBezTo>
                  <a:cubicBezTo>
                    <a:pt x="13961275" y="1231900"/>
                    <a:pt x="14140422" y="1286510"/>
                    <a:pt x="14341657" y="1377950"/>
                  </a:cubicBezTo>
                  <a:cubicBezTo>
                    <a:pt x="14566206" y="1479550"/>
                    <a:pt x="14816522" y="1626870"/>
                    <a:pt x="15041071" y="1736090"/>
                  </a:cubicBezTo>
                  <a:cubicBezTo>
                    <a:pt x="15245986" y="1835150"/>
                    <a:pt x="15465627" y="1930400"/>
                    <a:pt x="15633731" y="2007870"/>
                  </a:cubicBezTo>
                  <a:cubicBezTo>
                    <a:pt x="15758890" y="2066290"/>
                    <a:pt x="15886500" y="2159000"/>
                    <a:pt x="15961352" y="2160270"/>
                  </a:cubicBezTo>
                  <a:cubicBezTo>
                    <a:pt x="15999390" y="2161540"/>
                    <a:pt x="16005524" y="2142490"/>
                    <a:pt x="16048472" y="2125980"/>
                  </a:cubicBezTo>
                  <a:cubicBezTo>
                    <a:pt x="16167494" y="2076450"/>
                    <a:pt x="16500021" y="1931670"/>
                    <a:pt x="16719662" y="1845310"/>
                  </a:cubicBezTo>
                  <a:cubicBezTo>
                    <a:pt x="16927032" y="1764030"/>
                    <a:pt x="17107409" y="1663700"/>
                    <a:pt x="17331956" y="1620520"/>
                  </a:cubicBezTo>
                  <a:cubicBezTo>
                    <a:pt x="17588407" y="1570990"/>
                    <a:pt x="17922162" y="1548130"/>
                    <a:pt x="18179841" y="1596390"/>
                  </a:cubicBezTo>
                  <a:cubicBezTo>
                    <a:pt x="18410526" y="1639570"/>
                    <a:pt x="18611760" y="1752600"/>
                    <a:pt x="18809314" y="1860550"/>
                  </a:cubicBezTo>
                  <a:cubicBezTo>
                    <a:pt x="19005640" y="1968500"/>
                    <a:pt x="19198286" y="2092960"/>
                    <a:pt x="19361482" y="2241550"/>
                  </a:cubicBezTo>
                  <a:cubicBezTo>
                    <a:pt x="19523452" y="2388870"/>
                    <a:pt x="19632658" y="2580640"/>
                    <a:pt x="19787265" y="2745740"/>
                  </a:cubicBezTo>
                  <a:cubicBezTo>
                    <a:pt x="19951689" y="2922270"/>
                    <a:pt x="20140653" y="3106420"/>
                    <a:pt x="20323482" y="3268980"/>
                  </a:cubicBezTo>
                  <a:cubicBezTo>
                    <a:pt x="20502631" y="3426460"/>
                    <a:pt x="20683004" y="3572510"/>
                    <a:pt x="20873196" y="3708400"/>
                  </a:cubicBezTo>
                  <a:cubicBezTo>
                    <a:pt x="21062161" y="3844290"/>
                    <a:pt x="21303888" y="3996690"/>
                    <a:pt x="21462176" y="4085590"/>
                  </a:cubicBezTo>
                  <a:cubicBezTo>
                    <a:pt x="21562794" y="4144010"/>
                    <a:pt x="21658503" y="4183380"/>
                    <a:pt x="21718628" y="4215130"/>
                  </a:cubicBezTo>
                  <a:cubicBezTo>
                    <a:pt x="21752986" y="4231640"/>
                    <a:pt x="21772619" y="4241800"/>
                    <a:pt x="21798386" y="4254500"/>
                  </a:cubicBezTo>
                  <a:cubicBezTo>
                    <a:pt x="21825380" y="4268470"/>
                    <a:pt x="21876916" y="4295140"/>
                    <a:pt x="21878144" y="4295140"/>
                  </a:cubicBezTo>
                  <a:cubicBezTo>
                    <a:pt x="21879370" y="4296410"/>
                    <a:pt x="21923543" y="4334510"/>
                    <a:pt x="21946858" y="4354830"/>
                  </a:cubicBezTo>
                  <a:cubicBezTo>
                    <a:pt x="21968945" y="4373880"/>
                    <a:pt x="22013119" y="4411980"/>
                    <a:pt x="22014345" y="4413250"/>
                  </a:cubicBezTo>
                  <a:cubicBezTo>
                    <a:pt x="22015571" y="4414520"/>
                    <a:pt x="22052383" y="4467860"/>
                    <a:pt x="22067108" y="4486910"/>
                  </a:cubicBezTo>
                  <a:cubicBezTo>
                    <a:pt x="22075696" y="4500880"/>
                    <a:pt x="22085514" y="4518660"/>
                    <a:pt x="22090422" y="4521200"/>
                  </a:cubicBezTo>
                  <a:cubicBezTo>
                    <a:pt x="22091649" y="4522470"/>
                    <a:pt x="22094103" y="4521200"/>
                    <a:pt x="22094103" y="4521200"/>
                  </a:cubicBezTo>
                  <a:cubicBezTo>
                    <a:pt x="22095329" y="4521200"/>
                    <a:pt x="22095329" y="4521200"/>
                    <a:pt x="22095329" y="4521200"/>
                  </a:cubicBezTo>
                  <a:cubicBezTo>
                    <a:pt x="22095329" y="4522470"/>
                    <a:pt x="22149320" y="4544060"/>
                    <a:pt x="22176315" y="4554220"/>
                  </a:cubicBezTo>
                  <a:cubicBezTo>
                    <a:pt x="22203310" y="4565650"/>
                    <a:pt x="22256073" y="4587240"/>
                    <a:pt x="22257299" y="4587240"/>
                  </a:cubicBezTo>
                  <a:cubicBezTo>
                    <a:pt x="22258527" y="4588510"/>
                    <a:pt x="22305155" y="4621530"/>
                    <a:pt x="22329695" y="4639310"/>
                  </a:cubicBezTo>
                  <a:cubicBezTo>
                    <a:pt x="22353008" y="4657090"/>
                    <a:pt x="22399636" y="4690110"/>
                    <a:pt x="22400862" y="4691380"/>
                  </a:cubicBezTo>
                  <a:cubicBezTo>
                    <a:pt x="22402089" y="4692650"/>
                    <a:pt x="22438900" y="4737100"/>
                    <a:pt x="22458535" y="4759960"/>
                  </a:cubicBezTo>
                  <a:cubicBezTo>
                    <a:pt x="22476940" y="4782820"/>
                    <a:pt x="22514978" y="4827270"/>
                    <a:pt x="22514978" y="4828540"/>
                  </a:cubicBezTo>
                  <a:cubicBezTo>
                    <a:pt x="22516204" y="4828540"/>
                    <a:pt x="22541972" y="4881880"/>
                    <a:pt x="22555470" y="4908550"/>
                  </a:cubicBezTo>
                  <a:cubicBezTo>
                    <a:pt x="22568968" y="4935220"/>
                    <a:pt x="22594736" y="4988560"/>
                    <a:pt x="22594736" y="4988560"/>
                  </a:cubicBezTo>
                  <a:cubicBezTo>
                    <a:pt x="22595962" y="4989830"/>
                    <a:pt x="22608233" y="5048250"/>
                    <a:pt x="22615595" y="5077460"/>
                  </a:cubicBezTo>
                  <a:cubicBezTo>
                    <a:pt x="22621730" y="5106670"/>
                    <a:pt x="22635228" y="5163820"/>
                    <a:pt x="22635228" y="5165090"/>
                  </a:cubicBezTo>
                  <a:cubicBezTo>
                    <a:pt x="22635228" y="5166360"/>
                    <a:pt x="22635228" y="5226050"/>
                    <a:pt x="22634000" y="5255260"/>
                  </a:cubicBezTo>
                  <a:cubicBezTo>
                    <a:pt x="22634000" y="5285740"/>
                    <a:pt x="22634000" y="5345430"/>
                    <a:pt x="22634000" y="5345430"/>
                  </a:cubicBezTo>
                  <a:cubicBezTo>
                    <a:pt x="22634000" y="5346700"/>
                    <a:pt x="22634000" y="5346700"/>
                    <a:pt x="22634000" y="5346700"/>
                  </a:cubicBezTo>
                  <a:cubicBezTo>
                    <a:pt x="22634000" y="5346700"/>
                    <a:pt x="22619277" y="5405120"/>
                    <a:pt x="22611915" y="5434330"/>
                  </a:cubicBezTo>
                  <a:cubicBezTo>
                    <a:pt x="22604551" y="5463540"/>
                    <a:pt x="22591054" y="5520690"/>
                    <a:pt x="22589828" y="5520690"/>
                  </a:cubicBezTo>
                  <a:cubicBezTo>
                    <a:pt x="22589828" y="5521960"/>
                    <a:pt x="22589828" y="5521960"/>
                    <a:pt x="22589828" y="5521960"/>
                  </a:cubicBezTo>
                  <a:cubicBezTo>
                    <a:pt x="22589828" y="5521960"/>
                    <a:pt x="22562832" y="5574030"/>
                    <a:pt x="22549334" y="5600700"/>
                  </a:cubicBezTo>
                  <a:cubicBezTo>
                    <a:pt x="22534611" y="5627370"/>
                    <a:pt x="22508843" y="5679440"/>
                    <a:pt x="22507616" y="5680710"/>
                  </a:cubicBezTo>
                  <a:cubicBezTo>
                    <a:pt x="22506388" y="5681980"/>
                    <a:pt x="22468350" y="5725160"/>
                    <a:pt x="22448717" y="5748020"/>
                  </a:cubicBezTo>
                  <a:cubicBezTo>
                    <a:pt x="22429085" y="5770880"/>
                    <a:pt x="22391048" y="5814060"/>
                    <a:pt x="22389820" y="5815330"/>
                  </a:cubicBezTo>
                  <a:cubicBezTo>
                    <a:pt x="22389820" y="5815330"/>
                    <a:pt x="22341965" y="5848350"/>
                    <a:pt x="22317424" y="5866130"/>
                  </a:cubicBezTo>
                  <a:cubicBezTo>
                    <a:pt x="22294111" y="5882640"/>
                    <a:pt x="22246256" y="5915660"/>
                    <a:pt x="22245029" y="5916930"/>
                  </a:cubicBezTo>
                  <a:cubicBezTo>
                    <a:pt x="22245029" y="5916930"/>
                    <a:pt x="22191040" y="5937250"/>
                    <a:pt x="22164044" y="5947410"/>
                  </a:cubicBezTo>
                  <a:cubicBezTo>
                    <a:pt x="22135823" y="5957570"/>
                    <a:pt x="22083059" y="5979160"/>
                    <a:pt x="22081832" y="5979160"/>
                  </a:cubicBezTo>
                  <a:cubicBezTo>
                    <a:pt x="22080606" y="5979160"/>
                    <a:pt x="22024161" y="5985510"/>
                    <a:pt x="21994712" y="5989320"/>
                  </a:cubicBezTo>
                  <a:cubicBezTo>
                    <a:pt x="21965263" y="5991860"/>
                    <a:pt x="21908820" y="5999480"/>
                    <a:pt x="21907593" y="5999480"/>
                  </a:cubicBezTo>
                  <a:cubicBezTo>
                    <a:pt x="21906365" y="5999480"/>
                    <a:pt x="21849921" y="5990590"/>
                    <a:pt x="21821699" y="5986780"/>
                  </a:cubicBezTo>
                  <a:cubicBezTo>
                    <a:pt x="21792250" y="5982970"/>
                    <a:pt x="21738261" y="5975350"/>
                    <a:pt x="21734581" y="5975350"/>
                  </a:cubicBezTo>
                  <a:cubicBezTo>
                    <a:pt x="21722310" y="5975350"/>
                    <a:pt x="21008171" y="5999480"/>
                    <a:pt x="20705093" y="5993130"/>
                  </a:cubicBezTo>
                  <a:cubicBezTo>
                    <a:pt x="20464593" y="5989320"/>
                    <a:pt x="20274402" y="5970270"/>
                    <a:pt x="20057215" y="5957570"/>
                  </a:cubicBezTo>
                  <a:cubicBezTo>
                    <a:pt x="19837574" y="5944870"/>
                    <a:pt x="19581123" y="5927090"/>
                    <a:pt x="19394612" y="5914390"/>
                  </a:cubicBezTo>
                  <a:cubicBezTo>
                    <a:pt x="19255957" y="5905500"/>
                    <a:pt x="19156566" y="5892800"/>
                    <a:pt x="19036316" y="5890260"/>
                  </a:cubicBezTo>
                  <a:cubicBezTo>
                    <a:pt x="18913612" y="5886450"/>
                    <a:pt x="18804406" y="5897880"/>
                    <a:pt x="18665749" y="5899150"/>
                  </a:cubicBezTo>
                  <a:cubicBezTo>
                    <a:pt x="18485374" y="5901690"/>
                    <a:pt x="18263281" y="5899150"/>
                    <a:pt x="18047322" y="5899150"/>
                  </a:cubicBezTo>
                  <a:cubicBezTo>
                    <a:pt x="17806820" y="5899150"/>
                    <a:pt x="17538099" y="5899150"/>
                    <a:pt x="17285328" y="5897880"/>
                  </a:cubicBezTo>
                  <a:cubicBezTo>
                    <a:pt x="17035013" y="5897880"/>
                    <a:pt x="16779787" y="5895340"/>
                    <a:pt x="16538061" y="5895340"/>
                  </a:cubicBezTo>
                  <a:cubicBezTo>
                    <a:pt x="16313511" y="5894070"/>
                    <a:pt x="16118412" y="5897880"/>
                    <a:pt x="15884048" y="5894070"/>
                  </a:cubicBezTo>
                  <a:cubicBezTo>
                    <a:pt x="15610416" y="5890260"/>
                    <a:pt x="15290158" y="5878830"/>
                    <a:pt x="14998125" y="5868670"/>
                  </a:cubicBezTo>
                  <a:cubicBezTo>
                    <a:pt x="14710997" y="5857240"/>
                    <a:pt x="14410372" y="5845810"/>
                    <a:pt x="14145331" y="5830570"/>
                  </a:cubicBezTo>
                  <a:cubicBezTo>
                    <a:pt x="13913419" y="5816600"/>
                    <a:pt x="13714639" y="5798820"/>
                    <a:pt x="13493772" y="5784850"/>
                  </a:cubicBezTo>
                  <a:cubicBezTo>
                    <a:pt x="13264315" y="5770880"/>
                    <a:pt x="13021362" y="5754370"/>
                    <a:pt x="12794359" y="5748020"/>
                  </a:cubicBezTo>
                  <a:cubicBezTo>
                    <a:pt x="12580853" y="5741670"/>
                    <a:pt x="12379618" y="5744210"/>
                    <a:pt x="12168567" y="5742940"/>
                  </a:cubicBezTo>
                  <a:cubicBezTo>
                    <a:pt x="11951381" y="5741670"/>
                    <a:pt x="11724378" y="5739130"/>
                    <a:pt x="11507192" y="5739130"/>
                  </a:cubicBezTo>
                  <a:cubicBezTo>
                    <a:pt x="11294913" y="5737860"/>
                    <a:pt x="11105950" y="5741670"/>
                    <a:pt x="10878947" y="5736590"/>
                  </a:cubicBezTo>
                  <a:cubicBezTo>
                    <a:pt x="10612679" y="5730240"/>
                    <a:pt x="10288740" y="5708650"/>
                    <a:pt x="10007748" y="5702300"/>
                  </a:cubicBezTo>
                  <a:cubicBezTo>
                    <a:pt x="9745160" y="5695950"/>
                    <a:pt x="9497298" y="5697220"/>
                    <a:pt x="9245755" y="5694680"/>
                  </a:cubicBezTo>
                  <a:cubicBezTo>
                    <a:pt x="8999120" y="5693410"/>
                    <a:pt x="8756166" y="5690870"/>
                    <a:pt x="8514439" y="5690870"/>
                  </a:cubicBezTo>
                  <a:cubicBezTo>
                    <a:pt x="8278846" y="5690870"/>
                    <a:pt x="8072704" y="5693410"/>
                    <a:pt x="7813798" y="5693410"/>
                  </a:cubicBezTo>
                  <a:cubicBezTo>
                    <a:pt x="7488632" y="5692140"/>
                    <a:pt x="7059167" y="5688330"/>
                    <a:pt x="6718050" y="5685790"/>
                  </a:cubicBezTo>
                  <a:cubicBezTo>
                    <a:pt x="6419879" y="5684520"/>
                    <a:pt x="6152384" y="5680710"/>
                    <a:pt x="5878754" y="5680710"/>
                  </a:cubicBezTo>
                  <a:cubicBezTo>
                    <a:pt x="5616167" y="5681980"/>
                    <a:pt x="5358489" y="5685790"/>
                    <a:pt x="5106945" y="5687060"/>
                  </a:cubicBezTo>
                  <a:cubicBezTo>
                    <a:pt x="4865218" y="5688330"/>
                    <a:pt x="4632080" y="5690870"/>
                    <a:pt x="4396489" y="5692140"/>
                  </a:cubicBezTo>
                  <a:cubicBezTo>
                    <a:pt x="4162123" y="5694680"/>
                    <a:pt x="3895856" y="5711190"/>
                    <a:pt x="3695848" y="5697220"/>
                  </a:cubicBezTo>
                  <a:cubicBezTo>
                    <a:pt x="3542468" y="5688330"/>
                    <a:pt x="3408720" y="5638800"/>
                    <a:pt x="3294605" y="5641340"/>
                  </a:cubicBezTo>
                  <a:cubicBezTo>
                    <a:pt x="3209939" y="5643880"/>
                    <a:pt x="3171901" y="5666740"/>
                    <a:pt x="3071284" y="5684520"/>
                  </a:cubicBezTo>
                  <a:cubicBezTo>
                    <a:pt x="2862687" y="5723890"/>
                    <a:pt x="2327697" y="5820410"/>
                    <a:pt x="2109284" y="5849620"/>
                  </a:cubicBezTo>
                  <a:cubicBezTo>
                    <a:pt x="1996396" y="5863590"/>
                    <a:pt x="1912957" y="5869940"/>
                    <a:pt x="1850378" y="5873750"/>
                  </a:cubicBezTo>
                  <a:cubicBezTo>
                    <a:pt x="1816021" y="5875020"/>
                    <a:pt x="1797615" y="5875020"/>
                    <a:pt x="1770620" y="5875020"/>
                  </a:cubicBezTo>
                  <a:cubicBezTo>
                    <a:pt x="1743625" y="5876290"/>
                    <a:pt x="1692089" y="5877560"/>
                    <a:pt x="1690862" y="5877560"/>
                  </a:cubicBezTo>
                  <a:cubicBezTo>
                    <a:pt x="1689636" y="5877560"/>
                    <a:pt x="1638100" y="5866130"/>
                    <a:pt x="1612332" y="5859780"/>
                  </a:cubicBezTo>
                  <a:cubicBezTo>
                    <a:pt x="1585337" y="5854700"/>
                    <a:pt x="1535028" y="5843270"/>
                    <a:pt x="1533801" y="5842000"/>
                  </a:cubicBezTo>
                  <a:cubicBezTo>
                    <a:pt x="1532574" y="5842000"/>
                    <a:pt x="1485947" y="5817870"/>
                    <a:pt x="1461406" y="5806440"/>
                  </a:cubicBezTo>
                  <a:cubicBezTo>
                    <a:pt x="1436865" y="5793740"/>
                    <a:pt x="1390237" y="5769610"/>
                    <a:pt x="1389010" y="5769610"/>
                  </a:cubicBezTo>
                  <a:cubicBezTo>
                    <a:pt x="1387783" y="5768340"/>
                    <a:pt x="1348518" y="5734050"/>
                    <a:pt x="1327658" y="5716270"/>
                  </a:cubicBezTo>
                  <a:cubicBezTo>
                    <a:pt x="1306799" y="5698490"/>
                    <a:pt x="1266306" y="5664200"/>
                    <a:pt x="1266306" y="5662930"/>
                  </a:cubicBezTo>
                  <a:cubicBezTo>
                    <a:pt x="1265079" y="5661660"/>
                    <a:pt x="1230722" y="5612130"/>
                    <a:pt x="1218452" y="5595620"/>
                  </a:cubicBezTo>
                  <a:cubicBezTo>
                    <a:pt x="1211089" y="5585460"/>
                    <a:pt x="1213543" y="5577840"/>
                    <a:pt x="1201273" y="5571490"/>
                  </a:cubicBezTo>
                  <a:cubicBezTo>
                    <a:pt x="1153418" y="5546090"/>
                    <a:pt x="855247" y="5574030"/>
                    <a:pt x="765673" y="5575300"/>
                  </a:cubicBezTo>
                  <a:cubicBezTo>
                    <a:pt x="726408" y="5576570"/>
                    <a:pt x="679780" y="5576570"/>
                    <a:pt x="678553" y="5576570"/>
                  </a:cubicBezTo>
                  <a:cubicBezTo>
                    <a:pt x="677326" y="5576570"/>
                    <a:pt x="624564" y="5570220"/>
                    <a:pt x="596342" y="5566410"/>
                  </a:cubicBezTo>
                  <a:cubicBezTo>
                    <a:pt x="569347" y="5563870"/>
                    <a:pt x="516584" y="5556250"/>
                    <a:pt x="515357" y="5556250"/>
                  </a:cubicBezTo>
                  <a:cubicBezTo>
                    <a:pt x="514130" y="5556250"/>
                    <a:pt x="463821" y="5535930"/>
                    <a:pt x="438053" y="5525770"/>
                  </a:cubicBezTo>
                  <a:cubicBezTo>
                    <a:pt x="412286" y="5515610"/>
                    <a:pt x="361977" y="5496560"/>
                    <a:pt x="360750" y="5495290"/>
                  </a:cubicBezTo>
                  <a:cubicBezTo>
                    <a:pt x="359523" y="5495290"/>
                    <a:pt x="315349" y="5463540"/>
                    <a:pt x="293263" y="5447030"/>
                  </a:cubicBezTo>
                  <a:cubicBezTo>
                    <a:pt x="269949" y="5431790"/>
                    <a:pt x="225775" y="5400040"/>
                    <a:pt x="225775" y="5398770"/>
                  </a:cubicBezTo>
                  <a:cubicBezTo>
                    <a:pt x="224548" y="5398770"/>
                    <a:pt x="188964" y="5356860"/>
                    <a:pt x="170558" y="5335270"/>
                  </a:cubicBezTo>
                  <a:cubicBezTo>
                    <a:pt x="152153" y="5313680"/>
                    <a:pt x="116569" y="5271770"/>
                    <a:pt x="115342" y="5271770"/>
                  </a:cubicBezTo>
                  <a:cubicBezTo>
                    <a:pt x="115342" y="5270500"/>
                    <a:pt x="90801" y="5220970"/>
                    <a:pt x="77303" y="5195570"/>
                  </a:cubicBezTo>
                  <a:cubicBezTo>
                    <a:pt x="65033" y="5170170"/>
                    <a:pt x="39265" y="5121910"/>
                    <a:pt x="39265" y="5120640"/>
                  </a:cubicBezTo>
                  <a:cubicBezTo>
                    <a:pt x="39265" y="5119370"/>
                    <a:pt x="25768" y="5064760"/>
                    <a:pt x="19632" y="5036820"/>
                  </a:cubicBezTo>
                  <a:cubicBezTo>
                    <a:pt x="13497" y="5010150"/>
                    <a:pt x="0" y="4955540"/>
                    <a:pt x="0" y="4954270"/>
                  </a:cubicBezTo>
                </a:path>
              </a:pathLst>
            </a:custGeom>
            <a:solidFill>
              <a:srgbClr val="38582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72131" y="4584060"/>
            <a:ext cx="12736261" cy="2057400"/>
            <a:chOff x="0" y="0"/>
            <a:chExt cx="5031609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31610" cy="812800"/>
            </a:xfrm>
            <a:custGeom>
              <a:avLst/>
              <a:gdLst/>
              <a:ahLst/>
              <a:cxnLst/>
              <a:rect l="l" t="t" r="r" b="b"/>
              <a:pathLst>
                <a:path w="5031610" h="812800">
                  <a:moveTo>
                    <a:pt x="0" y="0"/>
                  </a:moveTo>
                  <a:lnTo>
                    <a:pt x="5031610" y="0"/>
                  </a:lnTo>
                  <a:lnTo>
                    <a:pt x="503161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69FB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31609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88349">
            <a:off x="-1839369" y="4915252"/>
            <a:ext cx="15104644" cy="2719111"/>
            <a:chOff x="0" y="0"/>
            <a:chExt cx="26490930" cy="4768850"/>
          </a:xfrm>
        </p:grpSpPr>
        <p:sp>
          <p:nvSpPr>
            <p:cNvPr id="9" name="Freeform 9"/>
            <p:cNvSpPr/>
            <p:nvPr/>
          </p:nvSpPr>
          <p:spPr>
            <a:xfrm>
              <a:off x="50800" y="39370"/>
              <a:ext cx="26396950" cy="4682490"/>
            </a:xfrm>
            <a:custGeom>
              <a:avLst/>
              <a:gdLst/>
              <a:ahLst/>
              <a:cxnLst/>
              <a:rect l="l" t="t" r="r" b="b"/>
              <a:pathLst>
                <a:path w="26396950" h="4682490">
                  <a:moveTo>
                    <a:pt x="0" y="2454910"/>
                  </a:moveTo>
                  <a:cubicBezTo>
                    <a:pt x="276860" y="1463040"/>
                    <a:pt x="629920" y="1201420"/>
                    <a:pt x="749300" y="1173480"/>
                  </a:cubicBezTo>
                  <a:cubicBezTo>
                    <a:pt x="792480" y="1163320"/>
                    <a:pt x="842010" y="1205230"/>
                    <a:pt x="848360" y="1197610"/>
                  </a:cubicBezTo>
                  <a:cubicBezTo>
                    <a:pt x="850900" y="1193800"/>
                    <a:pt x="842010" y="1186180"/>
                    <a:pt x="838200" y="1174750"/>
                  </a:cubicBezTo>
                  <a:cubicBezTo>
                    <a:pt x="829310" y="1146810"/>
                    <a:pt x="811530" y="1073150"/>
                    <a:pt x="808990" y="1021080"/>
                  </a:cubicBezTo>
                  <a:cubicBezTo>
                    <a:pt x="805180" y="969010"/>
                    <a:pt x="807720" y="914400"/>
                    <a:pt x="816610" y="863600"/>
                  </a:cubicBezTo>
                  <a:cubicBezTo>
                    <a:pt x="825500" y="812800"/>
                    <a:pt x="842010" y="760730"/>
                    <a:pt x="862330" y="712470"/>
                  </a:cubicBezTo>
                  <a:cubicBezTo>
                    <a:pt x="883920" y="665480"/>
                    <a:pt x="911860" y="618490"/>
                    <a:pt x="943610" y="577850"/>
                  </a:cubicBezTo>
                  <a:cubicBezTo>
                    <a:pt x="975360" y="535940"/>
                    <a:pt x="1013460" y="497840"/>
                    <a:pt x="1054100" y="466090"/>
                  </a:cubicBezTo>
                  <a:cubicBezTo>
                    <a:pt x="1094740" y="433070"/>
                    <a:pt x="1140460" y="405130"/>
                    <a:pt x="1187450" y="383540"/>
                  </a:cubicBezTo>
                  <a:cubicBezTo>
                    <a:pt x="1235710" y="361950"/>
                    <a:pt x="1337310" y="335280"/>
                    <a:pt x="1337310" y="335280"/>
                  </a:cubicBezTo>
                  <a:cubicBezTo>
                    <a:pt x="1337310" y="335280"/>
                    <a:pt x="1652270" y="267970"/>
                    <a:pt x="1841500" y="238760"/>
                  </a:cubicBezTo>
                  <a:cubicBezTo>
                    <a:pt x="2081530" y="199390"/>
                    <a:pt x="2407920" y="154940"/>
                    <a:pt x="2665730" y="133350"/>
                  </a:cubicBezTo>
                  <a:cubicBezTo>
                    <a:pt x="2891790" y="115570"/>
                    <a:pt x="3087370" y="105410"/>
                    <a:pt x="3305810" y="111760"/>
                  </a:cubicBezTo>
                  <a:cubicBezTo>
                    <a:pt x="3534410" y="119380"/>
                    <a:pt x="3771900" y="143510"/>
                    <a:pt x="4006850" y="182880"/>
                  </a:cubicBezTo>
                  <a:cubicBezTo>
                    <a:pt x="4250690" y="223520"/>
                    <a:pt x="4494530" y="295910"/>
                    <a:pt x="4740910" y="354330"/>
                  </a:cubicBezTo>
                  <a:cubicBezTo>
                    <a:pt x="4993640" y="414020"/>
                    <a:pt x="5255260" y="478790"/>
                    <a:pt x="5502910" y="537210"/>
                  </a:cubicBezTo>
                  <a:cubicBezTo>
                    <a:pt x="5740400" y="593090"/>
                    <a:pt x="5969000" y="648970"/>
                    <a:pt x="6200140" y="698500"/>
                  </a:cubicBezTo>
                  <a:cubicBezTo>
                    <a:pt x="6426200" y="746760"/>
                    <a:pt x="6650990" y="786130"/>
                    <a:pt x="6877050" y="829310"/>
                  </a:cubicBezTo>
                  <a:cubicBezTo>
                    <a:pt x="7104380" y="872490"/>
                    <a:pt x="7334250" y="920750"/>
                    <a:pt x="7557770" y="960120"/>
                  </a:cubicBezTo>
                  <a:cubicBezTo>
                    <a:pt x="7772400" y="998220"/>
                    <a:pt x="7969250" y="1036320"/>
                    <a:pt x="8190230" y="1062990"/>
                  </a:cubicBezTo>
                  <a:cubicBezTo>
                    <a:pt x="8431530" y="1092200"/>
                    <a:pt x="8696960" y="1113790"/>
                    <a:pt x="8949690" y="1122680"/>
                  </a:cubicBezTo>
                  <a:cubicBezTo>
                    <a:pt x="9202420" y="1131570"/>
                    <a:pt x="9452610" y="1135380"/>
                    <a:pt x="9704070" y="1116330"/>
                  </a:cubicBezTo>
                  <a:cubicBezTo>
                    <a:pt x="9959340" y="1097280"/>
                    <a:pt x="10204450" y="1045210"/>
                    <a:pt x="10471150" y="1008380"/>
                  </a:cubicBezTo>
                  <a:cubicBezTo>
                    <a:pt x="10763250" y="969010"/>
                    <a:pt x="11106150" y="941070"/>
                    <a:pt x="11386820" y="890270"/>
                  </a:cubicBezTo>
                  <a:cubicBezTo>
                    <a:pt x="11630660" y="845820"/>
                    <a:pt x="11836400" y="795020"/>
                    <a:pt x="12062460" y="731520"/>
                  </a:cubicBezTo>
                  <a:cubicBezTo>
                    <a:pt x="12296140" y="666750"/>
                    <a:pt x="12529820" y="571500"/>
                    <a:pt x="12766040" y="502920"/>
                  </a:cubicBezTo>
                  <a:cubicBezTo>
                    <a:pt x="13003530" y="435610"/>
                    <a:pt x="13243561" y="372110"/>
                    <a:pt x="13482320" y="326390"/>
                  </a:cubicBezTo>
                  <a:cubicBezTo>
                    <a:pt x="13717270" y="281940"/>
                    <a:pt x="13957300" y="250190"/>
                    <a:pt x="14188439" y="233680"/>
                  </a:cubicBezTo>
                  <a:cubicBezTo>
                    <a:pt x="14411961" y="217170"/>
                    <a:pt x="14616430" y="209550"/>
                    <a:pt x="14848839" y="220980"/>
                  </a:cubicBezTo>
                  <a:cubicBezTo>
                    <a:pt x="15107920" y="234950"/>
                    <a:pt x="15411450" y="276860"/>
                    <a:pt x="15673070" y="317500"/>
                  </a:cubicBezTo>
                  <a:cubicBezTo>
                    <a:pt x="15914370" y="356870"/>
                    <a:pt x="16139161" y="405130"/>
                    <a:pt x="16362680" y="457200"/>
                  </a:cubicBezTo>
                  <a:cubicBezTo>
                    <a:pt x="16578580" y="506730"/>
                    <a:pt x="16776700" y="585470"/>
                    <a:pt x="16995139" y="623570"/>
                  </a:cubicBezTo>
                  <a:cubicBezTo>
                    <a:pt x="17219930" y="662940"/>
                    <a:pt x="17462500" y="669290"/>
                    <a:pt x="17691100" y="689610"/>
                  </a:cubicBezTo>
                  <a:cubicBezTo>
                    <a:pt x="17912080" y="708660"/>
                    <a:pt x="18122900" y="727710"/>
                    <a:pt x="18343880" y="741680"/>
                  </a:cubicBezTo>
                  <a:cubicBezTo>
                    <a:pt x="18573750" y="754380"/>
                    <a:pt x="18812511" y="767080"/>
                    <a:pt x="19044920" y="767080"/>
                  </a:cubicBezTo>
                  <a:cubicBezTo>
                    <a:pt x="19276061" y="768350"/>
                    <a:pt x="19508470" y="768350"/>
                    <a:pt x="19734530" y="745490"/>
                  </a:cubicBezTo>
                  <a:cubicBezTo>
                    <a:pt x="19959320" y="722630"/>
                    <a:pt x="20168870" y="694690"/>
                    <a:pt x="20401280" y="633730"/>
                  </a:cubicBezTo>
                  <a:cubicBezTo>
                    <a:pt x="20666711" y="562610"/>
                    <a:pt x="20975320" y="424180"/>
                    <a:pt x="21234400" y="326390"/>
                  </a:cubicBezTo>
                  <a:cubicBezTo>
                    <a:pt x="21464270" y="240030"/>
                    <a:pt x="21659850" y="133350"/>
                    <a:pt x="21878289" y="81280"/>
                  </a:cubicBezTo>
                  <a:cubicBezTo>
                    <a:pt x="22092920" y="29210"/>
                    <a:pt x="22306280" y="0"/>
                    <a:pt x="22536150" y="11430"/>
                  </a:cubicBezTo>
                  <a:cubicBezTo>
                    <a:pt x="22792689" y="24130"/>
                    <a:pt x="23103839" y="95250"/>
                    <a:pt x="23345139" y="177800"/>
                  </a:cubicBezTo>
                  <a:cubicBezTo>
                    <a:pt x="23557230" y="251460"/>
                    <a:pt x="23721061" y="373380"/>
                    <a:pt x="23915370" y="462280"/>
                  </a:cubicBezTo>
                  <a:cubicBezTo>
                    <a:pt x="24110950" y="551180"/>
                    <a:pt x="24311611" y="711200"/>
                    <a:pt x="24513539" y="713740"/>
                  </a:cubicBezTo>
                  <a:cubicBezTo>
                    <a:pt x="24715470" y="716280"/>
                    <a:pt x="24913589" y="504190"/>
                    <a:pt x="25125680" y="477520"/>
                  </a:cubicBezTo>
                  <a:cubicBezTo>
                    <a:pt x="25340311" y="450850"/>
                    <a:pt x="25604470" y="463550"/>
                    <a:pt x="25796239" y="556260"/>
                  </a:cubicBezTo>
                  <a:cubicBezTo>
                    <a:pt x="25989279" y="651510"/>
                    <a:pt x="26178511" y="844550"/>
                    <a:pt x="26277571" y="1045210"/>
                  </a:cubicBezTo>
                  <a:cubicBezTo>
                    <a:pt x="26382979" y="1256030"/>
                    <a:pt x="26396950" y="1554480"/>
                    <a:pt x="26388061" y="1803400"/>
                  </a:cubicBezTo>
                  <a:cubicBezTo>
                    <a:pt x="26380439" y="2047240"/>
                    <a:pt x="26276300" y="2289810"/>
                    <a:pt x="26236929" y="2523490"/>
                  </a:cubicBezTo>
                  <a:cubicBezTo>
                    <a:pt x="26198829" y="2740660"/>
                    <a:pt x="26168350" y="2946400"/>
                    <a:pt x="26150571" y="3161030"/>
                  </a:cubicBezTo>
                  <a:cubicBezTo>
                    <a:pt x="26131521" y="3379470"/>
                    <a:pt x="26197561" y="3614420"/>
                    <a:pt x="26127711" y="3822700"/>
                  </a:cubicBezTo>
                  <a:cubicBezTo>
                    <a:pt x="26052779" y="4048760"/>
                    <a:pt x="25880061" y="4335780"/>
                    <a:pt x="25681939" y="4457700"/>
                  </a:cubicBezTo>
                  <a:cubicBezTo>
                    <a:pt x="25491439" y="4574540"/>
                    <a:pt x="25210770" y="4542790"/>
                    <a:pt x="24973280" y="4559300"/>
                  </a:cubicBezTo>
                  <a:cubicBezTo>
                    <a:pt x="24735789" y="4575810"/>
                    <a:pt x="24489411" y="4556760"/>
                    <a:pt x="24257000" y="4555490"/>
                  </a:cubicBezTo>
                  <a:cubicBezTo>
                    <a:pt x="24036020" y="4552950"/>
                    <a:pt x="23835361" y="4544060"/>
                    <a:pt x="23613111" y="4547870"/>
                  </a:cubicBezTo>
                  <a:cubicBezTo>
                    <a:pt x="23374350" y="4551680"/>
                    <a:pt x="23114000" y="4561840"/>
                    <a:pt x="22867620" y="4578350"/>
                  </a:cubicBezTo>
                  <a:cubicBezTo>
                    <a:pt x="22626320" y="4594860"/>
                    <a:pt x="22401530" y="4629150"/>
                    <a:pt x="22148800" y="4645660"/>
                  </a:cubicBezTo>
                  <a:cubicBezTo>
                    <a:pt x="21870670" y="4664710"/>
                    <a:pt x="21553170" y="4674870"/>
                    <a:pt x="21269961" y="4678680"/>
                  </a:cubicBezTo>
                  <a:cubicBezTo>
                    <a:pt x="21004530" y="4682490"/>
                    <a:pt x="20774661" y="4676140"/>
                    <a:pt x="20499070" y="4673600"/>
                  </a:cubicBezTo>
                  <a:cubicBezTo>
                    <a:pt x="20180300" y="4671060"/>
                    <a:pt x="19785330" y="4662170"/>
                    <a:pt x="19467830" y="4658360"/>
                  </a:cubicBezTo>
                  <a:cubicBezTo>
                    <a:pt x="19194780" y="4655820"/>
                    <a:pt x="18957291" y="4655820"/>
                    <a:pt x="18709641" y="4655820"/>
                  </a:cubicBezTo>
                  <a:cubicBezTo>
                    <a:pt x="18469611" y="4654550"/>
                    <a:pt x="18241011" y="4654550"/>
                    <a:pt x="18000980" y="4653280"/>
                  </a:cubicBezTo>
                  <a:cubicBezTo>
                    <a:pt x="17755870" y="4652010"/>
                    <a:pt x="17505680" y="4652010"/>
                    <a:pt x="17254220" y="4650740"/>
                  </a:cubicBezTo>
                  <a:cubicBezTo>
                    <a:pt x="16997680" y="4649470"/>
                    <a:pt x="16746220" y="4649470"/>
                    <a:pt x="16479520" y="4648200"/>
                  </a:cubicBezTo>
                  <a:cubicBezTo>
                    <a:pt x="16195041" y="4646930"/>
                    <a:pt x="15892780" y="4646930"/>
                    <a:pt x="15596870" y="4643120"/>
                  </a:cubicBezTo>
                  <a:cubicBezTo>
                    <a:pt x="15297150" y="4638040"/>
                    <a:pt x="14979650" y="4624070"/>
                    <a:pt x="14692630" y="4621530"/>
                  </a:cubicBezTo>
                  <a:cubicBezTo>
                    <a:pt x="14432280" y="4617720"/>
                    <a:pt x="14192250" y="4621530"/>
                    <a:pt x="13947141" y="4621530"/>
                  </a:cubicBezTo>
                  <a:cubicBezTo>
                    <a:pt x="13712191" y="4622800"/>
                    <a:pt x="13487400" y="4626610"/>
                    <a:pt x="13251180" y="4627880"/>
                  </a:cubicBezTo>
                  <a:cubicBezTo>
                    <a:pt x="13007341" y="4629150"/>
                    <a:pt x="12745720" y="4632960"/>
                    <a:pt x="12506961" y="4630420"/>
                  </a:cubicBezTo>
                  <a:cubicBezTo>
                    <a:pt x="12285980" y="4629150"/>
                    <a:pt x="12091670" y="4625340"/>
                    <a:pt x="11866880" y="4618990"/>
                  </a:cubicBezTo>
                  <a:cubicBezTo>
                    <a:pt x="11615420" y="4610100"/>
                    <a:pt x="11328400" y="4593590"/>
                    <a:pt x="11069320" y="4582160"/>
                  </a:cubicBezTo>
                  <a:cubicBezTo>
                    <a:pt x="10821670" y="4572000"/>
                    <a:pt x="10593070" y="4574540"/>
                    <a:pt x="10345420" y="4556760"/>
                  </a:cubicBezTo>
                  <a:cubicBezTo>
                    <a:pt x="10082530" y="4537710"/>
                    <a:pt x="9813290" y="4491990"/>
                    <a:pt x="9533890" y="4469130"/>
                  </a:cubicBezTo>
                  <a:cubicBezTo>
                    <a:pt x="9236710" y="4445000"/>
                    <a:pt x="8919210" y="4441190"/>
                    <a:pt x="8615680" y="4419600"/>
                  </a:cubicBezTo>
                  <a:cubicBezTo>
                    <a:pt x="8313420" y="4396740"/>
                    <a:pt x="7997190" y="4362450"/>
                    <a:pt x="7715250" y="4337050"/>
                  </a:cubicBezTo>
                  <a:cubicBezTo>
                    <a:pt x="7465060" y="4315460"/>
                    <a:pt x="7244080" y="4287520"/>
                    <a:pt x="7007860" y="4274820"/>
                  </a:cubicBezTo>
                  <a:cubicBezTo>
                    <a:pt x="6772910" y="4263390"/>
                    <a:pt x="6536690" y="4267200"/>
                    <a:pt x="6301740" y="4265930"/>
                  </a:cubicBezTo>
                  <a:cubicBezTo>
                    <a:pt x="6066790" y="4265930"/>
                    <a:pt x="5826760" y="4268470"/>
                    <a:pt x="5596890" y="4269740"/>
                  </a:cubicBezTo>
                  <a:cubicBezTo>
                    <a:pt x="5377180" y="4271010"/>
                    <a:pt x="5172710" y="4272280"/>
                    <a:pt x="4950460" y="4273550"/>
                  </a:cubicBezTo>
                  <a:cubicBezTo>
                    <a:pt x="4714240" y="4274820"/>
                    <a:pt x="4456430" y="4276090"/>
                    <a:pt x="4218940" y="4277360"/>
                  </a:cubicBezTo>
                  <a:cubicBezTo>
                    <a:pt x="3994150" y="4278630"/>
                    <a:pt x="3784600" y="4272280"/>
                    <a:pt x="3563620" y="4279900"/>
                  </a:cubicBezTo>
                  <a:cubicBezTo>
                    <a:pt x="3338830" y="4286250"/>
                    <a:pt x="3108960" y="4310380"/>
                    <a:pt x="2884170" y="4318000"/>
                  </a:cubicBezTo>
                  <a:cubicBezTo>
                    <a:pt x="2661920" y="4325620"/>
                    <a:pt x="2446020" y="4320540"/>
                    <a:pt x="2219960" y="4325620"/>
                  </a:cubicBezTo>
                  <a:cubicBezTo>
                    <a:pt x="1985010" y="4330700"/>
                    <a:pt x="1739900" y="4354830"/>
                    <a:pt x="1501140" y="4349750"/>
                  </a:cubicBezTo>
                  <a:cubicBezTo>
                    <a:pt x="1263650" y="4343400"/>
                    <a:pt x="1004570" y="4380230"/>
                    <a:pt x="791210" y="4292600"/>
                  </a:cubicBezTo>
                  <a:cubicBezTo>
                    <a:pt x="570230" y="4201160"/>
                    <a:pt x="323850" y="3995420"/>
                    <a:pt x="205740" y="3794760"/>
                  </a:cubicBezTo>
                  <a:cubicBezTo>
                    <a:pt x="96520" y="3609340"/>
                    <a:pt x="107950" y="3369310"/>
                    <a:pt x="74930" y="3149600"/>
                  </a:cubicBezTo>
                  <a:cubicBezTo>
                    <a:pt x="39370" y="2923540"/>
                    <a:pt x="0" y="2454910"/>
                    <a:pt x="0" y="2454910"/>
                  </a:cubicBezTo>
                  <a:moveTo>
                    <a:pt x="3088640" y="2024380"/>
                  </a:moveTo>
                  <a:cubicBezTo>
                    <a:pt x="3100070" y="2000250"/>
                    <a:pt x="3100070" y="2000250"/>
                    <a:pt x="3100070" y="2000250"/>
                  </a:cubicBezTo>
                  <a:cubicBezTo>
                    <a:pt x="3100070" y="2000250"/>
                    <a:pt x="3092450" y="1997710"/>
                    <a:pt x="3089910" y="2000250"/>
                  </a:cubicBezTo>
                  <a:cubicBezTo>
                    <a:pt x="3086100" y="2004060"/>
                    <a:pt x="3088640" y="2024380"/>
                    <a:pt x="3088640" y="2024380"/>
                  </a:cubicBezTo>
                  <a:moveTo>
                    <a:pt x="4352290" y="2804160"/>
                  </a:moveTo>
                  <a:cubicBezTo>
                    <a:pt x="4377690" y="2804160"/>
                    <a:pt x="4394200" y="2807970"/>
                    <a:pt x="4395470" y="2805430"/>
                  </a:cubicBezTo>
                  <a:cubicBezTo>
                    <a:pt x="4398010" y="2800350"/>
                    <a:pt x="4366260" y="2764790"/>
                    <a:pt x="4358640" y="2767330"/>
                  </a:cubicBezTo>
                  <a:cubicBezTo>
                    <a:pt x="4353560" y="2768600"/>
                    <a:pt x="4352290" y="2804160"/>
                    <a:pt x="4352290" y="2804160"/>
                  </a:cubicBezTo>
                </a:path>
              </a:pathLst>
            </a:custGeom>
            <a:solidFill>
              <a:srgbClr val="50ADC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152164" y="4015057"/>
            <a:ext cx="1354036" cy="2820909"/>
          </a:xfrm>
          <a:custGeom>
            <a:avLst/>
            <a:gdLst/>
            <a:ahLst/>
            <a:cxnLst/>
            <a:rect l="l" t="t" r="r" b="b"/>
            <a:pathLst>
              <a:path w="2031054" h="4231363">
                <a:moveTo>
                  <a:pt x="0" y="0"/>
                </a:moveTo>
                <a:lnTo>
                  <a:pt x="2031054" y="0"/>
                </a:lnTo>
                <a:lnTo>
                  <a:pt x="2031054" y="4231363"/>
                </a:lnTo>
                <a:lnTo>
                  <a:pt x="0" y="4231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1"/>
          <p:cNvGrpSpPr/>
          <p:nvPr/>
        </p:nvGrpSpPr>
        <p:grpSpPr>
          <a:xfrm rot="-88349">
            <a:off x="-728041" y="5476411"/>
            <a:ext cx="15104644" cy="2719111"/>
            <a:chOff x="0" y="0"/>
            <a:chExt cx="26490930" cy="4768850"/>
          </a:xfrm>
        </p:grpSpPr>
        <p:sp>
          <p:nvSpPr>
            <p:cNvPr id="12" name="Freeform 12"/>
            <p:cNvSpPr/>
            <p:nvPr/>
          </p:nvSpPr>
          <p:spPr>
            <a:xfrm>
              <a:off x="50800" y="39370"/>
              <a:ext cx="26396950" cy="4682490"/>
            </a:xfrm>
            <a:custGeom>
              <a:avLst/>
              <a:gdLst/>
              <a:ahLst/>
              <a:cxnLst/>
              <a:rect l="l" t="t" r="r" b="b"/>
              <a:pathLst>
                <a:path w="26396950" h="4682490">
                  <a:moveTo>
                    <a:pt x="0" y="2454910"/>
                  </a:moveTo>
                  <a:cubicBezTo>
                    <a:pt x="276860" y="1463040"/>
                    <a:pt x="629920" y="1201420"/>
                    <a:pt x="749300" y="1173480"/>
                  </a:cubicBezTo>
                  <a:cubicBezTo>
                    <a:pt x="792480" y="1163320"/>
                    <a:pt x="842010" y="1205230"/>
                    <a:pt x="848360" y="1197610"/>
                  </a:cubicBezTo>
                  <a:cubicBezTo>
                    <a:pt x="850900" y="1193800"/>
                    <a:pt x="842010" y="1186180"/>
                    <a:pt x="838200" y="1174750"/>
                  </a:cubicBezTo>
                  <a:cubicBezTo>
                    <a:pt x="829310" y="1146810"/>
                    <a:pt x="811530" y="1073150"/>
                    <a:pt x="808990" y="1021080"/>
                  </a:cubicBezTo>
                  <a:cubicBezTo>
                    <a:pt x="805180" y="969010"/>
                    <a:pt x="807720" y="914400"/>
                    <a:pt x="816610" y="863600"/>
                  </a:cubicBezTo>
                  <a:cubicBezTo>
                    <a:pt x="825500" y="812800"/>
                    <a:pt x="842010" y="760730"/>
                    <a:pt x="862330" y="712470"/>
                  </a:cubicBezTo>
                  <a:cubicBezTo>
                    <a:pt x="883920" y="665480"/>
                    <a:pt x="911860" y="618490"/>
                    <a:pt x="943610" y="577850"/>
                  </a:cubicBezTo>
                  <a:cubicBezTo>
                    <a:pt x="975360" y="535940"/>
                    <a:pt x="1013460" y="497840"/>
                    <a:pt x="1054100" y="466090"/>
                  </a:cubicBezTo>
                  <a:cubicBezTo>
                    <a:pt x="1094740" y="433070"/>
                    <a:pt x="1140460" y="405130"/>
                    <a:pt x="1187450" y="383540"/>
                  </a:cubicBezTo>
                  <a:cubicBezTo>
                    <a:pt x="1235710" y="361950"/>
                    <a:pt x="1337310" y="335280"/>
                    <a:pt x="1337310" y="335280"/>
                  </a:cubicBezTo>
                  <a:cubicBezTo>
                    <a:pt x="1337310" y="335280"/>
                    <a:pt x="1652270" y="267970"/>
                    <a:pt x="1841500" y="238760"/>
                  </a:cubicBezTo>
                  <a:cubicBezTo>
                    <a:pt x="2081530" y="199390"/>
                    <a:pt x="2407920" y="154940"/>
                    <a:pt x="2665730" y="133350"/>
                  </a:cubicBezTo>
                  <a:cubicBezTo>
                    <a:pt x="2891790" y="115570"/>
                    <a:pt x="3087370" y="105410"/>
                    <a:pt x="3305810" y="111760"/>
                  </a:cubicBezTo>
                  <a:cubicBezTo>
                    <a:pt x="3534410" y="119380"/>
                    <a:pt x="3771900" y="143510"/>
                    <a:pt x="4006850" y="182880"/>
                  </a:cubicBezTo>
                  <a:cubicBezTo>
                    <a:pt x="4250690" y="223520"/>
                    <a:pt x="4494530" y="295910"/>
                    <a:pt x="4740910" y="354330"/>
                  </a:cubicBezTo>
                  <a:cubicBezTo>
                    <a:pt x="4993640" y="414020"/>
                    <a:pt x="5255260" y="478790"/>
                    <a:pt x="5502910" y="537210"/>
                  </a:cubicBezTo>
                  <a:cubicBezTo>
                    <a:pt x="5740400" y="593090"/>
                    <a:pt x="5969000" y="648970"/>
                    <a:pt x="6200140" y="698500"/>
                  </a:cubicBezTo>
                  <a:cubicBezTo>
                    <a:pt x="6426200" y="746760"/>
                    <a:pt x="6650990" y="786130"/>
                    <a:pt x="6877050" y="829310"/>
                  </a:cubicBezTo>
                  <a:cubicBezTo>
                    <a:pt x="7104380" y="872490"/>
                    <a:pt x="7334250" y="920750"/>
                    <a:pt x="7557770" y="960120"/>
                  </a:cubicBezTo>
                  <a:cubicBezTo>
                    <a:pt x="7772400" y="998220"/>
                    <a:pt x="7969250" y="1036320"/>
                    <a:pt x="8190230" y="1062990"/>
                  </a:cubicBezTo>
                  <a:cubicBezTo>
                    <a:pt x="8431530" y="1092200"/>
                    <a:pt x="8696960" y="1113790"/>
                    <a:pt x="8949690" y="1122680"/>
                  </a:cubicBezTo>
                  <a:cubicBezTo>
                    <a:pt x="9202420" y="1131570"/>
                    <a:pt x="9452610" y="1135380"/>
                    <a:pt x="9704070" y="1116330"/>
                  </a:cubicBezTo>
                  <a:cubicBezTo>
                    <a:pt x="9959340" y="1097280"/>
                    <a:pt x="10204450" y="1045210"/>
                    <a:pt x="10471150" y="1008380"/>
                  </a:cubicBezTo>
                  <a:cubicBezTo>
                    <a:pt x="10763250" y="969010"/>
                    <a:pt x="11106150" y="941070"/>
                    <a:pt x="11386820" y="890270"/>
                  </a:cubicBezTo>
                  <a:cubicBezTo>
                    <a:pt x="11630660" y="845820"/>
                    <a:pt x="11836400" y="795020"/>
                    <a:pt x="12062460" y="731520"/>
                  </a:cubicBezTo>
                  <a:cubicBezTo>
                    <a:pt x="12296140" y="666750"/>
                    <a:pt x="12529820" y="571500"/>
                    <a:pt x="12766040" y="502920"/>
                  </a:cubicBezTo>
                  <a:cubicBezTo>
                    <a:pt x="13003530" y="435610"/>
                    <a:pt x="13243561" y="372110"/>
                    <a:pt x="13482320" y="326390"/>
                  </a:cubicBezTo>
                  <a:cubicBezTo>
                    <a:pt x="13717270" y="281940"/>
                    <a:pt x="13957300" y="250190"/>
                    <a:pt x="14188439" y="233680"/>
                  </a:cubicBezTo>
                  <a:cubicBezTo>
                    <a:pt x="14411961" y="217170"/>
                    <a:pt x="14616430" y="209550"/>
                    <a:pt x="14848839" y="220980"/>
                  </a:cubicBezTo>
                  <a:cubicBezTo>
                    <a:pt x="15107920" y="234950"/>
                    <a:pt x="15411450" y="276860"/>
                    <a:pt x="15673070" y="317500"/>
                  </a:cubicBezTo>
                  <a:cubicBezTo>
                    <a:pt x="15914370" y="356870"/>
                    <a:pt x="16139161" y="405130"/>
                    <a:pt x="16362680" y="457200"/>
                  </a:cubicBezTo>
                  <a:cubicBezTo>
                    <a:pt x="16578580" y="506730"/>
                    <a:pt x="16776700" y="585470"/>
                    <a:pt x="16995139" y="623570"/>
                  </a:cubicBezTo>
                  <a:cubicBezTo>
                    <a:pt x="17219930" y="662940"/>
                    <a:pt x="17462500" y="669290"/>
                    <a:pt x="17691100" y="689610"/>
                  </a:cubicBezTo>
                  <a:cubicBezTo>
                    <a:pt x="17912080" y="708660"/>
                    <a:pt x="18122900" y="727710"/>
                    <a:pt x="18343880" y="741680"/>
                  </a:cubicBezTo>
                  <a:cubicBezTo>
                    <a:pt x="18573750" y="754380"/>
                    <a:pt x="18812511" y="767080"/>
                    <a:pt x="19044920" y="767080"/>
                  </a:cubicBezTo>
                  <a:cubicBezTo>
                    <a:pt x="19276061" y="768350"/>
                    <a:pt x="19508470" y="768350"/>
                    <a:pt x="19734530" y="745490"/>
                  </a:cubicBezTo>
                  <a:cubicBezTo>
                    <a:pt x="19959320" y="722630"/>
                    <a:pt x="20168870" y="694690"/>
                    <a:pt x="20401280" y="633730"/>
                  </a:cubicBezTo>
                  <a:cubicBezTo>
                    <a:pt x="20666711" y="562610"/>
                    <a:pt x="20975320" y="424180"/>
                    <a:pt x="21234400" y="326390"/>
                  </a:cubicBezTo>
                  <a:cubicBezTo>
                    <a:pt x="21464270" y="240030"/>
                    <a:pt x="21659850" y="133350"/>
                    <a:pt x="21878289" y="81280"/>
                  </a:cubicBezTo>
                  <a:cubicBezTo>
                    <a:pt x="22092920" y="29210"/>
                    <a:pt x="22306280" y="0"/>
                    <a:pt x="22536150" y="11430"/>
                  </a:cubicBezTo>
                  <a:cubicBezTo>
                    <a:pt x="22792689" y="24130"/>
                    <a:pt x="23103839" y="95250"/>
                    <a:pt x="23345139" y="177800"/>
                  </a:cubicBezTo>
                  <a:cubicBezTo>
                    <a:pt x="23557230" y="251460"/>
                    <a:pt x="23721061" y="373380"/>
                    <a:pt x="23915370" y="462280"/>
                  </a:cubicBezTo>
                  <a:cubicBezTo>
                    <a:pt x="24110950" y="551180"/>
                    <a:pt x="24311611" y="711200"/>
                    <a:pt x="24513539" y="713740"/>
                  </a:cubicBezTo>
                  <a:cubicBezTo>
                    <a:pt x="24715470" y="716280"/>
                    <a:pt x="24913589" y="504190"/>
                    <a:pt x="25125680" y="477520"/>
                  </a:cubicBezTo>
                  <a:cubicBezTo>
                    <a:pt x="25340311" y="450850"/>
                    <a:pt x="25604470" y="463550"/>
                    <a:pt x="25796239" y="556260"/>
                  </a:cubicBezTo>
                  <a:cubicBezTo>
                    <a:pt x="25989279" y="651510"/>
                    <a:pt x="26178511" y="844550"/>
                    <a:pt x="26277571" y="1045210"/>
                  </a:cubicBezTo>
                  <a:cubicBezTo>
                    <a:pt x="26382979" y="1256030"/>
                    <a:pt x="26396950" y="1554480"/>
                    <a:pt x="26388061" y="1803400"/>
                  </a:cubicBezTo>
                  <a:cubicBezTo>
                    <a:pt x="26380439" y="2047240"/>
                    <a:pt x="26276300" y="2289810"/>
                    <a:pt x="26236929" y="2523490"/>
                  </a:cubicBezTo>
                  <a:cubicBezTo>
                    <a:pt x="26198829" y="2740660"/>
                    <a:pt x="26168350" y="2946400"/>
                    <a:pt x="26150571" y="3161030"/>
                  </a:cubicBezTo>
                  <a:cubicBezTo>
                    <a:pt x="26131521" y="3379470"/>
                    <a:pt x="26197561" y="3614420"/>
                    <a:pt x="26127711" y="3822700"/>
                  </a:cubicBezTo>
                  <a:cubicBezTo>
                    <a:pt x="26052779" y="4048760"/>
                    <a:pt x="25880061" y="4335780"/>
                    <a:pt x="25681939" y="4457700"/>
                  </a:cubicBezTo>
                  <a:cubicBezTo>
                    <a:pt x="25491439" y="4574540"/>
                    <a:pt x="25210770" y="4542790"/>
                    <a:pt x="24973280" y="4559300"/>
                  </a:cubicBezTo>
                  <a:cubicBezTo>
                    <a:pt x="24735789" y="4575810"/>
                    <a:pt x="24489411" y="4556760"/>
                    <a:pt x="24257000" y="4555490"/>
                  </a:cubicBezTo>
                  <a:cubicBezTo>
                    <a:pt x="24036020" y="4552950"/>
                    <a:pt x="23835361" y="4544060"/>
                    <a:pt x="23613111" y="4547870"/>
                  </a:cubicBezTo>
                  <a:cubicBezTo>
                    <a:pt x="23374350" y="4551680"/>
                    <a:pt x="23114000" y="4561840"/>
                    <a:pt x="22867620" y="4578350"/>
                  </a:cubicBezTo>
                  <a:cubicBezTo>
                    <a:pt x="22626320" y="4594860"/>
                    <a:pt x="22401530" y="4629150"/>
                    <a:pt x="22148800" y="4645660"/>
                  </a:cubicBezTo>
                  <a:cubicBezTo>
                    <a:pt x="21870670" y="4664710"/>
                    <a:pt x="21553170" y="4674870"/>
                    <a:pt x="21269961" y="4678680"/>
                  </a:cubicBezTo>
                  <a:cubicBezTo>
                    <a:pt x="21004530" y="4682490"/>
                    <a:pt x="20774661" y="4676140"/>
                    <a:pt x="20499070" y="4673600"/>
                  </a:cubicBezTo>
                  <a:cubicBezTo>
                    <a:pt x="20180300" y="4671060"/>
                    <a:pt x="19785330" y="4662170"/>
                    <a:pt x="19467830" y="4658360"/>
                  </a:cubicBezTo>
                  <a:cubicBezTo>
                    <a:pt x="19194780" y="4655820"/>
                    <a:pt x="18957291" y="4655820"/>
                    <a:pt x="18709641" y="4655820"/>
                  </a:cubicBezTo>
                  <a:cubicBezTo>
                    <a:pt x="18469611" y="4654550"/>
                    <a:pt x="18241011" y="4654550"/>
                    <a:pt x="18000980" y="4653280"/>
                  </a:cubicBezTo>
                  <a:cubicBezTo>
                    <a:pt x="17755870" y="4652010"/>
                    <a:pt x="17505680" y="4652010"/>
                    <a:pt x="17254220" y="4650740"/>
                  </a:cubicBezTo>
                  <a:cubicBezTo>
                    <a:pt x="16997680" y="4649470"/>
                    <a:pt x="16746220" y="4649470"/>
                    <a:pt x="16479520" y="4648200"/>
                  </a:cubicBezTo>
                  <a:cubicBezTo>
                    <a:pt x="16195041" y="4646930"/>
                    <a:pt x="15892780" y="4646930"/>
                    <a:pt x="15596870" y="4643120"/>
                  </a:cubicBezTo>
                  <a:cubicBezTo>
                    <a:pt x="15297150" y="4638040"/>
                    <a:pt x="14979650" y="4624070"/>
                    <a:pt x="14692630" y="4621530"/>
                  </a:cubicBezTo>
                  <a:cubicBezTo>
                    <a:pt x="14432280" y="4617720"/>
                    <a:pt x="14192250" y="4621530"/>
                    <a:pt x="13947141" y="4621530"/>
                  </a:cubicBezTo>
                  <a:cubicBezTo>
                    <a:pt x="13712191" y="4622800"/>
                    <a:pt x="13487400" y="4626610"/>
                    <a:pt x="13251180" y="4627880"/>
                  </a:cubicBezTo>
                  <a:cubicBezTo>
                    <a:pt x="13007341" y="4629150"/>
                    <a:pt x="12745720" y="4632960"/>
                    <a:pt x="12506961" y="4630420"/>
                  </a:cubicBezTo>
                  <a:cubicBezTo>
                    <a:pt x="12285980" y="4629150"/>
                    <a:pt x="12091670" y="4625340"/>
                    <a:pt x="11866880" y="4618990"/>
                  </a:cubicBezTo>
                  <a:cubicBezTo>
                    <a:pt x="11615420" y="4610100"/>
                    <a:pt x="11328400" y="4593590"/>
                    <a:pt x="11069320" y="4582160"/>
                  </a:cubicBezTo>
                  <a:cubicBezTo>
                    <a:pt x="10821670" y="4572000"/>
                    <a:pt x="10593070" y="4574540"/>
                    <a:pt x="10345420" y="4556760"/>
                  </a:cubicBezTo>
                  <a:cubicBezTo>
                    <a:pt x="10082530" y="4537710"/>
                    <a:pt x="9813290" y="4491990"/>
                    <a:pt x="9533890" y="4469130"/>
                  </a:cubicBezTo>
                  <a:cubicBezTo>
                    <a:pt x="9236710" y="4445000"/>
                    <a:pt x="8919210" y="4441190"/>
                    <a:pt x="8615680" y="4419600"/>
                  </a:cubicBezTo>
                  <a:cubicBezTo>
                    <a:pt x="8313420" y="4396740"/>
                    <a:pt x="7997190" y="4362450"/>
                    <a:pt x="7715250" y="4337050"/>
                  </a:cubicBezTo>
                  <a:cubicBezTo>
                    <a:pt x="7465060" y="4315460"/>
                    <a:pt x="7244080" y="4287520"/>
                    <a:pt x="7007860" y="4274820"/>
                  </a:cubicBezTo>
                  <a:cubicBezTo>
                    <a:pt x="6772910" y="4263390"/>
                    <a:pt x="6536690" y="4267200"/>
                    <a:pt x="6301740" y="4265930"/>
                  </a:cubicBezTo>
                  <a:cubicBezTo>
                    <a:pt x="6066790" y="4265930"/>
                    <a:pt x="5826760" y="4268470"/>
                    <a:pt x="5596890" y="4269740"/>
                  </a:cubicBezTo>
                  <a:cubicBezTo>
                    <a:pt x="5377180" y="4271010"/>
                    <a:pt x="5172710" y="4272280"/>
                    <a:pt x="4950460" y="4273550"/>
                  </a:cubicBezTo>
                  <a:cubicBezTo>
                    <a:pt x="4714240" y="4274820"/>
                    <a:pt x="4456430" y="4276090"/>
                    <a:pt x="4218940" y="4277360"/>
                  </a:cubicBezTo>
                  <a:cubicBezTo>
                    <a:pt x="3994150" y="4278630"/>
                    <a:pt x="3784600" y="4272280"/>
                    <a:pt x="3563620" y="4279900"/>
                  </a:cubicBezTo>
                  <a:cubicBezTo>
                    <a:pt x="3338830" y="4286250"/>
                    <a:pt x="3108960" y="4310380"/>
                    <a:pt x="2884170" y="4318000"/>
                  </a:cubicBezTo>
                  <a:cubicBezTo>
                    <a:pt x="2661920" y="4325620"/>
                    <a:pt x="2446020" y="4320540"/>
                    <a:pt x="2219960" y="4325620"/>
                  </a:cubicBezTo>
                  <a:cubicBezTo>
                    <a:pt x="1985010" y="4330700"/>
                    <a:pt x="1739900" y="4354830"/>
                    <a:pt x="1501140" y="4349750"/>
                  </a:cubicBezTo>
                  <a:cubicBezTo>
                    <a:pt x="1263650" y="4343400"/>
                    <a:pt x="1004570" y="4380230"/>
                    <a:pt x="791210" y="4292600"/>
                  </a:cubicBezTo>
                  <a:cubicBezTo>
                    <a:pt x="570230" y="4201160"/>
                    <a:pt x="323850" y="3995420"/>
                    <a:pt x="205740" y="3794760"/>
                  </a:cubicBezTo>
                  <a:cubicBezTo>
                    <a:pt x="96520" y="3609340"/>
                    <a:pt x="107950" y="3369310"/>
                    <a:pt x="74930" y="3149600"/>
                  </a:cubicBezTo>
                  <a:cubicBezTo>
                    <a:pt x="39370" y="2923540"/>
                    <a:pt x="0" y="2454910"/>
                    <a:pt x="0" y="2454910"/>
                  </a:cubicBezTo>
                  <a:moveTo>
                    <a:pt x="3088640" y="2024380"/>
                  </a:moveTo>
                  <a:cubicBezTo>
                    <a:pt x="3100070" y="2000250"/>
                    <a:pt x="3100070" y="2000250"/>
                    <a:pt x="3100070" y="2000250"/>
                  </a:cubicBezTo>
                  <a:cubicBezTo>
                    <a:pt x="3100070" y="2000250"/>
                    <a:pt x="3092450" y="1997710"/>
                    <a:pt x="3089910" y="2000250"/>
                  </a:cubicBezTo>
                  <a:cubicBezTo>
                    <a:pt x="3086100" y="2004060"/>
                    <a:pt x="3088640" y="2024380"/>
                    <a:pt x="3088640" y="2024380"/>
                  </a:cubicBezTo>
                  <a:moveTo>
                    <a:pt x="4352290" y="2804160"/>
                  </a:moveTo>
                  <a:cubicBezTo>
                    <a:pt x="4377690" y="2804160"/>
                    <a:pt x="4394200" y="2807970"/>
                    <a:pt x="4395470" y="2805430"/>
                  </a:cubicBezTo>
                  <a:cubicBezTo>
                    <a:pt x="4398010" y="2800350"/>
                    <a:pt x="4366260" y="2764790"/>
                    <a:pt x="4358640" y="2767330"/>
                  </a:cubicBezTo>
                  <a:cubicBezTo>
                    <a:pt x="4353560" y="2768600"/>
                    <a:pt x="4352290" y="2804160"/>
                    <a:pt x="4352290" y="2804160"/>
                  </a:cubicBezTo>
                </a:path>
              </a:pathLst>
            </a:custGeom>
            <a:solidFill>
              <a:srgbClr val="5CB5D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 rot="741734">
            <a:off x="-1498641" y="5394767"/>
            <a:ext cx="12537233" cy="3667141"/>
          </a:xfrm>
          <a:custGeom>
            <a:avLst/>
            <a:gdLst/>
            <a:ahLst/>
            <a:cxnLst/>
            <a:rect l="l" t="t" r="r" b="b"/>
            <a:pathLst>
              <a:path w="18805850" h="5500711">
                <a:moveTo>
                  <a:pt x="0" y="0"/>
                </a:moveTo>
                <a:lnTo>
                  <a:pt x="18805850" y="0"/>
                </a:lnTo>
                <a:lnTo>
                  <a:pt x="18805850" y="5500711"/>
                </a:lnTo>
                <a:lnTo>
                  <a:pt x="0" y="550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244614" y="4142264"/>
            <a:ext cx="4579667" cy="2820909"/>
          </a:xfrm>
          <a:custGeom>
            <a:avLst/>
            <a:gdLst/>
            <a:ahLst/>
            <a:cxnLst/>
            <a:rect l="l" t="t" r="r" b="b"/>
            <a:pathLst>
              <a:path w="6869501" h="4231363">
                <a:moveTo>
                  <a:pt x="0" y="0"/>
                </a:moveTo>
                <a:lnTo>
                  <a:pt x="6869501" y="0"/>
                </a:lnTo>
                <a:lnTo>
                  <a:pt x="6869501" y="4231363"/>
                </a:lnTo>
                <a:lnTo>
                  <a:pt x="0" y="42313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937009" y="332888"/>
            <a:ext cx="2775806" cy="1061389"/>
            <a:chOff x="0" y="0"/>
            <a:chExt cx="8140700" cy="3112770"/>
          </a:xfrm>
        </p:grpSpPr>
        <p:sp>
          <p:nvSpPr>
            <p:cNvPr id="16" name="Freeform 16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-105172" y="1"/>
            <a:ext cx="3084986" cy="6616591"/>
          </a:xfrm>
          <a:custGeom>
            <a:avLst/>
            <a:gdLst/>
            <a:ahLst/>
            <a:cxnLst/>
            <a:rect l="l" t="t" r="r" b="b"/>
            <a:pathLst>
              <a:path w="4627479" h="9924887">
                <a:moveTo>
                  <a:pt x="0" y="0"/>
                </a:moveTo>
                <a:lnTo>
                  <a:pt x="4627479" y="0"/>
                </a:lnTo>
                <a:lnTo>
                  <a:pt x="4627479" y="9924887"/>
                </a:lnTo>
                <a:lnTo>
                  <a:pt x="0" y="9924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49730" y="2834100"/>
            <a:ext cx="1775181" cy="3807360"/>
          </a:xfrm>
          <a:custGeom>
            <a:avLst/>
            <a:gdLst/>
            <a:ahLst/>
            <a:cxnLst/>
            <a:rect l="l" t="t" r="r" b="b"/>
            <a:pathLst>
              <a:path w="2662772" h="5711040">
                <a:moveTo>
                  <a:pt x="0" y="0"/>
                </a:moveTo>
                <a:lnTo>
                  <a:pt x="2662773" y="0"/>
                </a:lnTo>
                <a:lnTo>
                  <a:pt x="2662773" y="5711040"/>
                </a:lnTo>
                <a:lnTo>
                  <a:pt x="0" y="5711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550917" y="3569197"/>
            <a:ext cx="1182077" cy="526024"/>
          </a:xfrm>
          <a:custGeom>
            <a:avLst/>
            <a:gdLst/>
            <a:ahLst/>
            <a:cxnLst/>
            <a:rect l="l" t="t" r="r" b="b"/>
            <a:pathLst>
              <a:path w="1773115" h="789036">
                <a:moveTo>
                  <a:pt x="0" y="0"/>
                </a:moveTo>
                <a:lnTo>
                  <a:pt x="1773116" y="0"/>
                </a:lnTo>
                <a:lnTo>
                  <a:pt x="1773116" y="789037"/>
                </a:lnTo>
                <a:lnTo>
                  <a:pt x="0" y="789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7024333" y="4354823"/>
            <a:ext cx="1245811" cy="2395791"/>
          </a:xfrm>
          <a:custGeom>
            <a:avLst/>
            <a:gdLst/>
            <a:ahLst/>
            <a:cxnLst/>
            <a:rect l="l" t="t" r="r" b="b"/>
            <a:pathLst>
              <a:path w="1868717" h="3593686">
                <a:moveTo>
                  <a:pt x="1868717" y="0"/>
                </a:moveTo>
                <a:lnTo>
                  <a:pt x="0" y="0"/>
                </a:lnTo>
                <a:lnTo>
                  <a:pt x="0" y="3593686"/>
                </a:lnTo>
                <a:lnTo>
                  <a:pt x="1868717" y="3593686"/>
                </a:lnTo>
                <a:lnTo>
                  <a:pt x="186871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8849527" y="5719215"/>
            <a:ext cx="1513980" cy="1031399"/>
          </a:xfrm>
          <a:custGeom>
            <a:avLst/>
            <a:gdLst/>
            <a:ahLst/>
            <a:cxnLst/>
            <a:rect l="l" t="t" r="r" b="b"/>
            <a:pathLst>
              <a:path w="2270970" h="1547098">
                <a:moveTo>
                  <a:pt x="0" y="0"/>
                </a:moveTo>
                <a:lnTo>
                  <a:pt x="2270970" y="0"/>
                </a:lnTo>
                <a:lnTo>
                  <a:pt x="2270970" y="1547098"/>
                </a:lnTo>
                <a:lnTo>
                  <a:pt x="0" y="15470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99146" y="5197882"/>
            <a:ext cx="1429430" cy="1418709"/>
          </a:xfrm>
          <a:custGeom>
            <a:avLst/>
            <a:gdLst/>
            <a:ahLst/>
            <a:cxnLst/>
            <a:rect l="l" t="t" r="r" b="b"/>
            <a:pathLst>
              <a:path w="2144145" h="2128064">
                <a:moveTo>
                  <a:pt x="0" y="0"/>
                </a:moveTo>
                <a:lnTo>
                  <a:pt x="2144146" y="0"/>
                </a:lnTo>
                <a:lnTo>
                  <a:pt x="2144146" y="2128064"/>
                </a:lnTo>
                <a:lnTo>
                  <a:pt x="0" y="2128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10129987" y="1599990"/>
            <a:ext cx="2775806" cy="1061389"/>
            <a:chOff x="0" y="0"/>
            <a:chExt cx="8140700" cy="3112770"/>
          </a:xfrm>
        </p:grpSpPr>
        <p:sp>
          <p:nvSpPr>
            <p:cNvPr id="30" name="Freeform 30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240053" y="521360"/>
            <a:ext cx="1790004" cy="684446"/>
            <a:chOff x="0" y="0"/>
            <a:chExt cx="8140700" cy="3112770"/>
          </a:xfrm>
        </p:grpSpPr>
        <p:sp>
          <p:nvSpPr>
            <p:cNvPr id="32" name="Freeform 32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333575" y="2744554"/>
            <a:ext cx="1614833" cy="617466"/>
            <a:chOff x="0" y="0"/>
            <a:chExt cx="8140700" cy="3112770"/>
          </a:xfrm>
        </p:grpSpPr>
        <p:sp>
          <p:nvSpPr>
            <p:cNvPr id="34" name="Freeform 34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6" name="Picture 35" descr="A blue and orange text&#10;&#10;AI-generated content may be incorrect.">
            <a:extLst>
              <a:ext uri="{FF2B5EF4-FFF2-40B4-BE49-F238E27FC236}">
                <a16:creationId xmlns:a16="http://schemas.microsoft.com/office/drawing/2014/main" id="{141DAE99-BFD6-0A68-91CE-20FB8FB73D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380" y="992319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7024333" y="2539587"/>
            <a:ext cx="5489831" cy="5486400"/>
          </a:xfrm>
          <a:custGeom>
            <a:avLst/>
            <a:gdLst/>
            <a:ahLst/>
            <a:cxnLst/>
            <a:rect l="l" t="t" r="r" b="b"/>
            <a:pathLst>
              <a:path w="8234747" h="8229600">
                <a:moveTo>
                  <a:pt x="0" y="0"/>
                </a:moveTo>
                <a:lnTo>
                  <a:pt x="8234747" y="0"/>
                </a:lnTo>
                <a:lnTo>
                  <a:pt x="82347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2232255" y="3429000"/>
            <a:ext cx="11367309" cy="3034665"/>
            <a:chOff x="0" y="0"/>
            <a:chExt cx="22734618" cy="6069330"/>
          </a:xfrm>
        </p:grpSpPr>
        <p:sp>
          <p:nvSpPr>
            <p:cNvPr id="7" name="Freeform 7"/>
            <p:cNvSpPr/>
            <p:nvPr/>
          </p:nvSpPr>
          <p:spPr>
            <a:xfrm>
              <a:off x="49082" y="19050"/>
              <a:ext cx="22635228" cy="5999480"/>
            </a:xfrm>
            <a:custGeom>
              <a:avLst/>
              <a:gdLst/>
              <a:ahLst/>
              <a:cxnLst/>
              <a:rect l="l" t="t" r="r" b="b"/>
              <a:pathLst>
                <a:path w="22635228" h="5999480">
                  <a:moveTo>
                    <a:pt x="0" y="4954270"/>
                  </a:moveTo>
                  <a:cubicBezTo>
                    <a:pt x="0" y="4841240"/>
                    <a:pt x="0" y="4785360"/>
                    <a:pt x="0" y="4784090"/>
                  </a:cubicBezTo>
                  <a:cubicBezTo>
                    <a:pt x="0" y="4782820"/>
                    <a:pt x="13497" y="4728210"/>
                    <a:pt x="19632" y="4701540"/>
                  </a:cubicBezTo>
                  <a:cubicBezTo>
                    <a:pt x="25768" y="4673600"/>
                    <a:pt x="39265" y="4618990"/>
                    <a:pt x="39265" y="4618990"/>
                  </a:cubicBezTo>
                  <a:cubicBezTo>
                    <a:pt x="39265" y="4618990"/>
                    <a:pt x="39265" y="4618990"/>
                    <a:pt x="39265" y="4617720"/>
                  </a:cubicBezTo>
                  <a:cubicBezTo>
                    <a:pt x="39265" y="4617720"/>
                    <a:pt x="65033" y="4568190"/>
                    <a:pt x="77303" y="4542790"/>
                  </a:cubicBezTo>
                  <a:cubicBezTo>
                    <a:pt x="90801" y="4517390"/>
                    <a:pt x="115342" y="4467860"/>
                    <a:pt x="115342" y="4467860"/>
                  </a:cubicBezTo>
                  <a:cubicBezTo>
                    <a:pt x="116569" y="4466590"/>
                    <a:pt x="152153" y="4424680"/>
                    <a:pt x="170558" y="4403090"/>
                  </a:cubicBezTo>
                  <a:cubicBezTo>
                    <a:pt x="188964" y="4382770"/>
                    <a:pt x="224548" y="4340860"/>
                    <a:pt x="225775" y="4339590"/>
                  </a:cubicBezTo>
                  <a:cubicBezTo>
                    <a:pt x="225775" y="4338320"/>
                    <a:pt x="269949" y="4307840"/>
                    <a:pt x="293262" y="4291330"/>
                  </a:cubicBezTo>
                  <a:cubicBezTo>
                    <a:pt x="315349" y="4274820"/>
                    <a:pt x="359523" y="4243070"/>
                    <a:pt x="360750" y="4243070"/>
                  </a:cubicBezTo>
                  <a:cubicBezTo>
                    <a:pt x="361977" y="4241800"/>
                    <a:pt x="412285" y="4222750"/>
                    <a:pt x="438053" y="4212590"/>
                  </a:cubicBezTo>
                  <a:cubicBezTo>
                    <a:pt x="463821" y="4202430"/>
                    <a:pt x="514130" y="4182110"/>
                    <a:pt x="515357" y="4182110"/>
                  </a:cubicBezTo>
                  <a:cubicBezTo>
                    <a:pt x="516584" y="4182110"/>
                    <a:pt x="569347" y="4175760"/>
                    <a:pt x="596342" y="4171950"/>
                  </a:cubicBezTo>
                  <a:cubicBezTo>
                    <a:pt x="624564" y="4168140"/>
                    <a:pt x="677326" y="4161790"/>
                    <a:pt x="678553" y="4161790"/>
                  </a:cubicBezTo>
                  <a:cubicBezTo>
                    <a:pt x="679780" y="4161790"/>
                    <a:pt x="1349745" y="4124960"/>
                    <a:pt x="1590245" y="4108450"/>
                  </a:cubicBezTo>
                  <a:cubicBezTo>
                    <a:pt x="1748533" y="4097020"/>
                    <a:pt x="1856513" y="4103370"/>
                    <a:pt x="1984125" y="4074160"/>
                  </a:cubicBezTo>
                  <a:cubicBezTo>
                    <a:pt x="2112965" y="4044950"/>
                    <a:pt x="2216036" y="3991610"/>
                    <a:pt x="2357146" y="3931920"/>
                  </a:cubicBezTo>
                  <a:cubicBezTo>
                    <a:pt x="2551018" y="3850640"/>
                    <a:pt x="2807470" y="3716020"/>
                    <a:pt x="3035699" y="3618230"/>
                  </a:cubicBezTo>
                  <a:cubicBezTo>
                    <a:pt x="3260248" y="3520440"/>
                    <a:pt x="3568235" y="3397250"/>
                    <a:pt x="3716707" y="3345180"/>
                  </a:cubicBezTo>
                  <a:cubicBezTo>
                    <a:pt x="3787876" y="3321050"/>
                    <a:pt x="3812417" y="3324860"/>
                    <a:pt x="3876223" y="3298190"/>
                  </a:cubicBezTo>
                  <a:cubicBezTo>
                    <a:pt x="3980521" y="3253740"/>
                    <a:pt x="4130220" y="3158490"/>
                    <a:pt x="4273784" y="3072130"/>
                  </a:cubicBezTo>
                  <a:cubicBezTo>
                    <a:pt x="4446797" y="2967990"/>
                    <a:pt x="4648031" y="2833370"/>
                    <a:pt x="4839450" y="2715260"/>
                  </a:cubicBezTo>
                  <a:cubicBezTo>
                    <a:pt x="5030868" y="2595880"/>
                    <a:pt x="5224741" y="2475230"/>
                    <a:pt x="5422294" y="2359660"/>
                  </a:cubicBezTo>
                  <a:cubicBezTo>
                    <a:pt x="5621075" y="2244090"/>
                    <a:pt x="5824764" y="2141220"/>
                    <a:pt x="6029680" y="2023110"/>
                  </a:cubicBezTo>
                  <a:cubicBezTo>
                    <a:pt x="6245639" y="1899920"/>
                    <a:pt x="6467733" y="1752600"/>
                    <a:pt x="6684919" y="1634490"/>
                  </a:cubicBezTo>
                  <a:cubicBezTo>
                    <a:pt x="6889836" y="1521460"/>
                    <a:pt x="7095979" y="1427480"/>
                    <a:pt x="7294760" y="1328420"/>
                  </a:cubicBezTo>
                  <a:cubicBezTo>
                    <a:pt x="7483724" y="1233170"/>
                    <a:pt x="7662871" y="1136650"/>
                    <a:pt x="7851837" y="1051560"/>
                  </a:cubicBezTo>
                  <a:cubicBezTo>
                    <a:pt x="8042028" y="965200"/>
                    <a:pt x="8224856" y="901700"/>
                    <a:pt x="8432227" y="811530"/>
                  </a:cubicBezTo>
                  <a:cubicBezTo>
                    <a:pt x="8675181" y="704850"/>
                    <a:pt x="8967216" y="562610"/>
                    <a:pt x="9221214" y="448310"/>
                  </a:cubicBezTo>
                  <a:cubicBezTo>
                    <a:pt x="9459260" y="341630"/>
                    <a:pt x="9683808" y="215900"/>
                    <a:pt x="9910811" y="148590"/>
                  </a:cubicBezTo>
                  <a:cubicBezTo>
                    <a:pt x="10118181" y="86360"/>
                    <a:pt x="10309600" y="62230"/>
                    <a:pt x="10525559" y="41910"/>
                  </a:cubicBezTo>
                  <a:cubicBezTo>
                    <a:pt x="10761150" y="20320"/>
                    <a:pt x="11040915" y="0"/>
                    <a:pt x="11274054" y="31750"/>
                  </a:cubicBezTo>
                  <a:cubicBezTo>
                    <a:pt x="11485105" y="60960"/>
                    <a:pt x="11667935" y="130810"/>
                    <a:pt x="11865488" y="204470"/>
                  </a:cubicBezTo>
                  <a:cubicBezTo>
                    <a:pt x="12074084" y="281940"/>
                    <a:pt x="12293725" y="381000"/>
                    <a:pt x="12493733" y="490220"/>
                  </a:cubicBezTo>
                  <a:cubicBezTo>
                    <a:pt x="12690059" y="598170"/>
                    <a:pt x="12852029" y="745490"/>
                    <a:pt x="13054490" y="852170"/>
                  </a:cubicBezTo>
                  <a:cubicBezTo>
                    <a:pt x="13271677" y="966470"/>
                    <a:pt x="13534264" y="1057910"/>
                    <a:pt x="13758813" y="1149350"/>
                  </a:cubicBezTo>
                  <a:cubicBezTo>
                    <a:pt x="13961275" y="1231900"/>
                    <a:pt x="14140422" y="1286510"/>
                    <a:pt x="14341657" y="1377950"/>
                  </a:cubicBezTo>
                  <a:cubicBezTo>
                    <a:pt x="14566206" y="1479550"/>
                    <a:pt x="14816522" y="1626870"/>
                    <a:pt x="15041071" y="1736090"/>
                  </a:cubicBezTo>
                  <a:cubicBezTo>
                    <a:pt x="15245986" y="1835150"/>
                    <a:pt x="15465627" y="1930400"/>
                    <a:pt x="15633731" y="2007870"/>
                  </a:cubicBezTo>
                  <a:cubicBezTo>
                    <a:pt x="15758890" y="2066290"/>
                    <a:pt x="15886500" y="2159000"/>
                    <a:pt x="15961352" y="2160270"/>
                  </a:cubicBezTo>
                  <a:cubicBezTo>
                    <a:pt x="15999390" y="2161540"/>
                    <a:pt x="16005524" y="2142490"/>
                    <a:pt x="16048472" y="2125980"/>
                  </a:cubicBezTo>
                  <a:cubicBezTo>
                    <a:pt x="16167494" y="2076450"/>
                    <a:pt x="16500021" y="1931670"/>
                    <a:pt x="16719662" y="1845310"/>
                  </a:cubicBezTo>
                  <a:cubicBezTo>
                    <a:pt x="16927032" y="1764030"/>
                    <a:pt x="17107409" y="1663700"/>
                    <a:pt x="17331956" y="1620520"/>
                  </a:cubicBezTo>
                  <a:cubicBezTo>
                    <a:pt x="17588407" y="1570990"/>
                    <a:pt x="17922162" y="1548130"/>
                    <a:pt x="18179841" y="1596390"/>
                  </a:cubicBezTo>
                  <a:cubicBezTo>
                    <a:pt x="18410526" y="1639570"/>
                    <a:pt x="18611760" y="1752600"/>
                    <a:pt x="18809314" y="1860550"/>
                  </a:cubicBezTo>
                  <a:cubicBezTo>
                    <a:pt x="19005640" y="1968500"/>
                    <a:pt x="19198286" y="2092960"/>
                    <a:pt x="19361482" y="2241550"/>
                  </a:cubicBezTo>
                  <a:cubicBezTo>
                    <a:pt x="19523452" y="2388870"/>
                    <a:pt x="19632658" y="2580640"/>
                    <a:pt x="19787265" y="2745740"/>
                  </a:cubicBezTo>
                  <a:cubicBezTo>
                    <a:pt x="19951689" y="2922270"/>
                    <a:pt x="20140653" y="3106420"/>
                    <a:pt x="20323482" y="3268980"/>
                  </a:cubicBezTo>
                  <a:cubicBezTo>
                    <a:pt x="20502631" y="3426460"/>
                    <a:pt x="20683004" y="3572510"/>
                    <a:pt x="20873196" y="3708400"/>
                  </a:cubicBezTo>
                  <a:cubicBezTo>
                    <a:pt x="21062161" y="3844290"/>
                    <a:pt x="21303888" y="3996690"/>
                    <a:pt x="21462176" y="4085590"/>
                  </a:cubicBezTo>
                  <a:cubicBezTo>
                    <a:pt x="21562794" y="4144010"/>
                    <a:pt x="21658503" y="4183380"/>
                    <a:pt x="21718628" y="4215130"/>
                  </a:cubicBezTo>
                  <a:cubicBezTo>
                    <a:pt x="21752986" y="4231640"/>
                    <a:pt x="21772619" y="4241800"/>
                    <a:pt x="21798386" y="4254500"/>
                  </a:cubicBezTo>
                  <a:cubicBezTo>
                    <a:pt x="21825380" y="4268470"/>
                    <a:pt x="21876916" y="4295140"/>
                    <a:pt x="21878144" y="4295140"/>
                  </a:cubicBezTo>
                  <a:cubicBezTo>
                    <a:pt x="21879370" y="4296410"/>
                    <a:pt x="21923543" y="4334510"/>
                    <a:pt x="21946858" y="4354830"/>
                  </a:cubicBezTo>
                  <a:cubicBezTo>
                    <a:pt x="21968945" y="4373880"/>
                    <a:pt x="22013119" y="4411980"/>
                    <a:pt x="22014345" y="4413250"/>
                  </a:cubicBezTo>
                  <a:cubicBezTo>
                    <a:pt x="22015571" y="4414520"/>
                    <a:pt x="22052383" y="4467860"/>
                    <a:pt x="22067108" y="4486910"/>
                  </a:cubicBezTo>
                  <a:cubicBezTo>
                    <a:pt x="22075696" y="4500880"/>
                    <a:pt x="22085514" y="4518660"/>
                    <a:pt x="22090422" y="4521200"/>
                  </a:cubicBezTo>
                  <a:cubicBezTo>
                    <a:pt x="22091649" y="4522470"/>
                    <a:pt x="22094103" y="4521200"/>
                    <a:pt x="22094103" y="4521200"/>
                  </a:cubicBezTo>
                  <a:cubicBezTo>
                    <a:pt x="22095329" y="4521200"/>
                    <a:pt x="22095329" y="4521200"/>
                    <a:pt x="22095329" y="4521200"/>
                  </a:cubicBezTo>
                  <a:cubicBezTo>
                    <a:pt x="22095329" y="4522470"/>
                    <a:pt x="22149320" y="4544060"/>
                    <a:pt x="22176315" y="4554220"/>
                  </a:cubicBezTo>
                  <a:cubicBezTo>
                    <a:pt x="22203310" y="4565650"/>
                    <a:pt x="22256073" y="4587240"/>
                    <a:pt x="22257299" y="4587240"/>
                  </a:cubicBezTo>
                  <a:cubicBezTo>
                    <a:pt x="22258527" y="4588510"/>
                    <a:pt x="22305155" y="4621530"/>
                    <a:pt x="22329695" y="4639310"/>
                  </a:cubicBezTo>
                  <a:cubicBezTo>
                    <a:pt x="22353008" y="4657090"/>
                    <a:pt x="22399636" y="4690110"/>
                    <a:pt x="22400862" y="4691380"/>
                  </a:cubicBezTo>
                  <a:cubicBezTo>
                    <a:pt x="22402089" y="4692650"/>
                    <a:pt x="22438900" y="4737100"/>
                    <a:pt x="22458535" y="4759960"/>
                  </a:cubicBezTo>
                  <a:cubicBezTo>
                    <a:pt x="22476940" y="4782820"/>
                    <a:pt x="22514978" y="4827270"/>
                    <a:pt x="22514978" y="4828540"/>
                  </a:cubicBezTo>
                  <a:cubicBezTo>
                    <a:pt x="22516204" y="4828540"/>
                    <a:pt x="22541972" y="4881880"/>
                    <a:pt x="22555470" y="4908550"/>
                  </a:cubicBezTo>
                  <a:cubicBezTo>
                    <a:pt x="22568968" y="4935220"/>
                    <a:pt x="22594736" y="4988560"/>
                    <a:pt x="22594736" y="4988560"/>
                  </a:cubicBezTo>
                  <a:cubicBezTo>
                    <a:pt x="22595962" y="4989830"/>
                    <a:pt x="22608233" y="5048250"/>
                    <a:pt x="22615595" y="5077460"/>
                  </a:cubicBezTo>
                  <a:cubicBezTo>
                    <a:pt x="22621730" y="5106670"/>
                    <a:pt x="22635228" y="5163820"/>
                    <a:pt x="22635228" y="5165090"/>
                  </a:cubicBezTo>
                  <a:cubicBezTo>
                    <a:pt x="22635228" y="5166360"/>
                    <a:pt x="22635228" y="5226050"/>
                    <a:pt x="22634000" y="5255260"/>
                  </a:cubicBezTo>
                  <a:cubicBezTo>
                    <a:pt x="22634000" y="5285740"/>
                    <a:pt x="22634000" y="5345430"/>
                    <a:pt x="22634000" y="5345430"/>
                  </a:cubicBezTo>
                  <a:cubicBezTo>
                    <a:pt x="22634000" y="5346700"/>
                    <a:pt x="22634000" y="5346700"/>
                    <a:pt x="22634000" y="5346700"/>
                  </a:cubicBezTo>
                  <a:cubicBezTo>
                    <a:pt x="22634000" y="5346700"/>
                    <a:pt x="22619277" y="5405120"/>
                    <a:pt x="22611915" y="5434330"/>
                  </a:cubicBezTo>
                  <a:cubicBezTo>
                    <a:pt x="22604551" y="5463540"/>
                    <a:pt x="22591054" y="5520690"/>
                    <a:pt x="22589828" y="5520690"/>
                  </a:cubicBezTo>
                  <a:cubicBezTo>
                    <a:pt x="22589828" y="5521960"/>
                    <a:pt x="22589828" y="5521960"/>
                    <a:pt x="22589828" y="5521960"/>
                  </a:cubicBezTo>
                  <a:cubicBezTo>
                    <a:pt x="22589828" y="5521960"/>
                    <a:pt x="22562832" y="5574030"/>
                    <a:pt x="22549334" y="5600700"/>
                  </a:cubicBezTo>
                  <a:cubicBezTo>
                    <a:pt x="22534611" y="5627370"/>
                    <a:pt x="22508843" y="5679440"/>
                    <a:pt x="22507616" y="5680710"/>
                  </a:cubicBezTo>
                  <a:cubicBezTo>
                    <a:pt x="22506388" y="5681980"/>
                    <a:pt x="22468350" y="5725160"/>
                    <a:pt x="22448717" y="5748020"/>
                  </a:cubicBezTo>
                  <a:cubicBezTo>
                    <a:pt x="22429085" y="5770880"/>
                    <a:pt x="22391048" y="5814060"/>
                    <a:pt x="22389820" y="5815330"/>
                  </a:cubicBezTo>
                  <a:cubicBezTo>
                    <a:pt x="22389820" y="5815330"/>
                    <a:pt x="22341965" y="5848350"/>
                    <a:pt x="22317424" y="5866130"/>
                  </a:cubicBezTo>
                  <a:cubicBezTo>
                    <a:pt x="22294111" y="5882640"/>
                    <a:pt x="22246256" y="5915660"/>
                    <a:pt x="22245029" y="5916930"/>
                  </a:cubicBezTo>
                  <a:cubicBezTo>
                    <a:pt x="22245029" y="5916930"/>
                    <a:pt x="22191040" y="5937250"/>
                    <a:pt x="22164044" y="5947410"/>
                  </a:cubicBezTo>
                  <a:cubicBezTo>
                    <a:pt x="22135823" y="5957570"/>
                    <a:pt x="22083059" y="5979160"/>
                    <a:pt x="22081832" y="5979160"/>
                  </a:cubicBezTo>
                  <a:cubicBezTo>
                    <a:pt x="22080606" y="5979160"/>
                    <a:pt x="22024161" y="5985510"/>
                    <a:pt x="21994712" y="5989320"/>
                  </a:cubicBezTo>
                  <a:cubicBezTo>
                    <a:pt x="21965263" y="5991860"/>
                    <a:pt x="21908820" y="5999480"/>
                    <a:pt x="21907593" y="5999480"/>
                  </a:cubicBezTo>
                  <a:cubicBezTo>
                    <a:pt x="21906365" y="5999480"/>
                    <a:pt x="21849921" y="5990590"/>
                    <a:pt x="21821699" y="5986780"/>
                  </a:cubicBezTo>
                  <a:cubicBezTo>
                    <a:pt x="21792250" y="5982970"/>
                    <a:pt x="21738261" y="5975350"/>
                    <a:pt x="21734581" y="5975350"/>
                  </a:cubicBezTo>
                  <a:cubicBezTo>
                    <a:pt x="21722310" y="5975350"/>
                    <a:pt x="21008171" y="5999480"/>
                    <a:pt x="20705093" y="5993130"/>
                  </a:cubicBezTo>
                  <a:cubicBezTo>
                    <a:pt x="20464593" y="5989320"/>
                    <a:pt x="20274402" y="5970270"/>
                    <a:pt x="20057215" y="5957570"/>
                  </a:cubicBezTo>
                  <a:cubicBezTo>
                    <a:pt x="19837574" y="5944870"/>
                    <a:pt x="19581123" y="5927090"/>
                    <a:pt x="19394612" y="5914390"/>
                  </a:cubicBezTo>
                  <a:cubicBezTo>
                    <a:pt x="19255957" y="5905500"/>
                    <a:pt x="19156566" y="5892800"/>
                    <a:pt x="19036316" y="5890260"/>
                  </a:cubicBezTo>
                  <a:cubicBezTo>
                    <a:pt x="18913612" y="5886450"/>
                    <a:pt x="18804406" y="5897880"/>
                    <a:pt x="18665749" y="5899150"/>
                  </a:cubicBezTo>
                  <a:cubicBezTo>
                    <a:pt x="18485374" y="5901690"/>
                    <a:pt x="18263281" y="5899150"/>
                    <a:pt x="18047322" y="5899150"/>
                  </a:cubicBezTo>
                  <a:cubicBezTo>
                    <a:pt x="17806820" y="5899150"/>
                    <a:pt x="17538099" y="5899150"/>
                    <a:pt x="17285328" y="5897880"/>
                  </a:cubicBezTo>
                  <a:cubicBezTo>
                    <a:pt x="17035013" y="5897880"/>
                    <a:pt x="16779787" y="5895340"/>
                    <a:pt x="16538061" y="5895340"/>
                  </a:cubicBezTo>
                  <a:cubicBezTo>
                    <a:pt x="16313511" y="5894070"/>
                    <a:pt x="16118412" y="5897880"/>
                    <a:pt x="15884048" y="5894070"/>
                  </a:cubicBezTo>
                  <a:cubicBezTo>
                    <a:pt x="15610416" y="5890260"/>
                    <a:pt x="15290158" y="5878830"/>
                    <a:pt x="14998125" y="5868670"/>
                  </a:cubicBezTo>
                  <a:cubicBezTo>
                    <a:pt x="14710997" y="5857240"/>
                    <a:pt x="14410372" y="5845810"/>
                    <a:pt x="14145331" y="5830570"/>
                  </a:cubicBezTo>
                  <a:cubicBezTo>
                    <a:pt x="13913419" y="5816600"/>
                    <a:pt x="13714639" y="5798820"/>
                    <a:pt x="13493772" y="5784850"/>
                  </a:cubicBezTo>
                  <a:cubicBezTo>
                    <a:pt x="13264315" y="5770880"/>
                    <a:pt x="13021362" y="5754370"/>
                    <a:pt x="12794359" y="5748020"/>
                  </a:cubicBezTo>
                  <a:cubicBezTo>
                    <a:pt x="12580853" y="5741670"/>
                    <a:pt x="12379618" y="5744210"/>
                    <a:pt x="12168567" y="5742940"/>
                  </a:cubicBezTo>
                  <a:cubicBezTo>
                    <a:pt x="11951381" y="5741670"/>
                    <a:pt x="11724378" y="5739130"/>
                    <a:pt x="11507192" y="5739130"/>
                  </a:cubicBezTo>
                  <a:cubicBezTo>
                    <a:pt x="11294913" y="5737860"/>
                    <a:pt x="11105950" y="5741670"/>
                    <a:pt x="10878947" y="5736590"/>
                  </a:cubicBezTo>
                  <a:cubicBezTo>
                    <a:pt x="10612679" y="5730240"/>
                    <a:pt x="10288740" y="5708650"/>
                    <a:pt x="10007748" y="5702300"/>
                  </a:cubicBezTo>
                  <a:cubicBezTo>
                    <a:pt x="9745160" y="5695950"/>
                    <a:pt x="9497298" y="5697220"/>
                    <a:pt x="9245755" y="5694680"/>
                  </a:cubicBezTo>
                  <a:cubicBezTo>
                    <a:pt x="8999120" y="5693410"/>
                    <a:pt x="8756166" y="5690870"/>
                    <a:pt x="8514439" y="5690870"/>
                  </a:cubicBezTo>
                  <a:cubicBezTo>
                    <a:pt x="8278846" y="5690870"/>
                    <a:pt x="8072704" y="5693410"/>
                    <a:pt x="7813798" y="5693410"/>
                  </a:cubicBezTo>
                  <a:cubicBezTo>
                    <a:pt x="7488632" y="5692140"/>
                    <a:pt x="7059167" y="5688330"/>
                    <a:pt x="6718050" y="5685790"/>
                  </a:cubicBezTo>
                  <a:cubicBezTo>
                    <a:pt x="6419879" y="5684520"/>
                    <a:pt x="6152384" y="5680710"/>
                    <a:pt x="5878754" y="5680710"/>
                  </a:cubicBezTo>
                  <a:cubicBezTo>
                    <a:pt x="5616167" y="5681980"/>
                    <a:pt x="5358489" y="5685790"/>
                    <a:pt x="5106945" y="5687060"/>
                  </a:cubicBezTo>
                  <a:cubicBezTo>
                    <a:pt x="4865218" y="5688330"/>
                    <a:pt x="4632080" y="5690870"/>
                    <a:pt x="4396489" y="5692140"/>
                  </a:cubicBezTo>
                  <a:cubicBezTo>
                    <a:pt x="4162123" y="5694680"/>
                    <a:pt x="3895856" y="5711190"/>
                    <a:pt x="3695848" y="5697220"/>
                  </a:cubicBezTo>
                  <a:cubicBezTo>
                    <a:pt x="3542468" y="5688330"/>
                    <a:pt x="3408720" y="5638800"/>
                    <a:pt x="3294605" y="5641340"/>
                  </a:cubicBezTo>
                  <a:cubicBezTo>
                    <a:pt x="3209939" y="5643880"/>
                    <a:pt x="3171901" y="5666740"/>
                    <a:pt x="3071284" y="5684520"/>
                  </a:cubicBezTo>
                  <a:cubicBezTo>
                    <a:pt x="2862687" y="5723890"/>
                    <a:pt x="2327697" y="5820410"/>
                    <a:pt x="2109284" y="5849620"/>
                  </a:cubicBezTo>
                  <a:cubicBezTo>
                    <a:pt x="1996396" y="5863590"/>
                    <a:pt x="1912957" y="5869940"/>
                    <a:pt x="1850378" y="5873750"/>
                  </a:cubicBezTo>
                  <a:cubicBezTo>
                    <a:pt x="1816021" y="5875020"/>
                    <a:pt x="1797615" y="5875020"/>
                    <a:pt x="1770620" y="5875020"/>
                  </a:cubicBezTo>
                  <a:cubicBezTo>
                    <a:pt x="1743625" y="5876290"/>
                    <a:pt x="1692089" y="5877560"/>
                    <a:pt x="1690862" y="5877560"/>
                  </a:cubicBezTo>
                  <a:cubicBezTo>
                    <a:pt x="1689636" y="5877560"/>
                    <a:pt x="1638100" y="5866130"/>
                    <a:pt x="1612332" y="5859780"/>
                  </a:cubicBezTo>
                  <a:cubicBezTo>
                    <a:pt x="1585337" y="5854700"/>
                    <a:pt x="1535028" y="5843270"/>
                    <a:pt x="1533801" y="5842000"/>
                  </a:cubicBezTo>
                  <a:cubicBezTo>
                    <a:pt x="1532574" y="5842000"/>
                    <a:pt x="1485947" y="5817870"/>
                    <a:pt x="1461406" y="5806440"/>
                  </a:cubicBezTo>
                  <a:cubicBezTo>
                    <a:pt x="1436865" y="5793740"/>
                    <a:pt x="1390237" y="5769610"/>
                    <a:pt x="1389010" y="5769610"/>
                  </a:cubicBezTo>
                  <a:cubicBezTo>
                    <a:pt x="1387783" y="5768340"/>
                    <a:pt x="1348518" y="5734050"/>
                    <a:pt x="1327658" y="5716270"/>
                  </a:cubicBezTo>
                  <a:cubicBezTo>
                    <a:pt x="1306799" y="5698490"/>
                    <a:pt x="1266306" y="5664200"/>
                    <a:pt x="1266306" y="5662930"/>
                  </a:cubicBezTo>
                  <a:cubicBezTo>
                    <a:pt x="1265079" y="5661660"/>
                    <a:pt x="1230722" y="5612130"/>
                    <a:pt x="1218452" y="5595620"/>
                  </a:cubicBezTo>
                  <a:cubicBezTo>
                    <a:pt x="1211089" y="5585460"/>
                    <a:pt x="1213543" y="5577840"/>
                    <a:pt x="1201273" y="5571490"/>
                  </a:cubicBezTo>
                  <a:cubicBezTo>
                    <a:pt x="1153418" y="5546090"/>
                    <a:pt x="855247" y="5574030"/>
                    <a:pt x="765673" y="5575300"/>
                  </a:cubicBezTo>
                  <a:cubicBezTo>
                    <a:pt x="726408" y="5576570"/>
                    <a:pt x="679780" y="5576570"/>
                    <a:pt x="678553" y="5576570"/>
                  </a:cubicBezTo>
                  <a:cubicBezTo>
                    <a:pt x="677326" y="5576570"/>
                    <a:pt x="624564" y="5570220"/>
                    <a:pt x="596342" y="5566410"/>
                  </a:cubicBezTo>
                  <a:cubicBezTo>
                    <a:pt x="569347" y="5563870"/>
                    <a:pt x="516584" y="5556250"/>
                    <a:pt x="515357" y="5556250"/>
                  </a:cubicBezTo>
                  <a:cubicBezTo>
                    <a:pt x="514130" y="5556250"/>
                    <a:pt x="463821" y="5535930"/>
                    <a:pt x="438053" y="5525770"/>
                  </a:cubicBezTo>
                  <a:cubicBezTo>
                    <a:pt x="412286" y="5515610"/>
                    <a:pt x="361977" y="5496560"/>
                    <a:pt x="360750" y="5495290"/>
                  </a:cubicBezTo>
                  <a:cubicBezTo>
                    <a:pt x="359523" y="5495290"/>
                    <a:pt x="315349" y="5463540"/>
                    <a:pt x="293263" y="5447030"/>
                  </a:cubicBezTo>
                  <a:cubicBezTo>
                    <a:pt x="269949" y="5431790"/>
                    <a:pt x="225775" y="5400040"/>
                    <a:pt x="225775" y="5398770"/>
                  </a:cubicBezTo>
                  <a:cubicBezTo>
                    <a:pt x="224548" y="5398770"/>
                    <a:pt x="188964" y="5356860"/>
                    <a:pt x="170558" y="5335270"/>
                  </a:cubicBezTo>
                  <a:cubicBezTo>
                    <a:pt x="152153" y="5313680"/>
                    <a:pt x="116569" y="5271770"/>
                    <a:pt x="115342" y="5271770"/>
                  </a:cubicBezTo>
                  <a:cubicBezTo>
                    <a:pt x="115342" y="5270500"/>
                    <a:pt x="90801" y="5220970"/>
                    <a:pt x="77303" y="5195570"/>
                  </a:cubicBezTo>
                  <a:cubicBezTo>
                    <a:pt x="65033" y="5170170"/>
                    <a:pt x="39265" y="5121910"/>
                    <a:pt x="39265" y="5120640"/>
                  </a:cubicBezTo>
                  <a:cubicBezTo>
                    <a:pt x="39265" y="5119370"/>
                    <a:pt x="25768" y="5064760"/>
                    <a:pt x="19632" y="5036820"/>
                  </a:cubicBezTo>
                  <a:cubicBezTo>
                    <a:pt x="13497" y="5010150"/>
                    <a:pt x="0" y="4955540"/>
                    <a:pt x="0" y="4954270"/>
                  </a:cubicBezTo>
                </a:path>
              </a:pathLst>
            </a:custGeom>
            <a:solidFill>
              <a:srgbClr val="38582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72131" y="4584060"/>
            <a:ext cx="12736261" cy="2057400"/>
            <a:chOff x="0" y="0"/>
            <a:chExt cx="5031609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31610" cy="812800"/>
            </a:xfrm>
            <a:custGeom>
              <a:avLst/>
              <a:gdLst/>
              <a:ahLst/>
              <a:cxnLst/>
              <a:rect l="l" t="t" r="r" b="b"/>
              <a:pathLst>
                <a:path w="5031610" h="812800">
                  <a:moveTo>
                    <a:pt x="0" y="0"/>
                  </a:moveTo>
                  <a:lnTo>
                    <a:pt x="5031610" y="0"/>
                  </a:lnTo>
                  <a:lnTo>
                    <a:pt x="503161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469FBD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31609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-88349">
            <a:off x="-1839369" y="4915252"/>
            <a:ext cx="15104644" cy="2719111"/>
            <a:chOff x="0" y="0"/>
            <a:chExt cx="26490930" cy="4768850"/>
          </a:xfrm>
        </p:grpSpPr>
        <p:sp>
          <p:nvSpPr>
            <p:cNvPr id="12" name="Freeform 12"/>
            <p:cNvSpPr/>
            <p:nvPr/>
          </p:nvSpPr>
          <p:spPr>
            <a:xfrm>
              <a:off x="50800" y="39370"/>
              <a:ext cx="26396950" cy="4682490"/>
            </a:xfrm>
            <a:custGeom>
              <a:avLst/>
              <a:gdLst/>
              <a:ahLst/>
              <a:cxnLst/>
              <a:rect l="l" t="t" r="r" b="b"/>
              <a:pathLst>
                <a:path w="26396950" h="4682490">
                  <a:moveTo>
                    <a:pt x="0" y="2454910"/>
                  </a:moveTo>
                  <a:cubicBezTo>
                    <a:pt x="276860" y="1463040"/>
                    <a:pt x="629920" y="1201420"/>
                    <a:pt x="749300" y="1173480"/>
                  </a:cubicBezTo>
                  <a:cubicBezTo>
                    <a:pt x="792480" y="1163320"/>
                    <a:pt x="842010" y="1205230"/>
                    <a:pt x="848360" y="1197610"/>
                  </a:cubicBezTo>
                  <a:cubicBezTo>
                    <a:pt x="850900" y="1193800"/>
                    <a:pt x="842010" y="1186180"/>
                    <a:pt x="838200" y="1174750"/>
                  </a:cubicBezTo>
                  <a:cubicBezTo>
                    <a:pt x="829310" y="1146810"/>
                    <a:pt x="811530" y="1073150"/>
                    <a:pt x="808990" y="1021080"/>
                  </a:cubicBezTo>
                  <a:cubicBezTo>
                    <a:pt x="805180" y="969010"/>
                    <a:pt x="807720" y="914400"/>
                    <a:pt x="816610" y="863600"/>
                  </a:cubicBezTo>
                  <a:cubicBezTo>
                    <a:pt x="825500" y="812800"/>
                    <a:pt x="842010" y="760730"/>
                    <a:pt x="862330" y="712470"/>
                  </a:cubicBezTo>
                  <a:cubicBezTo>
                    <a:pt x="883920" y="665480"/>
                    <a:pt x="911860" y="618490"/>
                    <a:pt x="943610" y="577850"/>
                  </a:cubicBezTo>
                  <a:cubicBezTo>
                    <a:pt x="975360" y="535940"/>
                    <a:pt x="1013460" y="497840"/>
                    <a:pt x="1054100" y="466090"/>
                  </a:cubicBezTo>
                  <a:cubicBezTo>
                    <a:pt x="1094740" y="433070"/>
                    <a:pt x="1140460" y="405130"/>
                    <a:pt x="1187450" y="383540"/>
                  </a:cubicBezTo>
                  <a:cubicBezTo>
                    <a:pt x="1235710" y="361950"/>
                    <a:pt x="1337310" y="335280"/>
                    <a:pt x="1337310" y="335280"/>
                  </a:cubicBezTo>
                  <a:cubicBezTo>
                    <a:pt x="1337310" y="335280"/>
                    <a:pt x="1652270" y="267970"/>
                    <a:pt x="1841500" y="238760"/>
                  </a:cubicBezTo>
                  <a:cubicBezTo>
                    <a:pt x="2081530" y="199390"/>
                    <a:pt x="2407920" y="154940"/>
                    <a:pt x="2665730" y="133350"/>
                  </a:cubicBezTo>
                  <a:cubicBezTo>
                    <a:pt x="2891790" y="115570"/>
                    <a:pt x="3087370" y="105410"/>
                    <a:pt x="3305810" y="111760"/>
                  </a:cubicBezTo>
                  <a:cubicBezTo>
                    <a:pt x="3534410" y="119380"/>
                    <a:pt x="3771900" y="143510"/>
                    <a:pt x="4006850" y="182880"/>
                  </a:cubicBezTo>
                  <a:cubicBezTo>
                    <a:pt x="4250690" y="223520"/>
                    <a:pt x="4494530" y="295910"/>
                    <a:pt x="4740910" y="354330"/>
                  </a:cubicBezTo>
                  <a:cubicBezTo>
                    <a:pt x="4993640" y="414020"/>
                    <a:pt x="5255260" y="478790"/>
                    <a:pt x="5502910" y="537210"/>
                  </a:cubicBezTo>
                  <a:cubicBezTo>
                    <a:pt x="5740400" y="593090"/>
                    <a:pt x="5969000" y="648970"/>
                    <a:pt x="6200140" y="698500"/>
                  </a:cubicBezTo>
                  <a:cubicBezTo>
                    <a:pt x="6426200" y="746760"/>
                    <a:pt x="6650990" y="786130"/>
                    <a:pt x="6877050" y="829310"/>
                  </a:cubicBezTo>
                  <a:cubicBezTo>
                    <a:pt x="7104380" y="872490"/>
                    <a:pt x="7334250" y="920750"/>
                    <a:pt x="7557770" y="960120"/>
                  </a:cubicBezTo>
                  <a:cubicBezTo>
                    <a:pt x="7772400" y="998220"/>
                    <a:pt x="7969250" y="1036320"/>
                    <a:pt x="8190230" y="1062990"/>
                  </a:cubicBezTo>
                  <a:cubicBezTo>
                    <a:pt x="8431530" y="1092200"/>
                    <a:pt x="8696960" y="1113790"/>
                    <a:pt x="8949690" y="1122680"/>
                  </a:cubicBezTo>
                  <a:cubicBezTo>
                    <a:pt x="9202420" y="1131570"/>
                    <a:pt x="9452610" y="1135380"/>
                    <a:pt x="9704070" y="1116330"/>
                  </a:cubicBezTo>
                  <a:cubicBezTo>
                    <a:pt x="9959340" y="1097280"/>
                    <a:pt x="10204450" y="1045210"/>
                    <a:pt x="10471150" y="1008380"/>
                  </a:cubicBezTo>
                  <a:cubicBezTo>
                    <a:pt x="10763250" y="969010"/>
                    <a:pt x="11106150" y="941070"/>
                    <a:pt x="11386820" y="890270"/>
                  </a:cubicBezTo>
                  <a:cubicBezTo>
                    <a:pt x="11630660" y="845820"/>
                    <a:pt x="11836400" y="795020"/>
                    <a:pt x="12062460" y="731520"/>
                  </a:cubicBezTo>
                  <a:cubicBezTo>
                    <a:pt x="12296140" y="666750"/>
                    <a:pt x="12529820" y="571500"/>
                    <a:pt x="12766040" y="502920"/>
                  </a:cubicBezTo>
                  <a:cubicBezTo>
                    <a:pt x="13003530" y="435610"/>
                    <a:pt x="13243561" y="372110"/>
                    <a:pt x="13482320" y="326390"/>
                  </a:cubicBezTo>
                  <a:cubicBezTo>
                    <a:pt x="13717270" y="281940"/>
                    <a:pt x="13957300" y="250190"/>
                    <a:pt x="14188439" y="233680"/>
                  </a:cubicBezTo>
                  <a:cubicBezTo>
                    <a:pt x="14411961" y="217170"/>
                    <a:pt x="14616430" y="209550"/>
                    <a:pt x="14848839" y="220980"/>
                  </a:cubicBezTo>
                  <a:cubicBezTo>
                    <a:pt x="15107920" y="234950"/>
                    <a:pt x="15411450" y="276860"/>
                    <a:pt x="15673070" y="317500"/>
                  </a:cubicBezTo>
                  <a:cubicBezTo>
                    <a:pt x="15914370" y="356870"/>
                    <a:pt x="16139161" y="405130"/>
                    <a:pt x="16362680" y="457200"/>
                  </a:cubicBezTo>
                  <a:cubicBezTo>
                    <a:pt x="16578580" y="506730"/>
                    <a:pt x="16776700" y="585470"/>
                    <a:pt x="16995139" y="623570"/>
                  </a:cubicBezTo>
                  <a:cubicBezTo>
                    <a:pt x="17219930" y="662940"/>
                    <a:pt x="17462500" y="669290"/>
                    <a:pt x="17691100" y="689610"/>
                  </a:cubicBezTo>
                  <a:cubicBezTo>
                    <a:pt x="17912080" y="708660"/>
                    <a:pt x="18122900" y="727710"/>
                    <a:pt x="18343880" y="741680"/>
                  </a:cubicBezTo>
                  <a:cubicBezTo>
                    <a:pt x="18573750" y="754380"/>
                    <a:pt x="18812511" y="767080"/>
                    <a:pt x="19044920" y="767080"/>
                  </a:cubicBezTo>
                  <a:cubicBezTo>
                    <a:pt x="19276061" y="768350"/>
                    <a:pt x="19508470" y="768350"/>
                    <a:pt x="19734530" y="745490"/>
                  </a:cubicBezTo>
                  <a:cubicBezTo>
                    <a:pt x="19959320" y="722630"/>
                    <a:pt x="20168870" y="694690"/>
                    <a:pt x="20401280" y="633730"/>
                  </a:cubicBezTo>
                  <a:cubicBezTo>
                    <a:pt x="20666711" y="562610"/>
                    <a:pt x="20975320" y="424180"/>
                    <a:pt x="21234400" y="326390"/>
                  </a:cubicBezTo>
                  <a:cubicBezTo>
                    <a:pt x="21464270" y="240030"/>
                    <a:pt x="21659850" y="133350"/>
                    <a:pt x="21878289" y="81280"/>
                  </a:cubicBezTo>
                  <a:cubicBezTo>
                    <a:pt x="22092920" y="29210"/>
                    <a:pt x="22306280" y="0"/>
                    <a:pt x="22536150" y="11430"/>
                  </a:cubicBezTo>
                  <a:cubicBezTo>
                    <a:pt x="22792689" y="24130"/>
                    <a:pt x="23103839" y="95250"/>
                    <a:pt x="23345139" y="177800"/>
                  </a:cubicBezTo>
                  <a:cubicBezTo>
                    <a:pt x="23557230" y="251460"/>
                    <a:pt x="23721061" y="373380"/>
                    <a:pt x="23915370" y="462280"/>
                  </a:cubicBezTo>
                  <a:cubicBezTo>
                    <a:pt x="24110950" y="551180"/>
                    <a:pt x="24311611" y="711200"/>
                    <a:pt x="24513539" y="713740"/>
                  </a:cubicBezTo>
                  <a:cubicBezTo>
                    <a:pt x="24715470" y="716280"/>
                    <a:pt x="24913589" y="504190"/>
                    <a:pt x="25125680" y="477520"/>
                  </a:cubicBezTo>
                  <a:cubicBezTo>
                    <a:pt x="25340311" y="450850"/>
                    <a:pt x="25604470" y="463550"/>
                    <a:pt x="25796239" y="556260"/>
                  </a:cubicBezTo>
                  <a:cubicBezTo>
                    <a:pt x="25989279" y="651510"/>
                    <a:pt x="26178511" y="844550"/>
                    <a:pt x="26277571" y="1045210"/>
                  </a:cubicBezTo>
                  <a:cubicBezTo>
                    <a:pt x="26382979" y="1256030"/>
                    <a:pt x="26396950" y="1554480"/>
                    <a:pt x="26388061" y="1803400"/>
                  </a:cubicBezTo>
                  <a:cubicBezTo>
                    <a:pt x="26380439" y="2047240"/>
                    <a:pt x="26276300" y="2289810"/>
                    <a:pt x="26236929" y="2523490"/>
                  </a:cubicBezTo>
                  <a:cubicBezTo>
                    <a:pt x="26198829" y="2740660"/>
                    <a:pt x="26168350" y="2946400"/>
                    <a:pt x="26150571" y="3161030"/>
                  </a:cubicBezTo>
                  <a:cubicBezTo>
                    <a:pt x="26131521" y="3379470"/>
                    <a:pt x="26197561" y="3614420"/>
                    <a:pt x="26127711" y="3822700"/>
                  </a:cubicBezTo>
                  <a:cubicBezTo>
                    <a:pt x="26052779" y="4048760"/>
                    <a:pt x="25880061" y="4335780"/>
                    <a:pt x="25681939" y="4457700"/>
                  </a:cubicBezTo>
                  <a:cubicBezTo>
                    <a:pt x="25491439" y="4574540"/>
                    <a:pt x="25210770" y="4542790"/>
                    <a:pt x="24973280" y="4559300"/>
                  </a:cubicBezTo>
                  <a:cubicBezTo>
                    <a:pt x="24735789" y="4575810"/>
                    <a:pt x="24489411" y="4556760"/>
                    <a:pt x="24257000" y="4555490"/>
                  </a:cubicBezTo>
                  <a:cubicBezTo>
                    <a:pt x="24036020" y="4552950"/>
                    <a:pt x="23835361" y="4544060"/>
                    <a:pt x="23613111" y="4547870"/>
                  </a:cubicBezTo>
                  <a:cubicBezTo>
                    <a:pt x="23374350" y="4551680"/>
                    <a:pt x="23114000" y="4561840"/>
                    <a:pt x="22867620" y="4578350"/>
                  </a:cubicBezTo>
                  <a:cubicBezTo>
                    <a:pt x="22626320" y="4594860"/>
                    <a:pt x="22401530" y="4629150"/>
                    <a:pt x="22148800" y="4645660"/>
                  </a:cubicBezTo>
                  <a:cubicBezTo>
                    <a:pt x="21870670" y="4664710"/>
                    <a:pt x="21553170" y="4674870"/>
                    <a:pt x="21269961" y="4678680"/>
                  </a:cubicBezTo>
                  <a:cubicBezTo>
                    <a:pt x="21004530" y="4682490"/>
                    <a:pt x="20774661" y="4676140"/>
                    <a:pt x="20499070" y="4673600"/>
                  </a:cubicBezTo>
                  <a:cubicBezTo>
                    <a:pt x="20180300" y="4671060"/>
                    <a:pt x="19785330" y="4662170"/>
                    <a:pt x="19467830" y="4658360"/>
                  </a:cubicBezTo>
                  <a:cubicBezTo>
                    <a:pt x="19194780" y="4655820"/>
                    <a:pt x="18957291" y="4655820"/>
                    <a:pt x="18709641" y="4655820"/>
                  </a:cubicBezTo>
                  <a:cubicBezTo>
                    <a:pt x="18469611" y="4654550"/>
                    <a:pt x="18241011" y="4654550"/>
                    <a:pt x="18000980" y="4653280"/>
                  </a:cubicBezTo>
                  <a:cubicBezTo>
                    <a:pt x="17755870" y="4652010"/>
                    <a:pt x="17505680" y="4652010"/>
                    <a:pt x="17254220" y="4650740"/>
                  </a:cubicBezTo>
                  <a:cubicBezTo>
                    <a:pt x="16997680" y="4649470"/>
                    <a:pt x="16746220" y="4649470"/>
                    <a:pt x="16479520" y="4648200"/>
                  </a:cubicBezTo>
                  <a:cubicBezTo>
                    <a:pt x="16195041" y="4646930"/>
                    <a:pt x="15892780" y="4646930"/>
                    <a:pt x="15596870" y="4643120"/>
                  </a:cubicBezTo>
                  <a:cubicBezTo>
                    <a:pt x="15297150" y="4638040"/>
                    <a:pt x="14979650" y="4624070"/>
                    <a:pt x="14692630" y="4621530"/>
                  </a:cubicBezTo>
                  <a:cubicBezTo>
                    <a:pt x="14432280" y="4617720"/>
                    <a:pt x="14192250" y="4621530"/>
                    <a:pt x="13947141" y="4621530"/>
                  </a:cubicBezTo>
                  <a:cubicBezTo>
                    <a:pt x="13712191" y="4622800"/>
                    <a:pt x="13487400" y="4626610"/>
                    <a:pt x="13251180" y="4627880"/>
                  </a:cubicBezTo>
                  <a:cubicBezTo>
                    <a:pt x="13007341" y="4629150"/>
                    <a:pt x="12745720" y="4632960"/>
                    <a:pt x="12506961" y="4630420"/>
                  </a:cubicBezTo>
                  <a:cubicBezTo>
                    <a:pt x="12285980" y="4629150"/>
                    <a:pt x="12091670" y="4625340"/>
                    <a:pt x="11866880" y="4618990"/>
                  </a:cubicBezTo>
                  <a:cubicBezTo>
                    <a:pt x="11615420" y="4610100"/>
                    <a:pt x="11328400" y="4593590"/>
                    <a:pt x="11069320" y="4582160"/>
                  </a:cubicBezTo>
                  <a:cubicBezTo>
                    <a:pt x="10821670" y="4572000"/>
                    <a:pt x="10593070" y="4574540"/>
                    <a:pt x="10345420" y="4556760"/>
                  </a:cubicBezTo>
                  <a:cubicBezTo>
                    <a:pt x="10082530" y="4537710"/>
                    <a:pt x="9813290" y="4491990"/>
                    <a:pt x="9533890" y="4469130"/>
                  </a:cubicBezTo>
                  <a:cubicBezTo>
                    <a:pt x="9236710" y="4445000"/>
                    <a:pt x="8919210" y="4441190"/>
                    <a:pt x="8615680" y="4419600"/>
                  </a:cubicBezTo>
                  <a:cubicBezTo>
                    <a:pt x="8313420" y="4396740"/>
                    <a:pt x="7997190" y="4362450"/>
                    <a:pt x="7715250" y="4337050"/>
                  </a:cubicBezTo>
                  <a:cubicBezTo>
                    <a:pt x="7465060" y="4315460"/>
                    <a:pt x="7244080" y="4287520"/>
                    <a:pt x="7007860" y="4274820"/>
                  </a:cubicBezTo>
                  <a:cubicBezTo>
                    <a:pt x="6772910" y="4263390"/>
                    <a:pt x="6536690" y="4267200"/>
                    <a:pt x="6301740" y="4265930"/>
                  </a:cubicBezTo>
                  <a:cubicBezTo>
                    <a:pt x="6066790" y="4265930"/>
                    <a:pt x="5826760" y="4268470"/>
                    <a:pt x="5596890" y="4269740"/>
                  </a:cubicBezTo>
                  <a:cubicBezTo>
                    <a:pt x="5377180" y="4271010"/>
                    <a:pt x="5172710" y="4272280"/>
                    <a:pt x="4950460" y="4273550"/>
                  </a:cubicBezTo>
                  <a:cubicBezTo>
                    <a:pt x="4714240" y="4274820"/>
                    <a:pt x="4456430" y="4276090"/>
                    <a:pt x="4218940" y="4277360"/>
                  </a:cubicBezTo>
                  <a:cubicBezTo>
                    <a:pt x="3994150" y="4278630"/>
                    <a:pt x="3784600" y="4272280"/>
                    <a:pt x="3563620" y="4279900"/>
                  </a:cubicBezTo>
                  <a:cubicBezTo>
                    <a:pt x="3338830" y="4286250"/>
                    <a:pt x="3108960" y="4310380"/>
                    <a:pt x="2884170" y="4318000"/>
                  </a:cubicBezTo>
                  <a:cubicBezTo>
                    <a:pt x="2661920" y="4325620"/>
                    <a:pt x="2446020" y="4320540"/>
                    <a:pt x="2219960" y="4325620"/>
                  </a:cubicBezTo>
                  <a:cubicBezTo>
                    <a:pt x="1985010" y="4330700"/>
                    <a:pt x="1739900" y="4354830"/>
                    <a:pt x="1501140" y="4349750"/>
                  </a:cubicBezTo>
                  <a:cubicBezTo>
                    <a:pt x="1263650" y="4343400"/>
                    <a:pt x="1004570" y="4380230"/>
                    <a:pt x="791210" y="4292600"/>
                  </a:cubicBezTo>
                  <a:cubicBezTo>
                    <a:pt x="570230" y="4201160"/>
                    <a:pt x="323850" y="3995420"/>
                    <a:pt x="205740" y="3794760"/>
                  </a:cubicBezTo>
                  <a:cubicBezTo>
                    <a:pt x="96520" y="3609340"/>
                    <a:pt x="107950" y="3369310"/>
                    <a:pt x="74930" y="3149600"/>
                  </a:cubicBezTo>
                  <a:cubicBezTo>
                    <a:pt x="39370" y="2923540"/>
                    <a:pt x="0" y="2454910"/>
                    <a:pt x="0" y="2454910"/>
                  </a:cubicBezTo>
                  <a:moveTo>
                    <a:pt x="3088640" y="2024380"/>
                  </a:moveTo>
                  <a:cubicBezTo>
                    <a:pt x="3100070" y="2000250"/>
                    <a:pt x="3100070" y="2000250"/>
                    <a:pt x="3100070" y="2000250"/>
                  </a:cubicBezTo>
                  <a:cubicBezTo>
                    <a:pt x="3100070" y="2000250"/>
                    <a:pt x="3092450" y="1997710"/>
                    <a:pt x="3089910" y="2000250"/>
                  </a:cubicBezTo>
                  <a:cubicBezTo>
                    <a:pt x="3086100" y="2004060"/>
                    <a:pt x="3088640" y="2024380"/>
                    <a:pt x="3088640" y="2024380"/>
                  </a:cubicBezTo>
                  <a:moveTo>
                    <a:pt x="4352290" y="2804160"/>
                  </a:moveTo>
                  <a:cubicBezTo>
                    <a:pt x="4377690" y="2804160"/>
                    <a:pt x="4394200" y="2807970"/>
                    <a:pt x="4395470" y="2805430"/>
                  </a:cubicBezTo>
                  <a:cubicBezTo>
                    <a:pt x="4398010" y="2800350"/>
                    <a:pt x="4366260" y="2764790"/>
                    <a:pt x="4358640" y="2767330"/>
                  </a:cubicBezTo>
                  <a:cubicBezTo>
                    <a:pt x="4353560" y="2768600"/>
                    <a:pt x="4352290" y="2804160"/>
                    <a:pt x="4352290" y="2804160"/>
                  </a:cubicBezTo>
                </a:path>
              </a:pathLst>
            </a:custGeom>
            <a:solidFill>
              <a:srgbClr val="50ADC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152164" y="4015057"/>
            <a:ext cx="1354036" cy="2820909"/>
          </a:xfrm>
          <a:custGeom>
            <a:avLst/>
            <a:gdLst/>
            <a:ahLst/>
            <a:cxnLst/>
            <a:rect l="l" t="t" r="r" b="b"/>
            <a:pathLst>
              <a:path w="2031054" h="4231363">
                <a:moveTo>
                  <a:pt x="0" y="0"/>
                </a:moveTo>
                <a:lnTo>
                  <a:pt x="2031054" y="0"/>
                </a:lnTo>
                <a:lnTo>
                  <a:pt x="2031054" y="4231363"/>
                </a:lnTo>
                <a:lnTo>
                  <a:pt x="0" y="4231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 rot="-88349">
            <a:off x="-728041" y="5476411"/>
            <a:ext cx="15104644" cy="2719111"/>
            <a:chOff x="0" y="0"/>
            <a:chExt cx="26490930" cy="4768850"/>
          </a:xfrm>
        </p:grpSpPr>
        <p:sp>
          <p:nvSpPr>
            <p:cNvPr id="15" name="Freeform 15"/>
            <p:cNvSpPr/>
            <p:nvPr/>
          </p:nvSpPr>
          <p:spPr>
            <a:xfrm>
              <a:off x="50800" y="39370"/>
              <a:ext cx="26396950" cy="4682490"/>
            </a:xfrm>
            <a:custGeom>
              <a:avLst/>
              <a:gdLst/>
              <a:ahLst/>
              <a:cxnLst/>
              <a:rect l="l" t="t" r="r" b="b"/>
              <a:pathLst>
                <a:path w="26396950" h="4682490">
                  <a:moveTo>
                    <a:pt x="0" y="2454910"/>
                  </a:moveTo>
                  <a:cubicBezTo>
                    <a:pt x="276860" y="1463040"/>
                    <a:pt x="629920" y="1201420"/>
                    <a:pt x="749300" y="1173480"/>
                  </a:cubicBezTo>
                  <a:cubicBezTo>
                    <a:pt x="792480" y="1163320"/>
                    <a:pt x="842010" y="1205230"/>
                    <a:pt x="848360" y="1197610"/>
                  </a:cubicBezTo>
                  <a:cubicBezTo>
                    <a:pt x="850900" y="1193800"/>
                    <a:pt x="842010" y="1186180"/>
                    <a:pt x="838200" y="1174750"/>
                  </a:cubicBezTo>
                  <a:cubicBezTo>
                    <a:pt x="829310" y="1146810"/>
                    <a:pt x="811530" y="1073150"/>
                    <a:pt x="808990" y="1021080"/>
                  </a:cubicBezTo>
                  <a:cubicBezTo>
                    <a:pt x="805180" y="969010"/>
                    <a:pt x="807720" y="914400"/>
                    <a:pt x="816610" y="863600"/>
                  </a:cubicBezTo>
                  <a:cubicBezTo>
                    <a:pt x="825500" y="812800"/>
                    <a:pt x="842010" y="760730"/>
                    <a:pt x="862330" y="712470"/>
                  </a:cubicBezTo>
                  <a:cubicBezTo>
                    <a:pt x="883920" y="665480"/>
                    <a:pt x="911860" y="618490"/>
                    <a:pt x="943610" y="577850"/>
                  </a:cubicBezTo>
                  <a:cubicBezTo>
                    <a:pt x="975360" y="535940"/>
                    <a:pt x="1013460" y="497840"/>
                    <a:pt x="1054100" y="466090"/>
                  </a:cubicBezTo>
                  <a:cubicBezTo>
                    <a:pt x="1094740" y="433070"/>
                    <a:pt x="1140460" y="405130"/>
                    <a:pt x="1187450" y="383540"/>
                  </a:cubicBezTo>
                  <a:cubicBezTo>
                    <a:pt x="1235710" y="361950"/>
                    <a:pt x="1337310" y="335280"/>
                    <a:pt x="1337310" y="335280"/>
                  </a:cubicBezTo>
                  <a:cubicBezTo>
                    <a:pt x="1337310" y="335280"/>
                    <a:pt x="1652270" y="267970"/>
                    <a:pt x="1841500" y="238760"/>
                  </a:cubicBezTo>
                  <a:cubicBezTo>
                    <a:pt x="2081530" y="199390"/>
                    <a:pt x="2407920" y="154940"/>
                    <a:pt x="2665730" y="133350"/>
                  </a:cubicBezTo>
                  <a:cubicBezTo>
                    <a:pt x="2891790" y="115570"/>
                    <a:pt x="3087370" y="105410"/>
                    <a:pt x="3305810" y="111760"/>
                  </a:cubicBezTo>
                  <a:cubicBezTo>
                    <a:pt x="3534410" y="119380"/>
                    <a:pt x="3771900" y="143510"/>
                    <a:pt x="4006850" y="182880"/>
                  </a:cubicBezTo>
                  <a:cubicBezTo>
                    <a:pt x="4250690" y="223520"/>
                    <a:pt x="4494530" y="295910"/>
                    <a:pt x="4740910" y="354330"/>
                  </a:cubicBezTo>
                  <a:cubicBezTo>
                    <a:pt x="4993640" y="414020"/>
                    <a:pt x="5255260" y="478790"/>
                    <a:pt x="5502910" y="537210"/>
                  </a:cubicBezTo>
                  <a:cubicBezTo>
                    <a:pt x="5740400" y="593090"/>
                    <a:pt x="5969000" y="648970"/>
                    <a:pt x="6200140" y="698500"/>
                  </a:cubicBezTo>
                  <a:cubicBezTo>
                    <a:pt x="6426200" y="746760"/>
                    <a:pt x="6650990" y="786130"/>
                    <a:pt x="6877050" y="829310"/>
                  </a:cubicBezTo>
                  <a:cubicBezTo>
                    <a:pt x="7104380" y="872490"/>
                    <a:pt x="7334250" y="920750"/>
                    <a:pt x="7557770" y="960120"/>
                  </a:cubicBezTo>
                  <a:cubicBezTo>
                    <a:pt x="7772400" y="998220"/>
                    <a:pt x="7969250" y="1036320"/>
                    <a:pt x="8190230" y="1062990"/>
                  </a:cubicBezTo>
                  <a:cubicBezTo>
                    <a:pt x="8431530" y="1092200"/>
                    <a:pt x="8696960" y="1113790"/>
                    <a:pt x="8949690" y="1122680"/>
                  </a:cubicBezTo>
                  <a:cubicBezTo>
                    <a:pt x="9202420" y="1131570"/>
                    <a:pt x="9452610" y="1135380"/>
                    <a:pt x="9704070" y="1116330"/>
                  </a:cubicBezTo>
                  <a:cubicBezTo>
                    <a:pt x="9959340" y="1097280"/>
                    <a:pt x="10204450" y="1045210"/>
                    <a:pt x="10471150" y="1008380"/>
                  </a:cubicBezTo>
                  <a:cubicBezTo>
                    <a:pt x="10763250" y="969010"/>
                    <a:pt x="11106150" y="941070"/>
                    <a:pt x="11386820" y="890270"/>
                  </a:cubicBezTo>
                  <a:cubicBezTo>
                    <a:pt x="11630660" y="845820"/>
                    <a:pt x="11836400" y="795020"/>
                    <a:pt x="12062460" y="731520"/>
                  </a:cubicBezTo>
                  <a:cubicBezTo>
                    <a:pt x="12296140" y="666750"/>
                    <a:pt x="12529820" y="571500"/>
                    <a:pt x="12766040" y="502920"/>
                  </a:cubicBezTo>
                  <a:cubicBezTo>
                    <a:pt x="13003530" y="435610"/>
                    <a:pt x="13243561" y="372110"/>
                    <a:pt x="13482320" y="326390"/>
                  </a:cubicBezTo>
                  <a:cubicBezTo>
                    <a:pt x="13717270" y="281940"/>
                    <a:pt x="13957300" y="250190"/>
                    <a:pt x="14188439" y="233680"/>
                  </a:cubicBezTo>
                  <a:cubicBezTo>
                    <a:pt x="14411961" y="217170"/>
                    <a:pt x="14616430" y="209550"/>
                    <a:pt x="14848839" y="220980"/>
                  </a:cubicBezTo>
                  <a:cubicBezTo>
                    <a:pt x="15107920" y="234950"/>
                    <a:pt x="15411450" y="276860"/>
                    <a:pt x="15673070" y="317500"/>
                  </a:cubicBezTo>
                  <a:cubicBezTo>
                    <a:pt x="15914370" y="356870"/>
                    <a:pt x="16139161" y="405130"/>
                    <a:pt x="16362680" y="457200"/>
                  </a:cubicBezTo>
                  <a:cubicBezTo>
                    <a:pt x="16578580" y="506730"/>
                    <a:pt x="16776700" y="585470"/>
                    <a:pt x="16995139" y="623570"/>
                  </a:cubicBezTo>
                  <a:cubicBezTo>
                    <a:pt x="17219930" y="662940"/>
                    <a:pt x="17462500" y="669290"/>
                    <a:pt x="17691100" y="689610"/>
                  </a:cubicBezTo>
                  <a:cubicBezTo>
                    <a:pt x="17912080" y="708660"/>
                    <a:pt x="18122900" y="727710"/>
                    <a:pt x="18343880" y="741680"/>
                  </a:cubicBezTo>
                  <a:cubicBezTo>
                    <a:pt x="18573750" y="754380"/>
                    <a:pt x="18812511" y="767080"/>
                    <a:pt x="19044920" y="767080"/>
                  </a:cubicBezTo>
                  <a:cubicBezTo>
                    <a:pt x="19276061" y="768350"/>
                    <a:pt x="19508470" y="768350"/>
                    <a:pt x="19734530" y="745490"/>
                  </a:cubicBezTo>
                  <a:cubicBezTo>
                    <a:pt x="19959320" y="722630"/>
                    <a:pt x="20168870" y="694690"/>
                    <a:pt x="20401280" y="633730"/>
                  </a:cubicBezTo>
                  <a:cubicBezTo>
                    <a:pt x="20666711" y="562610"/>
                    <a:pt x="20975320" y="424180"/>
                    <a:pt x="21234400" y="326390"/>
                  </a:cubicBezTo>
                  <a:cubicBezTo>
                    <a:pt x="21464270" y="240030"/>
                    <a:pt x="21659850" y="133350"/>
                    <a:pt x="21878289" y="81280"/>
                  </a:cubicBezTo>
                  <a:cubicBezTo>
                    <a:pt x="22092920" y="29210"/>
                    <a:pt x="22306280" y="0"/>
                    <a:pt x="22536150" y="11430"/>
                  </a:cubicBezTo>
                  <a:cubicBezTo>
                    <a:pt x="22792689" y="24130"/>
                    <a:pt x="23103839" y="95250"/>
                    <a:pt x="23345139" y="177800"/>
                  </a:cubicBezTo>
                  <a:cubicBezTo>
                    <a:pt x="23557230" y="251460"/>
                    <a:pt x="23721061" y="373380"/>
                    <a:pt x="23915370" y="462280"/>
                  </a:cubicBezTo>
                  <a:cubicBezTo>
                    <a:pt x="24110950" y="551180"/>
                    <a:pt x="24311611" y="711200"/>
                    <a:pt x="24513539" y="713740"/>
                  </a:cubicBezTo>
                  <a:cubicBezTo>
                    <a:pt x="24715470" y="716280"/>
                    <a:pt x="24913589" y="504190"/>
                    <a:pt x="25125680" y="477520"/>
                  </a:cubicBezTo>
                  <a:cubicBezTo>
                    <a:pt x="25340311" y="450850"/>
                    <a:pt x="25604470" y="463550"/>
                    <a:pt x="25796239" y="556260"/>
                  </a:cubicBezTo>
                  <a:cubicBezTo>
                    <a:pt x="25989279" y="651510"/>
                    <a:pt x="26178511" y="844550"/>
                    <a:pt x="26277571" y="1045210"/>
                  </a:cubicBezTo>
                  <a:cubicBezTo>
                    <a:pt x="26382979" y="1256030"/>
                    <a:pt x="26396950" y="1554480"/>
                    <a:pt x="26388061" y="1803400"/>
                  </a:cubicBezTo>
                  <a:cubicBezTo>
                    <a:pt x="26380439" y="2047240"/>
                    <a:pt x="26276300" y="2289810"/>
                    <a:pt x="26236929" y="2523490"/>
                  </a:cubicBezTo>
                  <a:cubicBezTo>
                    <a:pt x="26198829" y="2740660"/>
                    <a:pt x="26168350" y="2946400"/>
                    <a:pt x="26150571" y="3161030"/>
                  </a:cubicBezTo>
                  <a:cubicBezTo>
                    <a:pt x="26131521" y="3379470"/>
                    <a:pt x="26197561" y="3614420"/>
                    <a:pt x="26127711" y="3822700"/>
                  </a:cubicBezTo>
                  <a:cubicBezTo>
                    <a:pt x="26052779" y="4048760"/>
                    <a:pt x="25880061" y="4335780"/>
                    <a:pt x="25681939" y="4457700"/>
                  </a:cubicBezTo>
                  <a:cubicBezTo>
                    <a:pt x="25491439" y="4574540"/>
                    <a:pt x="25210770" y="4542790"/>
                    <a:pt x="24973280" y="4559300"/>
                  </a:cubicBezTo>
                  <a:cubicBezTo>
                    <a:pt x="24735789" y="4575810"/>
                    <a:pt x="24489411" y="4556760"/>
                    <a:pt x="24257000" y="4555490"/>
                  </a:cubicBezTo>
                  <a:cubicBezTo>
                    <a:pt x="24036020" y="4552950"/>
                    <a:pt x="23835361" y="4544060"/>
                    <a:pt x="23613111" y="4547870"/>
                  </a:cubicBezTo>
                  <a:cubicBezTo>
                    <a:pt x="23374350" y="4551680"/>
                    <a:pt x="23114000" y="4561840"/>
                    <a:pt x="22867620" y="4578350"/>
                  </a:cubicBezTo>
                  <a:cubicBezTo>
                    <a:pt x="22626320" y="4594860"/>
                    <a:pt x="22401530" y="4629150"/>
                    <a:pt x="22148800" y="4645660"/>
                  </a:cubicBezTo>
                  <a:cubicBezTo>
                    <a:pt x="21870670" y="4664710"/>
                    <a:pt x="21553170" y="4674870"/>
                    <a:pt x="21269961" y="4678680"/>
                  </a:cubicBezTo>
                  <a:cubicBezTo>
                    <a:pt x="21004530" y="4682490"/>
                    <a:pt x="20774661" y="4676140"/>
                    <a:pt x="20499070" y="4673600"/>
                  </a:cubicBezTo>
                  <a:cubicBezTo>
                    <a:pt x="20180300" y="4671060"/>
                    <a:pt x="19785330" y="4662170"/>
                    <a:pt x="19467830" y="4658360"/>
                  </a:cubicBezTo>
                  <a:cubicBezTo>
                    <a:pt x="19194780" y="4655820"/>
                    <a:pt x="18957291" y="4655820"/>
                    <a:pt x="18709641" y="4655820"/>
                  </a:cubicBezTo>
                  <a:cubicBezTo>
                    <a:pt x="18469611" y="4654550"/>
                    <a:pt x="18241011" y="4654550"/>
                    <a:pt x="18000980" y="4653280"/>
                  </a:cubicBezTo>
                  <a:cubicBezTo>
                    <a:pt x="17755870" y="4652010"/>
                    <a:pt x="17505680" y="4652010"/>
                    <a:pt x="17254220" y="4650740"/>
                  </a:cubicBezTo>
                  <a:cubicBezTo>
                    <a:pt x="16997680" y="4649470"/>
                    <a:pt x="16746220" y="4649470"/>
                    <a:pt x="16479520" y="4648200"/>
                  </a:cubicBezTo>
                  <a:cubicBezTo>
                    <a:pt x="16195041" y="4646930"/>
                    <a:pt x="15892780" y="4646930"/>
                    <a:pt x="15596870" y="4643120"/>
                  </a:cubicBezTo>
                  <a:cubicBezTo>
                    <a:pt x="15297150" y="4638040"/>
                    <a:pt x="14979650" y="4624070"/>
                    <a:pt x="14692630" y="4621530"/>
                  </a:cubicBezTo>
                  <a:cubicBezTo>
                    <a:pt x="14432280" y="4617720"/>
                    <a:pt x="14192250" y="4621530"/>
                    <a:pt x="13947141" y="4621530"/>
                  </a:cubicBezTo>
                  <a:cubicBezTo>
                    <a:pt x="13712191" y="4622800"/>
                    <a:pt x="13487400" y="4626610"/>
                    <a:pt x="13251180" y="4627880"/>
                  </a:cubicBezTo>
                  <a:cubicBezTo>
                    <a:pt x="13007341" y="4629150"/>
                    <a:pt x="12745720" y="4632960"/>
                    <a:pt x="12506961" y="4630420"/>
                  </a:cubicBezTo>
                  <a:cubicBezTo>
                    <a:pt x="12285980" y="4629150"/>
                    <a:pt x="12091670" y="4625340"/>
                    <a:pt x="11866880" y="4618990"/>
                  </a:cubicBezTo>
                  <a:cubicBezTo>
                    <a:pt x="11615420" y="4610100"/>
                    <a:pt x="11328400" y="4593590"/>
                    <a:pt x="11069320" y="4582160"/>
                  </a:cubicBezTo>
                  <a:cubicBezTo>
                    <a:pt x="10821670" y="4572000"/>
                    <a:pt x="10593070" y="4574540"/>
                    <a:pt x="10345420" y="4556760"/>
                  </a:cubicBezTo>
                  <a:cubicBezTo>
                    <a:pt x="10082530" y="4537710"/>
                    <a:pt x="9813290" y="4491990"/>
                    <a:pt x="9533890" y="4469130"/>
                  </a:cubicBezTo>
                  <a:cubicBezTo>
                    <a:pt x="9236710" y="4445000"/>
                    <a:pt x="8919210" y="4441190"/>
                    <a:pt x="8615680" y="4419600"/>
                  </a:cubicBezTo>
                  <a:cubicBezTo>
                    <a:pt x="8313420" y="4396740"/>
                    <a:pt x="7997190" y="4362450"/>
                    <a:pt x="7715250" y="4337050"/>
                  </a:cubicBezTo>
                  <a:cubicBezTo>
                    <a:pt x="7465060" y="4315460"/>
                    <a:pt x="7244080" y="4287520"/>
                    <a:pt x="7007860" y="4274820"/>
                  </a:cubicBezTo>
                  <a:cubicBezTo>
                    <a:pt x="6772910" y="4263390"/>
                    <a:pt x="6536690" y="4267200"/>
                    <a:pt x="6301740" y="4265930"/>
                  </a:cubicBezTo>
                  <a:cubicBezTo>
                    <a:pt x="6066790" y="4265930"/>
                    <a:pt x="5826760" y="4268470"/>
                    <a:pt x="5596890" y="4269740"/>
                  </a:cubicBezTo>
                  <a:cubicBezTo>
                    <a:pt x="5377180" y="4271010"/>
                    <a:pt x="5172710" y="4272280"/>
                    <a:pt x="4950460" y="4273550"/>
                  </a:cubicBezTo>
                  <a:cubicBezTo>
                    <a:pt x="4714240" y="4274820"/>
                    <a:pt x="4456430" y="4276090"/>
                    <a:pt x="4218940" y="4277360"/>
                  </a:cubicBezTo>
                  <a:cubicBezTo>
                    <a:pt x="3994150" y="4278630"/>
                    <a:pt x="3784600" y="4272280"/>
                    <a:pt x="3563620" y="4279900"/>
                  </a:cubicBezTo>
                  <a:cubicBezTo>
                    <a:pt x="3338830" y="4286250"/>
                    <a:pt x="3108960" y="4310380"/>
                    <a:pt x="2884170" y="4318000"/>
                  </a:cubicBezTo>
                  <a:cubicBezTo>
                    <a:pt x="2661920" y="4325620"/>
                    <a:pt x="2446020" y="4320540"/>
                    <a:pt x="2219960" y="4325620"/>
                  </a:cubicBezTo>
                  <a:cubicBezTo>
                    <a:pt x="1985010" y="4330700"/>
                    <a:pt x="1739900" y="4354830"/>
                    <a:pt x="1501140" y="4349750"/>
                  </a:cubicBezTo>
                  <a:cubicBezTo>
                    <a:pt x="1263650" y="4343400"/>
                    <a:pt x="1004570" y="4380230"/>
                    <a:pt x="791210" y="4292600"/>
                  </a:cubicBezTo>
                  <a:cubicBezTo>
                    <a:pt x="570230" y="4201160"/>
                    <a:pt x="323850" y="3995420"/>
                    <a:pt x="205740" y="3794760"/>
                  </a:cubicBezTo>
                  <a:cubicBezTo>
                    <a:pt x="96520" y="3609340"/>
                    <a:pt x="107950" y="3369310"/>
                    <a:pt x="74930" y="3149600"/>
                  </a:cubicBezTo>
                  <a:cubicBezTo>
                    <a:pt x="39370" y="2923540"/>
                    <a:pt x="0" y="2454910"/>
                    <a:pt x="0" y="2454910"/>
                  </a:cubicBezTo>
                  <a:moveTo>
                    <a:pt x="3088640" y="2024380"/>
                  </a:moveTo>
                  <a:cubicBezTo>
                    <a:pt x="3100070" y="2000250"/>
                    <a:pt x="3100070" y="2000250"/>
                    <a:pt x="3100070" y="2000250"/>
                  </a:cubicBezTo>
                  <a:cubicBezTo>
                    <a:pt x="3100070" y="2000250"/>
                    <a:pt x="3092450" y="1997710"/>
                    <a:pt x="3089910" y="2000250"/>
                  </a:cubicBezTo>
                  <a:cubicBezTo>
                    <a:pt x="3086100" y="2004060"/>
                    <a:pt x="3088640" y="2024380"/>
                    <a:pt x="3088640" y="2024380"/>
                  </a:cubicBezTo>
                  <a:moveTo>
                    <a:pt x="4352290" y="2804160"/>
                  </a:moveTo>
                  <a:cubicBezTo>
                    <a:pt x="4377690" y="2804160"/>
                    <a:pt x="4394200" y="2807970"/>
                    <a:pt x="4395470" y="2805430"/>
                  </a:cubicBezTo>
                  <a:cubicBezTo>
                    <a:pt x="4398010" y="2800350"/>
                    <a:pt x="4366260" y="2764790"/>
                    <a:pt x="4358640" y="2767330"/>
                  </a:cubicBezTo>
                  <a:cubicBezTo>
                    <a:pt x="4353560" y="2768600"/>
                    <a:pt x="4352290" y="2804160"/>
                    <a:pt x="4352290" y="2804160"/>
                  </a:cubicBezTo>
                </a:path>
              </a:pathLst>
            </a:custGeom>
            <a:solidFill>
              <a:srgbClr val="5CB5D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 rot="741734">
            <a:off x="-1498641" y="5394767"/>
            <a:ext cx="12537233" cy="3667141"/>
          </a:xfrm>
          <a:custGeom>
            <a:avLst/>
            <a:gdLst/>
            <a:ahLst/>
            <a:cxnLst/>
            <a:rect l="l" t="t" r="r" b="b"/>
            <a:pathLst>
              <a:path w="18805850" h="5500711">
                <a:moveTo>
                  <a:pt x="0" y="0"/>
                </a:moveTo>
                <a:lnTo>
                  <a:pt x="18805850" y="0"/>
                </a:lnTo>
                <a:lnTo>
                  <a:pt x="18805850" y="5500711"/>
                </a:lnTo>
                <a:lnTo>
                  <a:pt x="0" y="5500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2244614" y="4142264"/>
            <a:ext cx="4579667" cy="2820909"/>
          </a:xfrm>
          <a:custGeom>
            <a:avLst/>
            <a:gdLst/>
            <a:ahLst/>
            <a:cxnLst/>
            <a:rect l="l" t="t" r="r" b="b"/>
            <a:pathLst>
              <a:path w="6869501" h="4231363">
                <a:moveTo>
                  <a:pt x="0" y="0"/>
                </a:moveTo>
                <a:lnTo>
                  <a:pt x="6869501" y="0"/>
                </a:lnTo>
                <a:lnTo>
                  <a:pt x="6869501" y="4231363"/>
                </a:lnTo>
                <a:lnTo>
                  <a:pt x="0" y="42313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937009" y="332888"/>
            <a:ext cx="2775806" cy="1061389"/>
            <a:chOff x="0" y="0"/>
            <a:chExt cx="8140700" cy="3112770"/>
          </a:xfrm>
        </p:grpSpPr>
        <p:sp>
          <p:nvSpPr>
            <p:cNvPr id="19" name="Freeform 19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-105172" y="1"/>
            <a:ext cx="3084986" cy="6616591"/>
          </a:xfrm>
          <a:custGeom>
            <a:avLst/>
            <a:gdLst/>
            <a:ahLst/>
            <a:cxnLst/>
            <a:rect l="l" t="t" r="r" b="b"/>
            <a:pathLst>
              <a:path w="4627479" h="9924887">
                <a:moveTo>
                  <a:pt x="0" y="0"/>
                </a:moveTo>
                <a:lnTo>
                  <a:pt x="4627479" y="0"/>
                </a:lnTo>
                <a:lnTo>
                  <a:pt x="4627479" y="9924887"/>
                </a:lnTo>
                <a:lnTo>
                  <a:pt x="0" y="99248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549730" y="2834100"/>
            <a:ext cx="1775181" cy="3807360"/>
          </a:xfrm>
          <a:custGeom>
            <a:avLst/>
            <a:gdLst/>
            <a:ahLst/>
            <a:cxnLst/>
            <a:rect l="l" t="t" r="r" b="b"/>
            <a:pathLst>
              <a:path w="2662772" h="5711040">
                <a:moveTo>
                  <a:pt x="0" y="0"/>
                </a:moveTo>
                <a:lnTo>
                  <a:pt x="2662773" y="0"/>
                </a:lnTo>
                <a:lnTo>
                  <a:pt x="2662773" y="5711040"/>
                </a:lnTo>
                <a:lnTo>
                  <a:pt x="0" y="5711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5550917" y="3569197"/>
            <a:ext cx="1182077" cy="526024"/>
          </a:xfrm>
          <a:custGeom>
            <a:avLst/>
            <a:gdLst/>
            <a:ahLst/>
            <a:cxnLst/>
            <a:rect l="l" t="t" r="r" b="b"/>
            <a:pathLst>
              <a:path w="1773115" h="789036">
                <a:moveTo>
                  <a:pt x="0" y="0"/>
                </a:moveTo>
                <a:lnTo>
                  <a:pt x="1773116" y="0"/>
                </a:lnTo>
                <a:lnTo>
                  <a:pt x="1773116" y="789037"/>
                </a:lnTo>
                <a:lnTo>
                  <a:pt x="0" y="789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7024333" y="4354823"/>
            <a:ext cx="1245811" cy="2395791"/>
          </a:xfrm>
          <a:custGeom>
            <a:avLst/>
            <a:gdLst/>
            <a:ahLst/>
            <a:cxnLst/>
            <a:rect l="l" t="t" r="r" b="b"/>
            <a:pathLst>
              <a:path w="1868717" h="3593686">
                <a:moveTo>
                  <a:pt x="1868717" y="0"/>
                </a:moveTo>
                <a:lnTo>
                  <a:pt x="0" y="0"/>
                </a:lnTo>
                <a:lnTo>
                  <a:pt x="0" y="3593686"/>
                </a:lnTo>
                <a:lnTo>
                  <a:pt x="1868717" y="3593686"/>
                </a:lnTo>
                <a:lnTo>
                  <a:pt x="186871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8849527" y="5719215"/>
            <a:ext cx="1513980" cy="1031399"/>
          </a:xfrm>
          <a:custGeom>
            <a:avLst/>
            <a:gdLst/>
            <a:ahLst/>
            <a:cxnLst/>
            <a:rect l="l" t="t" r="r" b="b"/>
            <a:pathLst>
              <a:path w="2270970" h="1547098">
                <a:moveTo>
                  <a:pt x="0" y="0"/>
                </a:moveTo>
                <a:lnTo>
                  <a:pt x="2270970" y="0"/>
                </a:lnTo>
                <a:lnTo>
                  <a:pt x="2270970" y="1547098"/>
                </a:lnTo>
                <a:lnTo>
                  <a:pt x="0" y="15470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799146" y="5197882"/>
            <a:ext cx="1429430" cy="1418709"/>
          </a:xfrm>
          <a:custGeom>
            <a:avLst/>
            <a:gdLst/>
            <a:ahLst/>
            <a:cxnLst/>
            <a:rect l="l" t="t" r="r" b="b"/>
            <a:pathLst>
              <a:path w="2144145" h="2128064">
                <a:moveTo>
                  <a:pt x="0" y="0"/>
                </a:moveTo>
                <a:lnTo>
                  <a:pt x="2144146" y="0"/>
                </a:lnTo>
                <a:lnTo>
                  <a:pt x="2144146" y="2128064"/>
                </a:lnTo>
                <a:lnTo>
                  <a:pt x="0" y="2128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10129987" y="1599990"/>
            <a:ext cx="2775806" cy="1061389"/>
            <a:chOff x="0" y="0"/>
            <a:chExt cx="8140700" cy="3112770"/>
          </a:xfrm>
        </p:grpSpPr>
        <p:sp>
          <p:nvSpPr>
            <p:cNvPr id="30" name="Freeform 30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8240053" y="521360"/>
            <a:ext cx="1790004" cy="684446"/>
            <a:chOff x="0" y="0"/>
            <a:chExt cx="8140700" cy="3112770"/>
          </a:xfrm>
        </p:grpSpPr>
        <p:sp>
          <p:nvSpPr>
            <p:cNvPr id="32" name="Freeform 32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333575" y="2744554"/>
            <a:ext cx="1614833" cy="617466"/>
            <a:chOff x="0" y="0"/>
            <a:chExt cx="8140700" cy="3112770"/>
          </a:xfrm>
        </p:grpSpPr>
        <p:sp>
          <p:nvSpPr>
            <p:cNvPr id="34" name="Freeform 34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378267" y="2257764"/>
            <a:ext cx="1076325" cy="919480"/>
            <a:chOff x="0" y="0"/>
            <a:chExt cx="2152650" cy="1838960"/>
          </a:xfrm>
        </p:grpSpPr>
        <p:sp>
          <p:nvSpPr>
            <p:cNvPr id="36" name="Freeform 36"/>
            <p:cNvSpPr/>
            <p:nvPr/>
          </p:nvSpPr>
          <p:spPr>
            <a:xfrm>
              <a:off x="48260" y="46990"/>
              <a:ext cx="2056130" cy="1741170"/>
            </a:xfrm>
            <a:custGeom>
              <a:avLst/>
              <a:gdLst/>
              <a:ahLst/>
              <a:cxnLst/>
              <a:rect l="l" t="t" r="r" b="b"/>
              <a:pathLst>
                <a:path w="2056130" h="1741170">
                  <a:moveTo>
                    <a:pt x="267970" y="119380"/>
                  </a:moveTo>
                  <a:cubicBezTo>
                    <a:pt x="184150" y="314960"/>
                    <a:pt x="180340" y="356870"/>
                    <a:pt x="175260" y="402590"/>
                  </a:cubicBezTo>
                  <a:cubicBezTo>
                    <a:pt x="168910" y="452120"/>
                    <a:pt x="161290" y="505460"/>
                    <a:pt x="162560" y="558800"/>
                  </a:cubicBezTo>
                  <a:cubicBezTo>
                    <a:pt x="165100" y="614680"/>
                    <a:pt x="175260" y="673100"/>
                    <a:pt x="189230" y="730250"/>
                  </a:cubicBezTo>
                  <a:cubicBezTo>
                    <a:pt x="201930" y="787400"/>
                    <a:pt x="220980" y="844550"/>
                    <a:pt x="246380" y="897890"/>
                  </a:cubicBezTo>
                  <a:cubicBezTo>
                    <a:pt x="273050" y="955040"/>
                    <a:pt x="309880" y="1014730"/>
                    <a:pt x="349250" y="1062990"/>
                  </a:cubicBezTo>
                  <a:cubicBezTo>
                    <a:pt x="384810" y="1106170"/>
                    <a:pt x="431800" y="1144270"/>
                    <a:pt x="469900" y="1176020"/>
                  </a:cubicBezTo>
                  <a:cubicBezTo>
                    <a:pt x="500380" y="1201420"/>
                    <a:pt x="524510" y="1223010"/>
                    <a:pt x="554990" y="1239520"/>
                  </a:cubicBezTo>
                  <a:cubicBezTo>
                    <a:pt x="585470" y="1256030"/>
                    <a:pt x="609600" y="1270000"/>
                    <a:pt x="655320" y="1273810"/>
                  </a:cubicBezTo>
                  <a:cubicBezTo>
                    <a:pt x="751840" y="1281430"/>
                    <a:pt x="977900" y="1233170"/>
                    <a:pt x="1116330" y="1196340"/>
                  </a:cubicBezTo>
                  <a:cubicBezTo>
                    <a:pt x="1235710" y="1163320"/>
                    <a:pt x="1370330" y="1118870"/>
                    <a:pt x="1441450" y="1073150"/>
                  </a:cubicBezTo>
                  <a:cubicBezTo>
                    <a:pt x="1483360" y="1047750"/>
                    <a:pt x="1510030" y="1022350"/>
                    <a:pt x="1530350" y="989330"/>
                  </a:cubicBezTo>
                  <a:cubicBezTo>
                    <a:pt x="1546860" y="960120"/>
                    <a:pt x="1554480" y="925830"/>
                    <a:pt x="1557020" y="890270"/>
                  </a:cubicBezTo>
                  <a:cubicBezTo>
                    <a:pt x="1559560" y="848360"/>
                    <a:pt x="1560830" y="779780"/>
                    <a:pt x="1537970" y="750570"/>
                  </a:cubicBezTo>
                  <a:cubicBezTo>
                    <a:pt x="1517650" y="725170"/>
                    <a:pt x="1473200" y="707390"/>
                    <a:pt x="1438910" y="711200"/>
                  </a:cubicBezTo>
                  <a:cubicBezTo>
                    <a:pt x="1399540" y="717550"/>
                    <a:pt x="1341120" y="760730"/>
                    <a:pt x="1315720" y="806450"/>
                  </a:cubicBezTo>
                  <a:cubicBezTo>
                    <a:pt x="1285240" y="861060"/>
                    <a:pt x="1281430" y="960120"/>
                    <a:pt x="1290320" y="1028700"/>
                  </a:cubicBezTo>
                  <a:cubicBezTo>
                    <a:pt x="1299210" y="1092200"/>
                    <a:pt x="1333500" y="1159510"/>
                    <a:pt x="1360170" y="1206500"/>
                  </a:cubicBezTo>
                  <a:cubicBezTo>
                    <a:pt x="1377950" y="1239520"/>
                    <a:pt x="1391920" y="1257300"/>
                    <a:pt x="1419860" y="1287780"/>
                  </a:cubicBezTo>
                  <a:cubicBezTo>
                    <a:pt x="1464310" y="1334770"/>
                    <a:pt x="1548130" y="1417320"/>
                    <a:pt x="1610360" y="1454150"/>
                  </a:cubicBezTo>
                  <a:cubicBezTo>
                    <a:pt x="1658620" y="1484630"/>
                    <a:pt x="1699260" y="1494790"/>
                    <a:pt x="1752600" y="1510030"/>
                  </a:cubicBezTo>
                  <a:cubicBezTo>
                    <a:pt x="1817370" y="1529080"/>
                    <a:pt x="1924050" y="1539240"/>
                    <a:pt x="1971040" y="1554480"/>
                  </a:cubicBezTo>
                  <a:cubicBezTo>
                    <a:pt x="1996440" y="1563370"/>
                    <a:pt x="2011680" y="1567180"/>
                    <a:pt x="2025650" y="1579880"/>
                  </a:cubicBezTo>
                  <a:cubicBezTo>
                    <a:pt x="2038350" y="1593850"/>
                    <a:pt x="2049780" y="1615440"/>
                    <a:pt x="2052320" y="1633220"/>
                  </a:cubicBezTo>
                  <a:cubicBezTo>
                    <a:pt x="2056130" y="1652270"/>
                    <a:pt x="2052320" y="1676400"/>
                    <a:pt x="2043430" y="1692910"/>
                  </a:cubicBezTo>
                  <a:cubicBezTo>
                    <a:pt x="2033270" y="1709420"/>
                    <a:pt x="2016760" y="1725930"/>
                    <a:pt x="1998980" y="1733550"/>
                  </a:cubicBezTo>
                  <a:cubicBezTo>
                    <a:pt x="1982470" y="1741170"/>
                    <a:pt x="1955800" y="1741170"/>
                    <a:pt x="1939290" y="1738630"/>
                  </a:cubicBezTo>
                  <a:cubicBezTo>
                    <a:pt x="1927860" y="1737360"/>
                    <a:pt x="1920240" y="1733550"/>
                    <a:pt x="1911350" y="1727200"/>
                  </a:cubicBezTo>
                  <a:cubicBezTo>
                    <a:pt x="1902460" y="1722120"/>
                    <a:pt x="1894840" y="1717040"/>
                    <a:pt x="1888490" y="1708150"/>
                  </a:cubicBezTo>
                  <a:cubicBezTo>
                    <a:pt x="1879600" y="1695450"/>
                    <a:pt x="1868170" y="1671320"/>
                    <a:pt x="1866900" y="1652270"/>
                  </a:cubicBezTo>
                  <a:cubicBezTo>
                    <a:pt x="1865630" y="1633220"/>
                    <a:pt x="1871980" y="1610360"/>
                    <a:pt x="1883410" y="1595120"/>
                  </a:cubicBezTo>
                  <a:cubicBezTo>
                    <a:pt x="1893570" y="1578610"/>
                    <a:pt x="1912620" y="1564640"/>
                    <a:pt x="1931670" y="1559560"/>
                  </a:cubicBezTo>
                  <a:cubicBezTo>
                    <a:pt x="1949450" y="1553210"/>
                    <a:pt x="1974850" y="1555750"/>
                    <a:pt x="1991360" y="1559560"/>
                  </a:cubicBezTo>
                  <a:cubicBezTo>
                    <a:pt x="2001520" y="1562100"/>
                    <a:pt x="2009140" y="1565910"/>
                    <a:pt x="2018030" y="1573530"/>
                  </a:cubicBezTo>
                  <a:cubicBezTo>
                    <a:pt x="2029460" y="1584960"/>
                    <a:pt x="2045970" y="1605280"/>
                    <a:pt x="2051050" y="1623060"/>
                  </a:cubicBezTo>
                  <a:cubicBezTo>
                    <a:pt x="2056130" y="1642110"/>
                    <a:pt x="2054860" y="1666240"/>
                    <a:pt x="2047240" y="1682750"/>
                  </a:cubicBezTo>
                  <a:cubicBezTo>
                    <a:pt x="2039620" y="1700530"/>
                    <a:pt x="2024380" y="1719580"/>
                    <a:pt x="2007870" y="1728470"/>
                  </a:cubicBezTo>
                  <a:cubicBezTo>
                    <a:pt x="1991360" y="1738630"/>
                    <a:pt x="1972310" y="1741170"/>
                    <a:pt x="1949450" y="1741170"/>
                  </a:cubicBezTo>
                  <a:cubicBezTo>
                    <a:pt x="1915160" y="1741170"/>
                    <a:pt x="1870710" y="1729740"/>
                    <a:pt x="1823720" y="1717040"/>
                  </a:cubicBezTo>
                  <a:cubicBezTo>
                    <a:pt x="1758950" y="1700530"/>
                    <a:pt x="1656080" y="1666240"/>
                    <a:pt x="1597660" y="1640840"/>
                  </a:cubicBezTo>
                  <a:cubicBezTo>
                    <a:pt x="1557020" y="1623060"/>
                    <a:pt x="1532890" y="1611630"/>
                    <a:pt x="1499870" y="1590040"/>
                  </a:cubicBezTo>
                  <a:cubicBezTo>
                    <a:pt x="1461770" y="1564640"/>
                    <a:pt x="1422400" y="1529080"/>
                    <a:pt x="1385570" y="1496060"/>
                  </a:cubicBezTo>
                  <a:cubicBezTo>
                    <a:pt x="1347470" y="1463040"/>
                    <a:pt x="1308100" y="1428750"/>
                    <a:pt x="1276350" y="1390650"/>
                  </a:cubicBezTo>
                  <a:cubicBezTo>
                    <a:pt x="1244600" y="1355090"/>
                    <a:pt x="1217930" y="1315720"/>
                    <a:pt x="1195070" y="1275080"/>
                  </a:cubicBezTo>
                  <a:cubicBezTo>
                    <a:pt x="1174750" y="1235710"/>
                    <a:pt x="1159510" y="1195070"/>
                    <a:pt x="1145540" y="1151890"/>
                  </a:cubicBezTo>
                  <a:cubicBezTo>
                    <a:pt x="1131570" y="1108710"/>
                    <a:pt x="1117600" y="1062990"/>
                    <a:pt x="1113790" y="1017270"/>
                  </a:cubicBezTo>
                  <a:cubicBezTo>
                    <a:pt x="1111250" y="971550"/>
                    <a:pt x="1118870" y="928370"/>
                    <a:pt x="1126490" y="880110"/>
                  </a:cubicBezTo>
                  <a:cubicBezTo>
                    <a:pt x="1135380" y="825500"/>
                    <a:pt x="1143000" y="756920"/>
                    <a:pt x="1165860" y="707390"/>
                  </a:cubicBezTo>
                  <a:cubicBezTo>
                    <a:pt x="1186180" y="664210"/>
                    <a:pt x="1216660" y="626110"/>
                    <a:pt x="1250950" y="596900"/>
                  </a:cubicBezTo>
                  <a:cubicBezTo>
                    <a:pt x="1282700" y="568960"/>
                    <a:pt x="1327150" y="543560"/>
                    <a:pt x="1365250" y="534670"/>
                  </a:cubicBezTo>
                  <a:cubicBezTo>
                    <a:pt x="1399540" y="527050"/>
                    <a:pt x="1435100" y="534670"/>
                    <a:pt x="1468120" y="538480"/>
                  </a:cubicBezTo>
                  <a:cubicBezTo>
                    <a:pt x="1502410" y="543560"/>
                    <a:pt x="1536700" y="548640"/>
                    <a:pt x="1567180" y="561340"/>
                  </a:cubicBezTo>
                  <a:cubicBezTo>
                    <a:pt x="1596390" y="575310"/>
                    <a:pt x="1624330" y="594360"/>
                    <a:pt x="1645920" y="618490"/>
                  </a:cubicBezTo>
                  <a:cubicBezTo>
                    <a:pt x="1668780" y="643890"/>
                    <a:pt x="1686560" y="681990"/>
                    <a:pt x="1697990" y="715010"/>
                  </a:cubicBezTo>
                  <a:cubicBezTo>
                    <a:pt x="1709420" y="746760"/>
                    <a:pt x="1711960" y="778510"/>
                    <a:pt x="1713230" y="814070"/>
                  </a:cubicBezTo>
                  <a:cubicBezTo>
                    <a:pt x="1715770" y="853440"/>
                    <a:pt x="1714500" y="897890"/>
                    <a:pt x="1703070" y="942340"/>
                  </a:cubicBezTo>
                  <a:cubicBezTo>
                    <a:pt x="1690370" y="993140"/>
                    <a:pt x="1668780" y="1052830"/>
                    <a:pt x="1635760" y="1097280"/>
                  </a:cubicBezTo>
                  <a:cubicBezTo>
                    <a:pt x="1601470" y="1141730"/>
                    <a:pt x="1559560" y="1176020"/>
                    <a:pt x="1499870" y="1211580"/>
                  </a:cubicBezTo>
                  <a:cubicBezTo>
                    <a:pt x="1412240" y="1262380"/>
                    <a:pt x="1254760" y="1313180"/>
                    <a:pt x="1145540" y="1343660"/>
                  </a:cubicBezTo>
                  <a:cubicBezTo>
                    <a:pt x="1056640" y="1369060"/>
                    <a:pt x="982980" y="1380490"/>
                    <a:pt x="896620" y="1393190"/>
                  </a:cubicBezTo>
                  <a:cubicBezTo>
                    <a:pt x="803910" y="1407160"/>
                    <a:pt x="685800" y="1433830"/>
                    <a:pt x="607060" y="1422400"/>
                  </a:cubicBezTo>
                  <a:cubicBezTo>
                    <a:pt x="549910" y="1413510"/>
                    <a:pt x="502920" y="1386840"/>
                    <a:pt x="461010" y="1361440"/>
                  </a:cubicBezTo>
                  <a:cubicBezTo>
                    <a:pt x="424180" y="1339850"/>
                    <a:pt x="401320" y="1314450"/>
                    <a:pt x="367030" y="1283970"/>
                  </a:cubicBezTo>
                  <a:cubicBezTo>
                    <a:pt x="322580" y="1244600"/>
                    <a:pt x="265430" y="1196340"/>
                    <a:pt x="222250" y="1143000"/>
                  </a:cubicBezTo>
                  <a:cubicBezTo>
                    <a:pt x="176530" y="1085850"/>
                    <a:pt x="134620" y="1016000"/>
                    <a:pt x="102870" y="948690"/>
                  </a:cubicBezTo>
                  <a:cubicBezTo>
                    <a:pt x="72390" y="885190"/>
                    <a:pt x="50800" y="820420"/>
                    <a:pt x="34290" y="754380"/>
                  </a:cubicBezTo>
                  <a:cubicBezTo>
                    <a:pt x="17780" y="687070"/>
                    <a:pt x="5080" y="613410"/>
                    <a:pt x="2540" y="547370"/>
                  </a:cubicBezTo>
                  <a:cubicBezTo>
                    <a:pt x="0" y="486410"/>
                    <a:pt x="7620" y="429260"/>
                    <a:pt x="15240" y="372110"/>
                  </a:cubicBezTo>
                  <a:cubicBezTo>
                    <a:pt x="22860" y="316230"/>
                    <a:pt x="31750" y="260350"/>
                    <a:pt x="49530" y="205740"/>
                  </a:cubicBezTo>
                  <a:cubicBezTo>
                    <a:pt x="67310" y="147320"/>
                    <a:pt x="97790" y="67310"/>
                    <a:pt x="125730" y="34290"/>
                  </a:cubicBezTo>
                  <a:cubicBezTo>
                    <a:pt x="142240" y="16510"/>
                    <a:pt x="158750" y="7620"/>
                    <a:pt x="176530" y="3810"/>
                  </a:cubicBezTo>
                  <a:cubicBezTo>
                    <a:pt x="194310" y="0"/>
                    <a:pt x="218440" y="5080"/>
                    <a:pt x="233680" y="13970"/>
                  </a:cubicBezTo>
                  <a:cubicBezTo>
                    <a:pt x="250190" y="24130"/>
                    <a:pt x="265430" y="43180"/>
                    <a:pt x="270510" y="60960"/>
                  </a:cubicBezTo>
                  <a:cubicBezTo>
                    <a:pt x="276860" y="77470"/>
                    <a:pt x="267970" y="119380"/>
                    <a:pt x="267970" y="119380"/>
                  </a:cubicBezTo>
                </a:path>
              </a:pathLst>
            </a:custGeom>
            <a:solidFill>
              <a:srgbClr val="CD5F2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3007360" y="2197735"/>
            <a:ext cx="145415" cy="145415"/>
            <a:chOff x="0" y="0"/>
            <a:chExt cx="290830" cy="290830"/>
          </a:xfrm>
        </p:grpSpPr>
        <p:sp>
          <p:nvSpPr>
            <p:cNvPr id="38" name="Freeform 38"/>
            <p:cNvSpPr/>
            <p:nvPr/>
          </p:nvSpPr>
          <p:spPr>
            <a:xfrm>
              <a:off x="50800" y="48260"/>
              <a:ext cx="186690" cy="191770"/>
            </a:xfrm>
            <a:custGeom>
              <a:avLst/>
              <a:gdLst/>
              <a:ahLst/>
              <a:cxnLst/>
              <a:rect l="l" t="t" r="r" b="b"/>
              <a:pathLst>
                <a:path w="186690" h="191770">
                  <a:moveTo>
                    <a:pt x="186690" y="6731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6370"/>
                    <a:pt x="148590" y="176530"/>
                    <a:pt x="134620" y="182880"/>
                  </a:cubicBezTo>
                  <a:cubicBezTo>
                    <a:pt x="121920" y="189230"/>
                    <a:pt x="104140" y="191770"/>
                    <a:pt x="90170" y="191770"/>
                  </a:cubicBezTo>
                  <a:cubicBezTo>
                    <a:pt x="74930" y="190500"/>
                    <a:pt x="58420" y="185420"/>
                    <a:pt x="46990" y="177800"/>
                  </a:cubicBezTo>
                  <a:cubicBezTo>
                    <a:pt x="34290" y="170180"/>
                    <a:pt x="21590" y="157480"/>
                    <a:pt x="13970" y="144780"/>
                  </a:cubicBezTo>
                  <a:cubicBezTo>
                    <a:pt x="6350" y="133350"/>
                    <a:pt x="1270" y="116840"/>
                    <a:pt x="0" y="101600"/>
                  </a:cubicBezTo>
                  <a:cubicBezTo>
                    <a:pt x="0" y="87630"/>
                    <a:pt x="2540" y="69850"/>
                    <a:pt x="8890" y="57150"/>
                  </a:cubicBezTo>
                  <a:cubicBezTo>
                    <a:pt x="15240" y="43180"/>
                    <a:pt x="25400" y="30480"/>
                    <a:pt x="36830" y="21590"/>
                  </a:cubicBezTo>
                  <a:cubicBezTo>
                    <a:pt x="48260" y="11430"/>
                    <a:pt x="63500" y="5080"/>
                    <a:pt x="78740" y="2540"/>
                  </a:cubicBezTo>
                  <a:cubicBezTo>
                    <a:pt x="92710" y="0"/>
                    <a:pt x="110490" y="1270"/>
                    <a:pt x="124460" y="508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solidFill>
              <a:srgbClr val="CD5F2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273550" y="987426"/>
            <a:ext cx="441325" cy="191770"/>
            <a:chOff x="0" y="0"/>
            <a:chExt cx="882650" cy="383540"/>
          </a:xfrm>
        </p:grpSpPr>
        <p:sp>
          <p:nvSpPr>
            <p:cNvPr id="40" name="Freeform 40"/>
            <p:cNvSpPr/>
            <p:nvPr/>
          </p:nvSpPr>
          <p:spPr>
            <a:xfrm>
              <a:off x="50800" y="49530"/>
              <a:ext cx="787400" cy="281940"/>
            </a:xfrm>
            <a:custGeom>
              <a:avLst/>
              <a:gdLst/>
              <a:ahLst/>
              <a:cxnLst/>
              <a:rect l="l" t="t" r="r" b="b"/>
              <a:pathLst>
                <a:path w="787400" h="281940">
                  <a:moveTo>
                    <a:pt x="674370" y="281940"/>
                  </a:moveTo>
                  <a:cubicBezTo>
                    <a:pt x="331470" y="240030"/>
                    <a:pt x="116840" y="219710"/>
                    <a:pt x="53340" y="185420"/>
                  </a:cubicBezTo>
                  <a:cubicBezTo>
                    <a:pt x="27940" y="171450"/>
                    <a:pt x="17780" y="154940"/>
                    <a:pt x="8890" y="139700"/>
                  </a:cubicBezTo>
                  <a:cubicBezTo>
                    <a:pt x="3810" y="129540"/>
                    <a:pt x="1270" y="121920"/>
                    <a:pt x="1270" y="109220"/>
                  </a:cubicBezTo>
                  <a:cubicBezTo>
                    <a:pt x="0" y="92710"/>
                    <a:pt x="3810" y="64770"/>
                    <a:pt x="13970" y="48260"/>
                  </a:cubicBezTo>
                  <a:cubicBezTo>
                    <a:pt x="24130" y="30480"/>
                    <a:pt x="43180" y="13970"/>
                    <a:pt x="60960" y="6350"/>
                  </a:cubicBezTo>
                  <a:cubicBezTo>
                    <a:pt x="80010" y="0"/>
                    <a:pt x="107950" y="0"/>
                    <a:pt x="124460" y="2540"/>
                  </a:cubicBezTo>
                  <a:cubicBezTo>
                    <a:pt x="135890" y="5080"/>
                    <a:pt x="143510" y="8890"/>
                    <a:pt x="153670" y="16510"/>
                  </a:cubicBezTo>
                  <a:cubicBezTo>
                    <a:pt x="166370" y="26670"/>
                    <a:pt x="185420" y="46990"/>
                    <a:pt x="191770" y="66040"/>
                  </a:cubicBezTo>
                  <a:cubicBezTo>
                    <a:pt x="198120" y="85090"/>
                    <a:pt x="195580" y="113030"/>
                    <a:pt x="191770" y="129540"/>
                  </a:cubicBezTo>
                  <a:cubicBezTo>
                    <a:pt x="189230" y="140970"/>
                    <a:pt x="185420" y="148590"/>
                    <a:pt x="177800" y="157480"/>
                  </a:cubicBezTo>
                  <a:cubicBezTo>
                    <a:pt x="166370" y="170180"/>
                    <a:pt x="144780" y="187960"/>
                    <a:pt x="125730" y="193040"/>
                  </a:cubicBezTo>
                  <a:cubicBezTo>
                    <a:pt x="106680" y="198120"/>
                    <a:pt x="81280" y="196850"/>
                    <a:pt x="62230" y="189230"/>
                  </a:cubicBezTo>
                  <a:cubicBezTo>
                    <a:pt x="44450" y="182880"/>
                    <a:pt x="25400" y="166370"/>
                    <a:pt x="13970" y="149860"/>
                  </a:cubicBezTo>
                  <a:cubicBezTo>
                    <a:pt x="3810" y="132080"/>
                    <a:pt x="0" y="105410"/>
                    <a:pt x="0" y="87630"/>
                  </a:cubicBezTo>
                  <a:cubicBezTo>
                    <a:pt x="1270" y="76200"/>
                    <a:pt x="2540" y="67310"/>
                    <a:pt x="8890" y="57150"/>
                  </a:cubicBezTo>
                  <a:cubicBezTo>
                    <a:pt x="17780" y="43180"/>
                    <a:pt x="34290" y="20320"/>
                    <a:pt x="52070" y="11430"/>
                  </a:cubicBezTo>
                  <a:cubicBezTo>
                    <a:pt x="69850" y="2540"/>
                    <a:pt x="85090" y="0"/>
                    <a:pt x="114300" y="1270"/>
                  </a:cubicBezTo>
                  <a:cubicBezTo>
                    <a:pt x="181610" y="1270"/>
                    <a:pt x="349250" y="52070"/>
                    <a:pt x="457200" y="68580"/>
                  </a:cubicBezTo>
                  <a:cubicBezTo>
                    <a:pt x="551180" y="82550"/>
                    <a:pt x="671830" y="73660"/>
                    <a:pt x="723900" y="96520"/>
                  </a:cubicBezTo>
                  <a:cubicBezTo>
                    <a:pt x="750570" y="109220"/>
                    <a:pt x="765810" y="124460"/>
                    <a:pt x="774700" y="143510"/>
                  </a:cubicBezTo>
                  <a:cubicBezTo>
                    <a:pt x="784860" y="162560"/>
                    <a:pt x="787400" y="190500"/>
                    <a:pt x="781050" y="212090"/>
                  </a:cubicBezTo>
                  <a:cubicBezTo>
                    <a:pt x="775970" y="232410"/>
                    <a:pt x="759460" y="255270"/>
                    <a:pt x="741680" y="267970"/>
                  </a:cubicBezTo>
                  <a:cubicBezTo>
                    <a:pt x="723900" y="279400"/>
                    <a:pt x="674370" y="281940"/>
                    <a:pt x="674370" y="281940"/>
                  </a:cubicBezTo>
                </a:path>
              </a:pathLst>
            </a:custGeom>
            <a:solidFill>
              <a:srgbClr val="CD5F2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548246" y="1210945"/>
            <a:ext cx="557530" cy="187960"/>
            <a:chOff x="0" y="0"/>
            <a:chExt cx="1115060" cy="375920"/>
          </a:xfrm>
        </p:grpSpPr>
        <p:sp>
          <p:nvSpPr>
            <p:cNvPr id="42" name="Freeform 42"/>
            <p:cNvSpPr/>
            <p:nvPr/>
          </p:nvSpPr>
          <p:spPr>
            <a:xfrm>
              <a:off x="50800" y="50800"/>
              <a:ext cx="1013460" cy="275590"/>
            </a:xfrm>
            <a:custGeom>
              <a:avLst/>
              <a:gdLst/>
              <a:ahLst/>
              <a:cxnLst/>
              <a:rect l="l" t="t" r="r" b="b"/>
              <a:pathLst>
                <a:path w="1013460" h="275590">
                  <a:moveTo>
                    <a:pt x="111760" y="0"/>
                  </a:moveTo>
                  <a:cubicBezTo>
                    <a:pt x="681990" y="91440"/>
                    <a:pt x="882650" y="68580"/>
                    <a:pt x="949960" y="92710"/>
                  </a:cubicBezTo>
                  <a:cubicBezTo>
                    <a:pt x="975360" y="101600"/>
                    <a:pt x="985520" y="113030"/>
                    <a:pt x="996950" y="128270"/>
                  </a:cubicBezTo>
                  <a:cubicBezTo>
                    <a:pt x="1007110" y="144780"/>
                    <a:pt x="1012190" y="170180"/>
                    <a:pt x="1012190" y="186690"/>
                  </a:cubicBezTo>
                  <a:cubicBezTo>
                    <a:pt x="1012190" y="198120"/>
                    <a:pt x="1010920" y="205740"/>
                    <a:pt x="1005840" y="215900"/>
                  </a:cubicBezTo>
                  <a:cubicBezTo>
                    <a:pt x="998220" y="229870"/>
                    <a:pt x="982980" y="251460"/>
                    <a:pt x="966470" y="260350"/>
                  </a:cubicBezTo>
                  <a:cubicBezTo>
                    <a:pt x="949960" y="270510"/>
                    <a:pt x="924560" y="274320"/>
                    <a:pt x="908050" y="273050"/>
                  </a:cubicBezTo>
                  <a:cubicBezTo>
                    <a:pt x="896620" y="273050"/>
                    <a:pt x="889000" y="270510"/>
                    <a:pt x="878840" y="265430"/>
                  </a:cubicBezTo>
                  <a:cubicBezTo>
                    <a:pt x="864870" y="256540"/>
                    <a:pt x="844550" y="240030"/>
                    <a:pt x="835660" y="223520"/>
                  </a:cubicBezTo>
                  <a:cubicBezTo>
                    <a:pt x="828040" y="207010"/>
                    <a:pt x="824230" y="182880"/>
                    <a:pt x="826770" y="165100"/>
                  </a:cubicBezTo>
                  <a:cubicBezTo>
                    <a:pt x="830580" y="146050"/>
                    <a:pt x="842010" y="124460"/>
                    <a:pt x="854710" y="111760"/>
                  </a:cubicBezTo>
                  <a:cubicBezTo>
                    <a:pt x="868680" y="99060"/>
                    <a:pt x="894080" y="90170"/>
                    <a:pt x="909320" y="87630"/>
                  </a:cubicBezTo>
                  <a:cubicBezTo>
                    <a:pt x="920750" y="85090"/>
                    <a:pt x="929640" y="87630"/>
                    <a:pt x="939800" y="88900"/>
                  </a:cubicBezTo>
                  <a:cubicBezTo>
                    <a:pt x="949960" y="91440"/>
                    <a:pt x="958850" y="93980"/>
                    <a:pt x="967740" y="100330"/>
                  </a:cubicBezTo>
                  <a:cubicBezTo>
                    <a:pt x="980440" y="110490"/>
                    <a:pt x="999490" y="129540"/>
                    <a:pt x="1005840" y="146050"/>
                  </a:cubicBezTo>
                  <a:cubicBezTo>
                    <a:pt x="1012190" y="163830"/>
                    <a:pt x="1013460" y="187960"/>
                    <a:pt x="1008380" y="205740"/>
                  </a:cubicBezTo>
                  <a:cubicBezTo>
                    <a:pt x="1003300" y="224790"/>
                    <a:pt x="986790" y="245110"/>
                    <a:pt x="975360" y="255270"/>
                  </a:cubicBezTo>
                  <a:cubicBezTo>
                    <a:pt x="966470" y="262890"/>
                    <a:pt x="960120" y="265430"/>
                    <a:pt x="948690" y="269240"/>
                  </a:cubicBezTo>
                  <a:cubicBezTo>
                    <a:pt x="924560" y="275590"/>
                    <a:pt x="883920" y="273050"/>
                    <a:pt x="838200" y="271780"/>
                  </a:cubicBezTo>
                  <a:cubicBezTo>
                    <a:pt x="758190" y="270510"/>
                    <a:pt x="629920" y="262890"/>
                    <a:pt x="514350" y="250190"/>
                  </a:cubicBezTo>
                  <a:cubicBezTo>
                    <a:pt x="378460" y="234950"/>
                    <a:pt x="151130" y="212090"/>
                    <a:pt x="74930" y="184150"/>
                  </a:cubicBezTo>
                  <a:cubicBezTo>
                    <a:pt x="45720" y="172720"/>
                    <a:pt x="31750" y="165100"/>
                    <a:pt x="19050" y="148590"/>
                  </a:cubicBezTo>
                  <a:cubicBezTo>
                    <a:pt x="6350" y="132080"/>
                    <a:pt x="0" y="104140"/>
                    <a:pt x="0" y="85090"/>
                  </a:cubicBezTo>
                  <a:cubicBezTo>
                    <a:pt x="0" y="68580"/>
                    <a:pt x="6350" y="54610"/>
                    <a:pt x="13970" y="41910"/>
                  </a:cubicBezTo>
                  <a:cubicBezTo>
                    <a:pt x="21590" y="29210"/>
                    <a:pt x="31750" y="17780"/>
                    <a:pt x="45720" y="10160"/>
                  </a:cubicBezTo>
                  <a:cubicBezTo>
                    <a:pt x="63500" y="2540"/>
                    <a:pt x="111760" y="0"/>
                    <a:pt x="111760" y="0"/>
                  </a:cubicBezTo>
                </a:path>
              </a:pathLst>
            </a:custGeom>
            <a:solidFill>
              <a:srgbClr val="CD5F2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047103" y="937379"/>
            <a:ext cx="887730" cy="1138555"/>
            <a:chOff x="0" y="0"/>
            <a:chExt cx="1775460" cy="2277110"/>
          </a:xfrm>
        </p:grpSpPr>
        <p:sp>
          <p:nvSpPr>
            <p:cNvPr id="44" name="Freeform 44"/>
            <p:cNvSpPr/>
            <p:nvPr/>
          </p:nvSpPr>
          <p:spPr>
            <a:xfrm>
              <a:off x="44450" y="45720"/>
              <a:ext cx="1692910" cy="2180590"/>
            </a:xfrm>
            <a:custGeom>
              <a:avLst/>
              <a:gdLst/>
              <a:ahLst/>
              <a:cxnLst/>
              <a:rect l="l" t="t" r="r" b="b"/>
              <a:pathLst>
                <a:path w="1692910" h="2180590">
                  <a:moveTo>
                    <a:pt x="99060" y="1972310"/>
                  </a:moveTo>
                  <a:cubicBezTo>
                    <a:pt x="303530" y="2015490"/>
                    <a:pt x="346710" y="2020570"/>
                    <a:pt x="397510" y="2021840"/>
                  </a:cubicBezTo>
                  <a:cubicBezTo>
                    <a:pt x="458470" y="2021840"/>
                    <a:pt x="534670" y="2021840"/>
                    <a:pt x="598170" y="2009140"/>
                  </a:cubicBezTo>
                  <a:cubicBezTo>
                    <a:pt x="657860" y="1996440"/>
                    <a:pt x="720090" y="1974850"/>
                    <a:pt x="767080" y="1945640"/>
                  </a:cubicBezTo>
                  <a:cubicBezTo>
                    <a:pt x="807720" y="1918970"/>
                    <a:pt x="839470" y="1884680"/>
                    <a:pt x="866140" y="1845310"/>
                  </a:cubicBezTo>
                  <a:cubicBezTo>
                    <a:pt x="895350" y="1803400"/>
                    <a:pt x="915670" y="1750060"/>
                    <a:pt x="932180" y="1697990"/>
                  </a:cubicBezTo>
                  <a:cubicBezTo>
                    <a:pt x="949960" y="1642110"/>
                    <a:pt x="963930" y="1581150"/>
                    <a:pt x="969010" y="1520190"/>
                  </a:cubicBezTo>
                  <a:cubicBezTo>
                    <a:pt x="975360" y="1457960"/>
                    <a:pt x="971550" y="1389380"/>
                    <a:pt x="965200" y="1327150"/>
                  </a:cubicBezTo>
                  <a:cubicBezTo>
                    <a:pt x="957580" y="1268730"/>
                    <a:pt x="944880" y="1210310"/>
                    <a:pt x="929640" y="1158240"/>
                  </a:cubicBezTo>
                  <a:cubicBezTo>
                    <a:pt x="915670" y="1111250"/>
                    <a:pt x="900430" y="1065530"/>
                    <a:pt x="878840" y="1027430"/>
                  </a:cubicBezTo>
                  <a:cubicBezTo>
                    <a:pt x="861060" y="995680"/>
                    <a:pt x="840740" y="963930"/>
                    <a:pt x="815340" y="943610"/>
                  </a:cubicBezTo>
                  <a:cubicBezTo>
                    <a:pt x="789940" y="923290"/>
                    <a:pt x="754380" y="902970"/>
                    <a:pt x="726440" y="904240"/>
                  </a:cubicBezTo>
                  <a:cubicBezTo>
                    <a:pt x="697230" y="906780"/>
                    <a:pt x="641350" y="935990"/>
                    <a:pt x="641350" y="955040"/>
                  </a:cubicBezTo>
                  <a:cubicBezTo>
                    <a:pt x="641350" y="977900"/>
                    <a:pt x="728980" y="1014730"/>
                    <a:pt x="777240" y="1032510"/>
                  </a:cubicBezTo>
                  <a:cubicBezTo>
                    <a:pt x="826770" y="1050290"/>
                    <a:pt x="878840" y="1054100"/>
                    <a:pt x="934720" y="1061720"/>
                  </a:cubicBezTo>
                  <a:cubicBezTo>
                    <a:pt x="999490" y="1070610"/>
                    <a:pt x="1076960" y="1079500"/>
                    <a:pt x="1140460" y="1076960"/>
                  </a:cubicBezTo>
                  <a:cubicBezTo>
                    <a:pt x="1196340" y="1075690"/>
                    <a:pt x="1248410" y="1075690"/>
                    <a:pt x="1295400" y="1056640"/>
                  </a:cubicBezTo>
                  <a:cubicBezTo>
                    <a:pt x="1343660" y="1036320"/>
                    <a:pt x="1395730" y="996950"/>
                    <a:pt x="1426210" y="956310"/>
                  </a:cubicBezTo>
                  <a:cubicBezTo>
                    <a:pt x="1452880" y="920750"/>
                    <a:pt x="1459230" y="873760"/>
                    <a:pt x="1471930" y="829310"/>
                  </a:cubicBezTo>
                  <a:cubicBezTo>
                    <a:pt x="1485900" y="783590"/>
                    <a:pt x="1493520" y="742950"/>
                    <a:pt x="1501140" y="687070"/>
                  </a:cubicBezTo>
                  <a:cubicBezTo>
                    <a:pt x="1512570" y="605790"/>
                    <a:pt x="1520190" y="462280"/>
                    <a:pt x="1520190" y="387350"/>
                  </a:cubicBezTo>
                  <a:cubicBezTo>
                    <a:pt x="1520190" y="342900"/>
                    <a:pt x="1522730" y="317500"/>
                    <a:pt x="1513840" y="279400"/>
                  </a:cubicBezTo>
                  <a:cubicBezTo>
                    <a:pt x="1503680" y="232410"/>
                    <a:pt x="1461770" y="166370"/>
                    <a:pt x="1451610" y="128270"/>
                  </a:cubicBezTo>
                  <a:cubicBezTo>
                    <a:pt x="1445260" y="105410"/>
                    <a:pt x="1441450" y="90170"/>
                    <a:pt x="1445260" y="72390"/>
                  </a:cubicBezTo>
                  <a:cubicBezTo>
                    <a:pt x="1449070" y="54610"/>
                    <a:pt x="1459230" y="35560"/>
                    <a:pt x="1474470" y="24130"/>
                  </a:cubicBezTo>
                  <a:cubicBezTo>
                    <a:pt x="1493520" y="11430"/>
                    <a:pt x="1531620" y="0"/>
                    <a:pt x="1554480" y="7620"/>
                  </a:cubicBezTo>
                  <a:cubicBezTo>
                    <a:pt x="1578610" y="13970"/>
                    <a:pt x="1605280" y="43180"/>
                    <a:pt x="1614170" y="63500"/>
                  </a:cubicBezTo>
                  <a:cubicBezTo>
                    <a:pt x="1621790" y="81280"/>
                    <a:pt x="1620520" y="102870"/>
                    <a:pt x="1614170" y="119380"/>
                  </a:cubicBezTo>
                  <a:cubicBezTo>
                    <a:pt x="1609090" y="135890"/>
                    <a:pt x="1596390" y="154940"/>
                    <a:pt x="1579880" y="163830"/>
                  </a:cubicBezTo>
                  <a:cubicBezTo>
                    <a:pt x="1560830" y="175260"/>
                    <a:pt x="1521460" y="181610"/>
                    <a:pt x="1498600" y="172720"/>
                  </a:cubicBezTo>
                  <a:cubicBezTo>
                    <a:pt x="1475740" y="163830"/>
                    <a:pt x="1451610" y="132080"/>
                    <a:pt x="1445260" y="110490"/>
                  </a:cubicBezTo>
                  <a:cubicBezTo>
                    <a:pt x="1440180" y="92710"/>
                    <a:pt x="1442720" y="71120"/>
                    <a:pt x="1451610" y="54610"/>
                  </a:cubicBezTo>
                  <a:cubicBezTo>
                    <a:pt x="1463040" y="34290"/>
                    <a:pt x="1493520" y="8890"/>
                    <a:pt x="1517650" y="5080"/>
                  </a:cubicBezTo>
                  <a:cubicBezTo>
                    <a:pt x="1540510" y="1270"/>
                    <a:pt x="1576070" y="15240"/>
                    <a:pt x="1595120" y="31750"/>
                  </a:cubicBezTo>
                  <a:cubicBezTo>
                    <a:pt x="1612900" y="46990"/>
                    <a:pt x="1619250" y="72390"/>
                    <a:pt x="1630680" y="100330"/>
                  </a:cubicBezTo>
                  <a:cubicBezTo>
                    <a:pt x="1647190" y="144780"/>
                    <a:pt x="1670050" y="200660"/>
                    <a:pt x="1678940" y="271780"/>
                  </a:cubicBezTo>
                  <a:cubicBezTo>
                    <a:pt x="1692910" y="384810"/>
                    <a:pt x="1675130" y="605790"/>
                    <a:pt x="1661160" y="720090"/>
                  </a:cubicBezTo>
                  <a:cubicBezTo>
                    <a:pt x="1653540" y="789940"/>
                    <a:pt x="1643380" y="833120"/>
                    <a:pt x="1625600" y="890270"/>
                  </a:cubicBezTo>
                  <a:cubicBezTo>
                    <a:pt x="1607820" y="948690"/>
                    <a:pt x="1587500" y="1013460"/>
                    <a:pt x="1553210" y="1064260"/>
                  </a:cubicBezTo>
                  <a:cubicBezTo>
                    <a:pt x="1521460" y="1112520"/>
                    <a:pt x="1484630" y="1159510"/>
                    <a:pt x="1428750" y="1189990"/>
                  </a:cubicBezTo>
                  <a:cubicBezTo>
                    <a:pt x="1355090" y="1228090"/>
                    <a:pt x="1224280" y="1236980"/>
                    <a:pt x="1131570" y="1244600"/>
                  </a:cubicBezTo>
                  <a:cubicBezTo>
                    <a:pt x="1051560" y="1249680"/>
                    <a:pt x="977900" y="1242060"/>
                    <a:pt x="906780" y="1235710"/>
                  </a:cubicBezTo>
                  <a:cubicBezTo>
                    <a:pt x="842010" y="1229360"/>
                    <a:pt x="775970" y="1223010"/>
                    <a:pt x="721360" y="1207770"/>
                  </a:cubicBezTo>
                  <a:cubicBezTo>
                    <a:pt x="673100" y="1196340"/>
                    <a:pt x="627380" y="1182370"/>
                    <a:pt x="591820" y="1159510"/>
                  </a:cubicBezTo>
                  <a:cubicBezTo>
                    <a:pt x="560070" y="1140460"/>
                    <a:pt x="533400" y="1115060"/>
                    <a:pt x="513080" y="1087120"/>
                  </a:cubicBezTo>
                  <a:cubicBezTo>
                    <a:pt x="494030" y="1060450"/>
                    <a:pt x="480060" y="1027430"/>
                    <a:pt x="473710" y="995680"/>
                  </a:cubicBezTo>
                  <a:cubicBezTo>
                    <a:pt x="467360" y="962660"/>
                    <a:pt x="467360" y="927100"/>
                    <a:pt x="476250" y="894080"/>
                  </a:cubicBezTo>
                  <a:cubicBezTo>
                    <a:pt x="485140" y="859790"/>
                    <a:pt x="505460" y="820420"/>
                    <a:pt x="529590" y="795020"/>
                  </a:cubicBezTo>
                  <a:cubicBezTo>
                    <a:pt x="551180" y="772160"/>
                    <a:pt x="577850" y="754380"/>
                    <a:pt x="612140" y="744220"/>
                  </a:cubicBezTo>
                  <a:cubicBezTo>
                    <a:pt x="655320" y="732790"/>
                    <a:pt x="728980" y="739140"/>
                    <a:pt x="775970" y="748030"/>
                  </a:cubicBezTo>
                  <a:cubicBezTo>
                    <a:pt x="811530" y="755650"/>
                    <a:pt x="840740" y="768350"/>
                    <a:pt x="868680" y="786130"/>
                  </a:cubicBezTo>
                  <a:cubicBezTo>
                    <a:pt x="895350" y="803910"/>
                    <a:pt x="918210" y="826770"/>
                    <a:pt x="941070" y="854710"/>
                  </a:cubicBezTo>
                  <a:cubicBezTo>
                    <a:pt x="969010" y="887730"/>
                    <a:pt x="998220" y="930910"/>
                    <a:pt x="1019810" y="975360"/>
                  </a:cubicBezTo>
                  <a:cubicBezTo>
                    <a:pt x="1042670" y="1022350"/>
                    <a:pt x="1057910" y="1074420"/>
                    <a:pt x="1071880" y="1129030"/>
                  </a:cubicBezTo>
                  <a:cubicBezTo>
                    <a:pt x="1088390" y="1188720"/>
                    <a:pt x="1103630" y="1256030"/>
                    <a:pt x="1111250" y="1323340"/>
                  </a:cubicBezTo>
                  <a:cubicBezTo>
                    <a:pt x="1118870" y="1397000"/>
                    <a:pt x="1121410" y="1477010"/>
                    <a:pt x="1113790" y="1550670"/>
                  </a:cubicBezTo>
                  <a:cubicBezTo>
                    <a:pt x="1106170" y="1623060"/>
                    <a:pt x="1092200" y="1694180"/>
                    <a:pt x="1068070" y="1761490"/>
                  </a:cubicBezTo>
                  <a:cubicBezTo>
                    <a:pt x="1043940" y="1828800"/>
                    <a:pt x="1013460" y="1898650"/>
                    <a:pt x="971550" y="1953260"/>
                  </a:cubicBezTo>
                  <a:cubicBezTo>
                    <a:pt x="932180" y="2006600"/>
                    <a:pt x="881380" y="2051050"/>
                    <a:pt x="822960" y="2085340"/>
                  </a:cubicBezTo>
                  <a:cubicBezTo>
                    <a:pt x="762000" y="2122170"/>
                    <a:pt x="683260" y="2146300"/>
                    <a:pt x="610870" y="2162810"/>
                  </a:cubicBezTo>
                  <a:cubicBezTo>
                    <a:pt x="537210" y="2178050"/>
                    <a:pt x="452120" y="2180590"/>
                    <a:pt x="382270" y="2179320"/>
                  </a:cubicBezTo>
                  <a:cubicBezTo>
                    <a:pt x="323850" y="2179320"/>
                    <a:pt x="275590" y="2172970"/>
                    <a:pt x="219710" y="2162810"/>
                  </a:cubicBezTo>
                  <a:cubicBezTo>
                    <a:pt x="158750" y="2151380"/>
                    <a:pt x="60960" y="2132330"/>
                    <a:pt x="29210" y="2110740"/>
                  </a:cubicBezTo>
                  <a:cubicBezTo>
                    <a:pt x="15240" y="2100580"/>
                    <a:pt x="11430" y="2091690"/>
                    <a:pt x="7620" y="2078990"/>
                  </a:cubicBezTo>
                  <a:cubicBezTo>
                    <a:pt x="2540" y="2063750"/>
                    <a:pt x="0" y="2039620"/>
                    <a:pt x="6350" y="2023110"/>
                  </a:cubicBezTo>
                  <a:cubicBezTo>
                    <a:pt x="12700" y="2006600"/>
                    <a:pt x="27940" y="1988820"/>
                    <a:pt x="43180" y="1979930"/>
                  </a:cubicBezTo>
                  <a:cubicBezTo>
                    <a:pt x="58420" y="1972310"/>
                    <a:pt x="99060" y="1972310"/>
                    <a:pt x="99060" y="1972310"/>
                  </a:cubicBezTo>
                </a:path>
              </a:pathLst>
            </a:custGeom>
            <a:solidFill>
              <a:srgbClr val="CD5F2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9230995" y="1522730"/>
            <a:ext cx="145415" cy="145415"/>
            <a:chOff x="0" y="0"/>
            <a:chExt cx="290830" cy="290830"/>
          </a:xfrm>
        </p:grpSpPr>
        <p:sp>
          <p:nvSpPr>
            <p:cNvPr id="46" name="Freeform 46"/>
            <p:cNvSpPr/>
            <p:nvPr/>
          </p:nvSpPr>
          <p:spPr>
            <a:xfrm>
              <a:off x="4953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1450" y="154940"/>
                  </a:cubicBezTo>
                  <a:cubicBezTo>
                    <a:pt x="162560" y="166370"/>
                    <a:pt x="148590" y="177800"/>
                    <a:pt x="135890" y="182880"/>
                  </a:cubicBezTo>
                  <a:cubicBezTo>
                    <a:pt x="121920" y="189230"/>
                    <a:pt x="105410" y="193040"/>
                    <a:pt x="90170" y="191770"/>
                  </a:cubicBezTo>
                  <a:cubicBezTo>
                    <a:pt x="76200" y="190500"/>
                    <a:pt x="59690" y="185420"/>
                    <a:pt x="46990" y="177800"/>
                  </a:cubicBezTo>
                  <a:cubicBezTo>
                    <a:pt x="34290" y="170180"/>
                    <a:pt x="22860" y="158750"/>
                    <a:pt x="15240" y="146050"/>
                  </a:cubicBezTo>
                  <a:cubicBezTo>
                    <a:pt x="7620" y="133350"/>
                    <a:pt x="2540" y="116840"/>
                    <a:pt x="1270" y="101600"/>
                  </a:cubicBezTo>
                  <a:cubicBezTo>
                    <a:pt x="0" y="87630"/>
                    <a:pt x="3810" y="71120"/>
                    <a:pt x="8890" y="57150"/>
                  </a:cubicBezTo>
                  <a:cubicBezTo>
                    <a:pt x="15240" y="44450"/>
                    <a:pt x="25400" y="30480"/>
                    <a:pt x="38100" y="21590"/>
                  </a:cubicBezTo>
                  <a:cubicBezTo>
                    <a:pt x="49530" y="12700"/>
                    <a:pt x="64770" y="5080"/>
                    <a:pt x="78740" y="2540"/>
                  </a:cubicBezTo>
                  <a:cubicBezTo>
                    <a:pt x="93980" y="0"/>
                    <a:pt x="110490" y="1270"/>
                    <a:pt x="124460" y="5080"/>
                  </a:cubicBezTo>
                  <a:cubicBezTo>
                    <a:pt x="138430" y="10160"/>
                    <a:pt x="163830" y="29210"/>
                    <a:pt x="163830" y="29210"/>
                  </a:cubicBezTo>
                </a:path>
              </a:pathLst>
            </a:custGeom>
            <a:solidFill>
              <a:srgbClr val="CD5F2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5E52B443-E23A-3852-E131-D07F439CD4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5240" y="393848"/>
            <a:ext cx="6033076" cy="399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59" y="3954042"/>
            <a:ext cx="5489831" cy="5486400"/>
          </a:xfrm>
          <a:custGeom>
            <a:avLst/>
            <a:gdLst/>
            <a:ahLst/>
            <a:cxnLst/>
            <a:rect l="l" t="t" r="r" b="b"/>
            <a:pathLst>
              <a:path w="8234747" h="8229600">
                <a:moveTo>
                  <a:pt x="0" y="0"/>
                </a:moveTo>
                <a:lnTo>
                  <a:pt x="8234747" y="0"/>
                </a:lnTo>
                <a:lnTo>
                  <a:pt x="82347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3347497" y="5483314"/>
            <a:ext cx="15552955" cy="1964615"/>
            <a:chOff x="0" y="0"/>
            <a:chExt cx="6144377" cy="776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44377" cy="776144"/>
            </a:xfrm>
            <a:custGeom>
              <a:avLst/>
              <a:gdLst/>
              <a:ahLst/>
              <a:cxnLst/>
              <a:rect l="l" t="t" r="r" b="b"/>
              <a:pathLst>
                <a:path w="6144377" h="776144">
                  <a:moveTo>
                    <a:pt x="0" y="0"/>
                  </a:moveTo>
                  <a:lnTo>
                    <a:pt x="6144377" y="0"/>
                  </a:lnTo>
                  <a:lnTo>
                    <a:pt x="6144377" y="776144"/>
                  </a:lnTo>
                  <a:lnTo>
                    <a:pt x="0" y="776144"/>
                  </a:lnTo>
                  <a:close/>
                </a:path>
              </a:pathLst>
            </a:custGeom>
            <a:solidFill>
              <a:srgbClr val="469FBD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144377" cy="8142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24782">
            <a:off x="-5406551" y="5665445"/>
            <a:ext cx="15104644" cy="2719111"/>
            <a:chOff x="0" y="0"/>
            <a:chExt cx="26490930" cy="4768850"/>
          </a:xfrm>
        </p:grpSpPr>
        <p:sp>
          <p:nvSpPr>
            <p:cNvPr id="7" name="Freeform 7"/>
            <p:cNvSpPr/>
            <p:nvPr/>
          </p:nvSpPr>
          <p:spPr>
            <a:xfrm>
              <a:off x="50800" y="39370"/>
              <a:ext cx="26396950" cy="4682490"/>
            </a:xfrm>
            <a:custGeom>
              <a:avLst/>
              <a:gdLst/>
              <a:ahLst/>
              <a:cxnLst/>
              <a:rect l="l" t="t" r="r" b="b"/>
              <a:pathLst>
                <a:path w="26396950" h="4682490">
                  <a:moveTo>
                    <a:pt x="0" y="2454910"/>
                  </a:moveTo>
                  <a:cubicBezTo>
                    <a:pt x="276860" y="1463040"/>
                    <a:pt x="629920" y="1201420"/>
                    <a:pt x="749300" y="1173480"/>
                  </a:cubicBezTo>
                  <a:cubicBezTo>
                    <a:pt x="792480" y="1163320"/>
                    <a:pt x="842010" y="1205230"/>
                    <a:pt x="848360" y="1197610"/>
                  </a:cubicBezTo>
                  <a:cubicBezTo>
                    <a:pt x="850900" y="1193800"/>
                    <a:pt x="842010" y="1186180"/>
                    <a:pt x="838200" y="1174750"/>
                  </a:cubicBezTo>
                  <a:cubicBezTo>
                    <a:pt x="829310" y="1146810"/>
                    <a:pt x="811530" y="1073150"/>
                    <a:pt x="808990" y="1021080"/>
                  </a:cubicBezTo>
                  <a:cubicBezTo>
                    <a:pt x="805180" y="969010"/>
                    <a:pt x="807720" y="914400"/>
                    <a:pt x="816610" y="863600"/>
                  </a:cubicBezTo>
                  <a:cubicBezTo>
                    <a:pt x="825500" y="812800"/>
                    <a:pt x="842010" y="760730"/>
                    <a:pt x="862330" y="712470"/>
                  </a:cubicBezTo>
                  <a:cubicBezTo>
                    <a:pt x="883920" y="665480"/>
                    <a:pt x="911860" y="618490"/>
                    <a:pt x="943610" y="577850"/>
                  </a:cubicBezTo>
                  <a:cubicBezTo>
                    <a:pt x="975360" y="535940"/>
                    <a:pt x="1013460" y="497840"/>
                    <a:pt x="1054100" y="466090"/>
                  </a:cubicBezTo>
                  <a:cubicBezTo>
                    <a:pt x="1094740" y="433070"/>
                    <a:pt x="1140460" y="405130"/>
                    <a:pt x="1187450" y="383540"/>
                  </a:cubicBezTo>
                  <a:cubicBezTo>
                    <a:pt x="1235710" y="361950"/>
                    <a:pt x="1337310" y="335280"/>
                    <a:pt x="1337310" y="335280"/>
                  </a:cubicBezTo>
                  <a:cubicBezTo>
                    <a:pt x="1337310" y="335280"/>
                    <a:pt x="1652270" y="267970"/>
                    <a:pt x="1841500" y="238760"/>
                  </a:cubicBezTo>
                  <a:cubicBezTo>
                    <a:pt x="2081530" y="199390"/>
                    <a:pt x="2407920" y="154940"/>
                    <a:pt x="2665730" y="133350"/>
                  </a:cubicBezTo>
                  <a:cubicBezTo>
                    <a:pt x="2891790" y="115570"/>
                    <a:pt x="3087370" y="105410"/>
                    <a:pt x="3305810" y="111760"/>
                  </a:cubicBezTo>
                  <a:cubicBezTo>
                    <a:pt x="3534410" y="119380"/>
                    <a:pt x="3771900" y="143510"/>
                    <a:pt x="4006850" y="182880"/>
                  </a:cubicBezTo>
                  <a:cubicBezTo>
                    <a:pt x="4250690" y="223520"/>
                    <a:pt x="4494530" y="295910"/>
                    <a:pt x="4740910" y="354330"/>
                  </a:cubicBezTo>
                  <a:cubicBezTo>
                    <a:pt x="4993640" y="414020"/>
                    <a:pt x="5255260" y="478790"/>
                    <a:pt x="5502910" y="537210"/>
                  </a:cubicBezTo>
                  <a:cubicBezTo>
                    <a:pt x="5740400" y="593090"/>
                    <a:pt x="5969000" y="648970"/>
                    <a:pt x="6200140" y="698500"/>
                  </a:cubicBezTo>
                  <a:cubicBezTo>
                    <a:pt x="6426200" y="746760"/>
                    <a:pt x="6650990" y="786130"/>
                    <a:pt x="6877050" y="829310"/>
                  </a:cubicBezTo>
                  <a:cubicBezTo>
                    <a:pt x="7104380" y="872490"/>
                    <a:pt x="7334250" y="920750"/>
                    <a:pt x="7557770" y="960120"/>
                  </a:cubicBezTo>
                  <a:cubicBezTo>
                    <a:pt x="7772400" y="998220"/>
                    <a:pt x="7969250" y="1036320"/>
                    <a:pt x="8190230" y="1062990"/>
                  </a:cubicBezTo>
                  <a:cubicBezTo>
                    <a:pt x="8431530" y="1092200"/>
                    <a:pt x="8696960" y="1113790"/>
                    <a:pt x="8949690" y="1122680"/>
                  </a:cubicBezTo>
                  <a:cubicBezTo>
                    <a:pt x="9202420" y="1131570"/>
                    <a:pt x="9452610" y="1135380"/>
                    <a:pt x="9704070" y="1116330"/>
                  </a:cubicBezTo>
                  <a:cubicBezTo>
                    <a:pt x="9959340" y="1097280"/>
                    <a:pt x="10204450" y="1045210"/>
                    <a:pt x="10471150" y="1008380"/>
                  </a:cubicBezTo>
                  <a:cubicBezTo>
                    <a:pt x="10763250" y="969010"/>
                    <a:pt x="11106150" y="941070"/>
                    <a:pt x="11386820" y="890270"/>
                  </a:cubicBezTo>
                  <a:cubicBezTo>
                    <a:pt x="11630660" y="845820"/>
                    <a:pt x="11836400" y="795020"/>
                    <a:pt x="12062460" y="731520"/>
                  </a:cubicBezTo>
                  <a:cubicBezTo>
                    <a:pt x="12296140" y="666750"/>
                    <a:pt x="12529820" y="571500"/>
                    <a:pt x="12766040" y="502920"/>
                  </a:cubicBezTo>
                  <a:cubicBezTo>
                    <a:pt x="13003530" y="435610"/>
                    <a:pt x="13243561" y="372110"/>
                    <a:pt x="13482320" y="326390"/>
                  </a:cubicBezTo>
                  <a:cubicBezTo>
                    <a:pt x="13717270" y="281940"/>
                    <a:pt x="13957300" y="250190"/>
                    <a:pt x="14188439" y="233680"/>
                  </a:cubicBezTo>
                  <a:cubicBezTo>
                    <a:pt x="14411961" y="217170"/>
                    <a:pt x="14616430" y="209550"/>
                    <a:pt x="14848839" y="220980"/>
                  </a:cubicBezTo>
                  <a:cubicBezTo>
                    <a:pt x="15107920" y="234950"/>
                    <a:pt x="15411450" y="276860"/>
                    <a:pt x="15673070" y="317500"/>
                  </a:cubicBezTo>
                  <a:cubicBezTo>
                    <a:pt x="15914370" y="356870"/>
                    <a:pt x="16139161" y="405130"/>
                    <a:pt x="16362680" y="457200"/>
                  </a:cubicBezTo>
                  <a:cubicBezTo>
                    <a:pt x="16578580" y="506730"/>
                    <a:pt x="16776700" y="585470"/>
                    <a:pt x="16995139" y="623570"/>
                  </a:cubicBezTo>
                  <a:cubicBezTo>
                    <a:pt x="17219930" y="662940"/>
                    <a:pt x="17462500" y="669290"/>
                    <a:pt x="17691100" y="689610"/>
                  </a:cubicBezTo>
                  <a:cubicBezTo>
                    <a:pt x="17912080" y="708660"/>
                    <a:pt x="18122900" y="727710"/>
                    <a:pt x="18343880" y="741680"/>
                  </a:cubicBezTo>
                  <a:cubicBezTo>
                    <a:pt x="18573750" y="754380"/>
                    <a:pt x="18812511" y="767080"/>
                    <a:pt x="19044920" y="767080"/>
                  </a:cubicBezTo>
                  <a:cubicBezTo>
                    <a:pt x="19276061" y="768350"/>
                    <a:pt x="19508470" y="768350"/>
                    <a:pt x="19734530" y="745490"/>
                  </a:cubicBezTo>
                  <a:cubicBezTo>
                    <a:pt x="19959320" y="722630"/>
                    <a:pt x="20168870" y="694690"/>
                    <a:pt x="20401280" y="633730"/>
                  </a:cubicBezTo>
                  <a:cubicBezTo>
                    <a:pt x="20666711" y="562610"/>
                    <a:pt x="20975320" y="424180"/>
                    <a:pt x="21234400" y="326390"/>
                  </a:cubicBezTo>
                  <a:cubicBezTo>
                    <a:pt x="21464270" y="240030"/>
                    <a:pt x="21659850" y="133350"/>
                    <a:pt x="21878289" y="81280"/>
                  </a:cubicBezTo>
                  <a:cubicBezTo>
                    <a:pt x="22092920" y="29210"/>
                    <a:pt x="22306280" y="0"/>
                    <a:pt x="22536150" y="11430"/>
                  </a:cubicBezTo>
                  <a:cubicBezTo>
                    <a:pt x="22792689" y="24130"/>
                    <a:pt x="23103839" y="95250"/>
                    <a:pt x="23345139" y="177800"/>
                  </a:cubicBezTo>
                  <a:cubicBezTo>
                    <a:pt x="23557230" y="251460"/>
                    <a:pt x="23721061" y="373380"/>
                    <a:pt x="23915370" y="462280"/>
                  </a:cubicBezTo>
                  <a:cubicBezTo>
                    <a:pt x="24110950" y="551180"/>
                    <a:pt x="24311611" y="711200"/>
                    <a:pt x="24513539" y="713740"/>
                  </a:cubicBezTo>
                  <a:cubicBezTo>
                    <a:pt x="24715470" y="716280"/>
                    <a:pt x="24913589" y="504190"/>
                    <a:pt x="25125680" y="477520"/>
                  </a:cubicBezTo>
                  <a:cubicBezTo>
                    <a:pt x="25340311" y="450850"/>
                    <a:pt x="25604470" y="463550"/>
                    <a:pt x="25796239" y="556260"/>
                  </a:cubicBezTo>
                  <a:cubicBezTo>
                    <a:pt x="25989279" y="651510"/>
                    <a:pt x="26178511" y="844550"/>
                    <a:pt x="26277571" y="1045210"/>
                  </a:cubicBezTo>
                  <a:cubicBezTo>
                    <a:pt x="26382979" y="1256030"/>
                    <a:pt x="26396950" y="1554480"/>
                    <a:pt x="26388061" y="1803400"/>
                  </a:cubicBezTo>
                  <a:cubicBezTo>
                    <a:pt x="26380439" y="2047240"/>
                    <a:pt x="26276300" y="2289810"/>
                    <a:pt x="26236929" y="2523490"/>
                  </a:cubicBezTo>
                  <a:cubicBezTo>
                    <a:pt x="26198829" y="2740660"/>
                    <a:pt x="26168350" y="2946400"/>
                    <a:pt x="26150571" y="3161030"/>
                  </a:cubicBezTo>
                  <a:cubicBezTo>
                    <a:pt x="26131521" y="3379470"/>
                    <a:pt x="26197561" y="3614420"/>
                    <a:pt x="26127711" y="3822700"/>
                  </a:cubicBezTo>
                  <a:cubicBezTo>
                    <a:pt x="26052779" y="4048760"/>
                    <a:pt x="25880061" y="4335780"/>
                    <a:pt x="25681939" y="4457700"/>
                  </a:cubicBezTo>
                  <a:cubicBezTo>
                    <a:pt x="25491439" y="4574540"/>
                    <a:pt x="25210770" y="4542790"/>
                    <a:pt x="24973280" y="4559300"/>
                  </a:cubicBezTo>
                  <a:cubicBezTo>
                    <a:pt x="24735789" y="4575810"/>
                    <a:pt x="24489411" y="4556760"/>
                    <a:pt x="24257000" y="4555490"/>
                  </a:cubicBezTo>
                  <a:cubicBezTo>
                    <a:pt x="24036020" y="4552950"/>
                    <a:pt x="23835361" y="4544060"/>
                    <a:pt x="23613111" y="4547870"/>
                  </a:cubicBezTo>
                  <a:cubicBezTo>
                    <a:pt x="23374350" y="4551680"/>
                    <a:pt x="23114000" y="4561840"/>
                    <a:pt x="22867620" y="4578350"/>
                  </a:cubicBezTo>
                  <a:cubicBezTo>
                    <a:pt x="22626320" y="4594860"/>
                    <a:pt x="22401530" y="4629150"/>
                    <a:pt x="22148800" y="4645660"/>
                  </a:cubicBezTo>
                  <a:cubicBezTo>
                    <a:pt x="21870670" y="4664710"/>
                    <a:pt x="21553170" y="4674870"/>
                    <a:pt x="21269961" y="4678680"/>
                  </a:cubicBezTo>
                  <a:cubicBezTo>
                    <a:pt x="21004530" y="4682490"/>
                    <a:pt x="20774661" y="4676140"/>
                    <a:pt x="20499070" y="4673600"/>
                  </a:cubicBezTo>
                  <a:cubicBezTo>
                    <a:pt x="20180300" y="4671060"/>
                    <a:pt x="19785330" y="4662170"/>
                    <a:pt x="19467830" y="4658360"/>
                  </a:cubicBezTo>
                  <a:cubicBezTo>
                    <a:pt x="19194780" y="4655820"/>
                    <a:pt x="18957291" y="4655820"/>
                    <a:pt x="18709641" y="4655820"/>
                  </a:cubicBezTo>
                  <a:cubicBezTo>
                    <a:pt x="18469611" y="4654550"/>
                    <a:pt x="18241011" y="4654550"/>
                    <a:pt x="18000980" y="4653280"/>
                  </a:cubicBezTo>
                  <a:cubicBezTo>
                    <a:pt x="17755870" y="4652010"/>
                    <a:pt x="17505680" y="4652010"/>
                    <a:pt x="17254220" y="4650740"/>
                  </a:cubicBezTo>
                  <a:cubicBezTo>
                    <a:pt x="16997680" y="4649470"/>
                    <a:pt x="16746220" y="4649470"/>
                    <a:pt x="16479520" y="4648200"/>
                  </a:cubicBezTo>
                  <a:cubicBezTo>
                    <a:pt x="16195041" y="4646930"/>
                    <a:pt x="15892780" y="4646930"/>
                    <a:pt x="15596870" y="4643120"/>
                  </a:cubicBezTo>
                  <a:cubicBezTo>
                    <a:pt x="15297150" y="4638040"/>
                    <a:pt x="14979650" y="4624070"/>
                    <a:pt x="14692630" y="4621530"/>
                  </a:cubicBezTo>
                  <a:cubicBezTo>
                    <a:pt x="14432280" y="4617720"/>
                    <a:pt x="14192250" y="4621530"/>
                    <a:pt x="13947141" y="4621530"/>
                  </a:cubicBezTo>
                  <a:cubicBezTo>
                    <a:pt x="13712191" y="4622800"/>
                    <a:pt x="13487400" y="4626610"/>
                    <a:pt x="13251180" y="4627880"/>
                  </a:cubicBezTo>
                  <a:cubicBezTo>
                    <a:pt x="13007341" y="4629150"/>
                    <a:pt x="12745720" y="4632960"/>
                    <a:pt x="12506961" y="4630420"/>
                  </a:cubicBezTo>
                  <a:cubicBezTo>
                    <a:pt x="12285980" y="4629150"/>
                    <a:pt x="12091670" y="4625340"/>
                    <a:pt x="11866880" y="4618990"/>
                  </a:cubicBezTo>
                  <a:cubicBezTo>
                    <a:pt x="11615420" y="4610100"/>
                    <a:pt x="11328400" y="4593590"/>
                    <a:pt x="11069320" y="4582160"/>
                  </a:cubicBezTo>
                  <a:cubicBezTo>
                    <a:pt x="10821670" y="4572000"/>
                    <a:pt x="10593070" y="4574540"/>
                    <a:pt x="10345420" y="4556760"/>
                  </a:cubicBezTo>
                  <a:cubicBezTo>
                    <a:pt x="10082530" y="4537710"/>
                    <a:pt x="9813290" y="4491990"/>
                    <a:pt x="9533890" y="4469130"/>
                  </a:cubicBezTo>
                  <a:cubicBezTo>
                    <a:pt x="9236710" y="4445000"/>
                    <a:pt x="8919210" y="4441190"/>
                    <a:pt x="8615680" y="4419600"/>
                  </a:cubicBezTo>
                  <a:cubicBezTo>
                    <a:pt x="8313420" y="4396740"/>
                    <a:pt x="7997190" y="4362450"/>
                    <a:pt x="7715250" y="4337050"/>
                  </a:cubicBezTo>
                  <a:cubicBezTo>
                    <a:pt x="7465060" y="4315460"/>
                    <a:pt x="7244080" y="4287520"/>
                    <a:pt x="7007860" y="4274820"/>
                  </a:cubicBezTo>
                  <a:cubicBezTo>
                    <a:pt x="6772910" y="4263390"/>
                    <a:pt x="6536690" y="4267200"/>
                    <a:pt x="6301740" y="4265930"/>
                  </a:cubicBezTo>
                  <a:cubicBezTo>
                    <a:pt x="6066790" y="4265930"/>
                    <a:pt x="5826760" y="4268470"/>
                    <a:pt x="5596890" y="4269740"/>
                  </a:cubicBezTo>
                  <a:cubicBezTo>
                    <a:pt x="5377180" y="4271010"/>
                    <a:pt x="5172710" y="4272280"/>
                    <a:pt x="4950460" y="4273550"/>
                  </a:cubicBezTo>
                  <a:cubicBezTo>
                    <a:pt x="4714240" y="4274820"/>
                    <a:pt x="4456430" y="4276090"/>
                    <a:pt x="4218940" y="4277360"/>
                  </a:cubicBezTo>
                  <a:cubicBezTo>
                    <a:pt x="3994150" y="4278630"/>
                    <a:pt x="3784600" y="4272280"/>
                    <a:pt x="3563620" y="4279900"/>
                  </a:cubicBezTo>
                  <a:cubicBezTo>
                    <a:pt x="3338830" y="4286250"/>
                    <a:pt x="3108960" y="4310380"/>
                    <a:pt x="2884170" y="4318000"/>
                  </a:cubicBezTo>
                  <a:cubicBezTo>
                    <a:pt x="2661920" y="4325620"/>
                    <a:pt x="2446020" y="4320540"/>
                    <a:pt x="2219960" y="4325620"/>
                  </a:cubicBezTo>
                  <a:cubicBezTo>
                    <a:pt x="1985010" y="4330700"/>
                    <a:pt x="1739900" y="4354830"/>
                    <a:pt x="1501140" y="4349750"/>
                  </a:cubicBezTo>
                  <a:cubicBezTo>
                    <a:pt x="1263650" y="4343400"/>
                    <a:pt x="1004570" y="4380230"/>
                    <a:pt x="791210" y="4292600"/>
                  </a:cubicBezTo>
                  <a:cubicBezTo>
                    <a:pt x="570230" y="4201160"/>
                    <a:pt x="323850" y="3995420"/>
                    <a:pt x="205740" y="3794760"/>
                  </a:cubicBezTo>
                  <a:cubicBezTo>
                    <a:pt x="96520" y="3609340"/>
                    <a:pt x="107950" y="3369310"/>
                    <a:pt x="74930" y="3149600"/>
                  </a:cubicBezTo>
                  <a:cubicBezTo>
                    <a:pt x="39370" y="2923540"/>
                    <a:pt x="0" y="2454910"/>
                    <a:pt x="0" y="2454910"/>
                  </a:cubicBezTo>
                  <a:moveTo>
                    <a:pt x="3088640" y="2024380"/>
                  </a:moveTo>
                  <a:cubicBezTo>
                    <a:pt x="3100070" y="2000250"/>
                    <a:pt x="3100070" y="2000250"/>
                    <a:pt x="3100070" y="2000250"/>
                  </a:cubicBezTo>
                  <a:cubicBezTo>
                    <a:pt x="3100070" y="2000250"/>
                    <a:pt x="3092450" y="1997710"/>
                    <a:pt x="3089910" y="2000250"/>
                  </a:cubicBezTo>
                  <a:cubicBezTo>
                    <a:pt x="3086100" y="2004060"/>
                    <a:pt x="3088640" y="2024380"/>
                    <a:pt x="3088640" y="2024380"/>
                  </a:cubicBezTo>
                  <a:moveTo>
                    <a:pt x="4352290" y="2804160"/>
                  </a:moveTo>
                  <a:cubicBezTo>
                    <a:pt x="4377690" y="2804160"/>
                    <a:pt x="4394200" y="2807970"/>
                    <a:pt x="4395470" y="2805430"/>
                  </a:cubicBezTo>
                  <a:cubicBezTo>
                    <a:pt x="4398010" y="2800350"/>
                    <a:pt x="4366260" y="2764790"/>
                    <a:pt x="4358640" y="2767330"/>
                  </a:cubicBezTo>
                  <a:cubicBezTo>
                    <a:pt x="4353560" y="2768600"/>
                    <a:pt x="4352290" y="2804160"/>
                    <a:pt x="4352290" y="2804160"/>
                  </a:cubicBezTo>
                </a:path>
              </a:pathLst>
            </a:custGeom>
            <a:solidFill>
              <a:srgbClr val="50ADC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24782">
            <a:off x="-4167573" y="6099865"/>
            <a:ext cx="15104644" cy="2719111"/>
            <a:chOff x="0" y="0"/>
            <a:chExt cx="26490930" cy="4768850"/>
          </a:xfrm>
        </p:grpSpPr>
        <p:sp>
          <p:nvSpPr>
            <p:cNvPr id="9" name="Freeform 9"/>
            <p:cNvSpPr/>
            <p:nvPr/>
          </p:nvSpPr>
          <p:spPr>
            <a:xfrm>
              <a:off x="50800" y="39370"/>
              <a:ext cx="26396950" cy="4682490"/>
            </a:xfrm>
            <a:custGeom>
              <a:avLst/>
              <a:gdLst/>
              <a:ahLst/>
              <a:cxnLst/>
              <a:rect l="l" t="t" r="r" b="b"/>
              <a:pathLst>
                <a:path w="26396950" h="4682490">
                  <a:moveTo>
                    <a:pt x="0" y="2454910"/>
                  </a:moveTo>
                  <a:cubicBezTo>
                    <a:pt x="276860" y="1463040"/>
                    <a:pt x="629920" y="1201420"/>
                    <a:pt x="749300" y="1173480"/>
                  </a:cubicBezTo>
                  <a:cubicBezTo>
                    <a:pt x="792480" y="1163320"/>
                    <a:pt x="842010" y="1205230"/>
                    <a:pt x="848360" y="1197610"/>
                  </a:cubicBezTo>
                  <a:cubicBezTo>
                    <a:pt x="850900" y="1193800"/>
                    <a:pt x="842010" y="1186180"/>
                    <a:pt x="838200" y="1174750"/>
                  </a:cubicBezTo>
                  <a:cubicBezTo>
                    <a:pt x="829310" y="1146810"/>
                    <a:pt x="811530" y="1073150"/>
                    <a:pt x="808990" y="1021080"/>
                  </a:cubicBezTo>
                  <a:cubicBezTo>
                    <a:pt x="805180" y="969010"/>
                    <a:pt x="807720" y="914400"/>
                    <a:pt x="816610" y="863600"/>
                  </a:cubicBezTo>
                  <a:cubicBezTo>
                    <a:pt x="825500" y="812800"/>
                    <a:pt x="842010" y="760730"/>
                    <a:pt x="862330" y="712470"/>
                  </a:cubicBezTo>
                  <a:cubicBezTo>
                    <a:pt x="883920" y="665480"/>
                    <a:pt x="911860" y="618490"/>
                    <a:pt x="943610" y="577850"/>
                  </a:cubicBezTo>
                  <a:cubicBezTo>
                    <a:pt x="975360" y="535940"/>
                    <a:pt x="1013460" y="497840"/>
                    <a:pt x="1054100" y="466090"/>
                  </a:cubicBezTo>
                  <a:cubicBezTo>
                    <a:pt x="1094740" y="433070"/>
                    <a:pt x="1140460" y="405130"/>
                    <a:pt x="1187450" y="383540"/>
                  </a:cubicBezTo>
                  <a:cubicBezTo>
                    <a:pt x="1235710" y="361950"/>
                    <a:pt x="1337310" y="335280"/>
                    <a:pt x="1337310" y="335280"/>
                  </a:cubicBezTo>
                  <a:cubicBezTo>
                    <a:pt x="1337310" y="335280"/>
                    <a:pt x="1652270" y="267970"/>
                    <a:pt x="1841500" y="238760"/>
                  </a:cubicBezTo>
                  <a:cubicBezTo>
                    <a:pt x="2081530" y="199390"/>
                    <a:pt x="2407920" y="154940"/>
                    <a:pt x="2665730" y="133350"/>
                  </a:cubicBezTo>
                  <a:cubicBezTo>
                    <a:pt x="2891790" y="115570"/>
                    <a:pt x="3087370" y="105410"/>
                    <a:pt x="3305810" y="111760"/>
                  </a:cubicBezTo>
                  <a:cubicBezTo>
                    <a:pt x="3534410" y="119380"/>
                    <a:pt x="3771900" y="143510"/>
                    <a:pt x="4006850" y="182880"/>
                  </a:cubicBezTo>
                  <a:cubicBezTo>
                    <a:pt x="4250690" y="223520"/>
                    <a:pt x="4494530" y="295910"/>
                    <a:pt x="4740910" y="354330"/>
                  </a:cubicBezTo>
                  <a:cubicBezTo>
                    <a:pt x="4993640" y="414020"/>
                    <a:pt x="5255260" y="478790"/>
                    <a:pt x="5502910" y="537210"/>
                  </a:cubicBezTo>
                  <a:cubicBezTo>
                    <a:pt x="5740400" y="593090"/>
                    <a:pt x="5969000" y="648970"/>
                    <a:pt x="6200140" y="698500"/>
                  </a:cubicBezTo>
                  <a:cubicBezTo>
                    <a:pt x="6426200" y="746760"/>
                    <a:pt x="6650990" y="786130"/>
                    <a:pt x="6877050" y="829310"/>
                  </a:cubicBezTo>
                  <a:cubicBezTo>
                    <a:pt x="7104380" y="872490"/>
                    <a:pt x="7334250" y="920750"/>
                    <a:pt x="7557770" y="960120"/>
                  </a:cubicBezTo>
                  <a:cubicBezTo>
                    <a:pt x="7772400" y="998220"/>
                    <a:pt x="7969250" y="1036320"/>
                    <a:pt x="8190230" y="1062990"/>
                  </a:cubicBezTo>
                  <a:cubicBezTo>
                    <a:pt x="8431530" y="1092200"/>
                    <a:pt x="8696960" y="1113790"/>
                    <a:pt x="8949690" y="1122680"/>
                  </a:cubicBezTo>
                  <a:cubicBezTo>
                    <a:pt x="9202420" y="1131570"/>
                    <a:pt x="9452610" y="1135380"/>
                    <a:pt x="9704070" y="1116330"/>
                  </a:cubicBezTo>
                  <a:cubicBezTo>
                    <a:pt x="9959340" y="1097280"/>
                    <a:pt x="10204450" y="1045210"/>
                    <a:pt x="10471150" y="1008380"/>
                  </a:cubicBezTo>
                  <a:cubicBezTo>
                    <a:pt x="10763250" y="969010"/>
                    <a:pt x="11106150" y="941070"/>
                    <a:pt x="11386820" y="890270"/>
                  </a:cubicBezTo>
                  <a:cubicBezTo>
                    <a:pt x="11630660" y="845820"/>
                    <a:pt x="11836400" y="795020"/>
                    <a:pt x="12062460" y="731520"/>
                  </a:cubicBezTo>
                  <a:cubicBezTo>
                    <a:pt x="12296140" y="666750"/>
                    <a:pt x="12529820" y="571500"/>
                    <a:pt x="12766040" y="502920"/>
                  </a:cubicBezTo>
                  <a:cubicBezTo>
                    <a:pt x="13003530" y="435610"/>
                    <a:pt x="13243561" y="372110"/>
                    <a:pt x="13482320" y="326390"/>
                  </a:cubicBezTo>
                  <a:cubicBezTo>
                    <a:pt x="13717270" y="281940"/>
                    <a:pt x="13957300" y="250190"/>
                    <a:pt x="14188439" y="233680"/>
                  </a:cubicBezTo>
                  <a:cubicBezTo>
                    <a:pt x="14411961" y="217170"/>
                    <a:pt x="14616430" y="209550"/>
                    <a:pt x="14848839" y="220980"/>
                  </a:cubicBezTo>
                  <a:cubicBezTo>
                    <a:pt x="15107920" y="234950"/>
                    <a:pt x="15411450" y="276860"/>
                    <a:pt x="15673070" y="317500"/>
                  </a:cubicBezTo>
                  <a:cubicBezTo>
                    <a:pt x="15914370" y="356870"/>
                    <a:pt x="16139161" y="405130"/>
                    <a:pt x="16362680" y="457200"/>
                  </a:cubicBezTo>
                  <a:cubicBezTo>
                    <a:pt x="16578580" y="506730"/>
                    <a:pt x="16776700" y="585470"/>
                    <a:pt x="16995139" y="623570"/>
                  </a:cubicBezTo>
                  <a:cubicBezTo>
                    <a:pt x="17219930" y="662940"/>
                    <a:pt x="17462500" y="669290"/>
                    <a:pt x="17691100" y="689610"/>
                  </a:cubicBezTo>
                  <a:cubicBezTo>
                    <a:pt x="17912080" y="708660"/>
                    <a:pt x="18122900" y="727710"/>
                    <a:pt x="18343880" y="741680"/>
                  </a:cubicBezTo>
                  <a:cubicBezTo>
                    <a:pt x="18573750" y="754380"/>
                    <a:pt x="18812511" y="767080"/>
                    <a:pt x="19044920" y="767080"/>
                  </a:cubicBezTo>
                  <a:cubicBezTo>
                    <a:pt x="19276061" y="768350"/>
                    <a:pt x="19508470" y="768350"/>
                    <a:pt x="19734530" y="745490"/>
                  </a:cubicBezTo>
                  <a:cubicBezTo>
                    <a:pt x="19959320" y="722630"/>
                    <a:pt x="20168870" y="694690"/>
                    <a:pt x="20401280" y="633730"/>
                  </a:cubicBezTo>
                  <a:cubicBezTo>
                    <a:pt x="20666711" y="562610"/>
                    <a:pt x="20975320" y="424180"/>
                    <a:pt x="21234400" y="326390"/>
                  </a:cubicBezTo>
                  <a:cubicBezTo>
                    <a:pt x="21464270" y="240030"/>
                    <a:pt x="21659850" y="133350"/>
                    <a:pt x="21878289" y="81280"/>
                  </a:cubicBezTo>
                  <a:cubicBezTo>
                    <a:pt x="22092920" y="29210"/>
                    <a:pt x="22306280" y="0"/>
                    <a:pt x="22536150" y="11430"/>
                  </a:cubicBezTo>
                  <a:cubicBezTo>
                    <a:pt x="22792689" y="24130"/>
                    <a:pt x="23103839" y="95250"/>
                    <a:pt x="23345139" y="177800"/>
                  </a:cubicBezTo>
                  <a:cubicBezTo>
                    <a:pt x="23557230" y="251460"/>
                    <a:pt x="23721061" y="373380"/>
                    <a:pt x="23915370" y="462280"/>
                  </a:cubicBezTo>
                  <a:cubicBezTo>
                    <a:pt x="24110950" y="551180"/>
                    <a:pt x="24311611" y="711200"/>
                    <a:pt x="24513539" y="713740"/>
                  </a:cubicBezTo>
                  <a:cubicBezTo>
                    <a:pt x="24715470" y="716280"/>
                    <a:pt x="24913589" y="504190"/>
                    <a:pt x="25125680" y="477520"/>
                  </a:cubicBezTo>
                  <a:cubicBezTo>
                    <a:pt x="25340311" y="450850"/>
                    <a:pt x="25604470" y="463550"/>
                    <a:pt x="25796239" y="556260"/>
                  </a:cubicBezTo>
                  <a:cubicBezTo>
                    <a:pt x="25989279" y="651510"/>
                    <a:pt x="26178511" y="844550"/>
                    <a:pt x="26277571" y="1045210"/>
                  </a:cubicBezTo>
                  <a:cubicBezTo>
                    <a:pt x="26382979" y="1256030"/>
                    <a:pt x="26396950" y="1554480"/>
                    <a:pt x="26388061" y="1803400"/>
                  </a:cubicBezTo>
                  <a:cubicBezTo>
                    <a:pt x="26380439" y="2047240"/>
                    <a:pt x="26276300" y="2289810"/>
                    <a:pt x="26236929" y="2523490"/>
                  </a:cubicBezTo>
                  <a:cubicBezTo>
                    <a:pt x="26198829" y="2740660"/>
                    <a:pt x="26168350" y="2946400"/>
                    <a:pt x="26150571" y="3161030"/>
                  </a:cubicBezTo>
                  <a:cubicBezTo>
                    <a:pt x="26131521" y="3379470"/>
                    <a:pt x="26197561" y="3614420"/>
                    <a:pt x="26127711" y="3822700"/>
                  </a:cubicBezTo>
                  <a:cubicBezTo>
                    <a:pt x="26052779" y="4048760"/>
                    <a:pt x="25880061" y="4335780"/>
                    <a:pt x="25681939" y="4457700"/>
                  </a:cubicBezTo>
                  <a:cubicBezTo>
                    <a:pt x="25491439" y="4574540"/>
                    <a:pt x="25210770" y="4542790"/>
                    <a:pt x="24973280" y="4559300"/>
                  </a:cubicBezTo>
                  <a:cubicBezTo>
                    <a:pt x="24735789" y="4575810"/>
                    <a:pt x="24489411" y="4556760"/>
                    <a:pt x="24257000" y="4555490"/>
                  </a:cubicBezTo>
                  <a:cubicBezTo>
                    <a:pt x="24036020" y="4552950"/>
                    <a:pt x="23835361" y="4544060"/>
                    <a:pt x="23613111" y="4547870"/>
                  </a:cubicBezTo>
                  <a:cubicBezTo>
                    <a:pt x="23374350" y="4551680"/>
                    <a:pt x="23114000" y="4561840"/>
                    <a:pt x="22867620" y="4578350"/>
                  </a:cubicBezTo>
                  <a:cubicBezTo>
                    <a:pt x="22626320" y="4594860"/>
                    <a:pt x="22401530" y="4629150"/>
                    <a:pt x="22148800" y="4645660"/>
                  </a:cubicBezTo>
                  <a:cubicBezTo>
                    <a:pt x="21870670" y="4664710"/>
                    <a:pt x="21553170" y="4674870"/>
                    <a:pt x="21269961" y="4678680"/>
                  </a:cubicBezTo>
                  <a:cubicBezTo>
                    <a:pt x="21004530" y="4682490"/>
                    <a:pt x="20774661" y="4676140"/>
                    <a:pt x="20499070" y="4673600"/>
                  </a:cubicBezTo>
                  <a:cubicBezTo>
                    <a:pt x="20180300" y="4671060"/>
                    <a:pt x="19785330" y="4662170"/>
                    <a:pt x="19467830" y="4658360"/>
                  </a:cubicBezTo>
                  <a:cubicBezTo>
                    <a:pt x="19194780" y="4655820"/>
                    <a:pt x="18957291" y="4655820"/>
                    <a:pt x="18709641" y="4655820"/>
                  </a:cubicBezTo>
                  <a:cubicBezTo>
                    <a:pt x="18469611" y="4654550"/>
                    <a:pt x="18241011" y="4654550"/>
                    <a:pt x="18000980" y="4653280"/>
                  </a:cubicBezTo>
                  <a:cubicBezTo>
                    <a:pt x="17755870" y="4652010"/>
                    <a:pt x="17505680" y="4652010"/>
                    <a:pt x="17254220" y="4650740"/>
                  </a:cubicBezTo>
                  <a:cubicBezTo>
                    <a:pt x="16997680" y="4649470"/>
                    <a:pt x="16746220" y="4649470"/>
                    <a:pt x="16479520" y="4648200"/>
                  </a:cubicBezTo>
                  <a:cubicBezTo>
                    <a:pt x="16195041" y="4646930"/>
                    <a:pt x="15892780" y="4646930"/>
                    <a:pt x="15596870" y="4643120"/>
                  </a:cubicBezTo>
                  <a:cubicBezTo>
                    <a:pt x="15297150" y="4638040"/>
                    <a:pt x="14979650" y="4624070"/>
                    <a:pt x="14692630" y="4621530"/>
                  </a:cubicBezTo>
                  <a:cubicBezTo>
                    <a:pt x="14432280" y="4617720"/>
                    <a:pt x="14192250" y="4621530"/>
                    <a:pt x="13947141" y="4621530"/>
                  </a:cubicBezTo>
                  <a:cubicBezTo>
                    <a:pt x="13712191" y="4622800"/>
                    <a:pt x="13487400" y="4626610"/>
                    <a:pt x="13251180" y="4627880"/>
                  </a:cubicBezTo>
                  <a:cubicBezTo>
                    <a:pt x="13007341" y="4629150"/>
                    <a:pt x="12745720" y="4632960"/>
                    <a:pt x="12506961" y="4630420"/>
                  </a:cubicBezTo>
                  <a:cubicBezTo>
                    <a:pt x="12285980" y="4629150"/>
                    <a:pt x="12091670" y="4625340"/>
                    <a:pt x="11866880" y="4618990"/>
                  </a:cubicBezTo>
                  <a:cubicBezTo>
                    <a:pt x="11615420" y="4610100"/>
                    <a:pt x="11328400" y="4593590"/>
                    <a:pt x="11069320" y="4582160"/>
                  </a:cubicBezTo>
                  <a:cubicBezTo>
                    <a:pt x="10821670" y="4572000"/>
                    <a:pt x="10593070" y="4574540"/>
                    <a:pt x="10345420" y="4556760"/>
                  </a:cubicBezTo>
                  <a:cubicBezTo>
                    <a:pt x="10082530" y="4537710"/>
                    <a:pt x="9813290" y="4491990"/>
                    <a:pt x="9533890" y="4469130"/>
                  </a:cubicBezTo>
                  <a:cubicBezTo>
                    <a:pt x="9236710" y="4445000"/>
                    <a:pt x="8919210" y="4441190"/>
                    <a:pt x="8615680" y="4419600"/>
                  </a:cubicBezTo>
                  <a:cubicBezTo>
                    <a:pt x="8313420" y="4396740"/>
                    <a:pt x="7997190" y="4362450"/>
                    <a:pt x="7715250" y="4337050"/>
                  </a:cubicBezTo>
                  <a:cubicBezTo>
                    <a:pt x="7465060" y="4315460"/>
                    <a:pt x="7244080" y="4287520"/>
                    <a:pt x="7007860" y="4274820"/>
                  </a:cubicBezTo>
                  <a:cubicBezTo>
                    <a:pt x="6772910" y="4263390"/>
                    <a:pt x="6536690" y="4267200"/>
                    <a:pt x="6301740" y="4265930"/>
                  </a:cubicBezTo>
                  <a:cubicBezTo>
                    <a:pt x="6066790" y="4265930"/>
                    <a:pt x="5826760" y="4268470"/>
                    <a:pt x="5596890" y="4269740"/>
                  </a:cubicBezTo>
                  <a:cubicBezTo>
                    <a:pt x="5377180" y="4271010"/>
                    <a:pt x="5172710" y="4272280"/>
                    <a:pt x="4950460" y="4273550"/>
                  </a:cubicBezTo>
                  <a:cubicBezTo>
                    <a:pt x="4714240" y="4274820"/>
                    <a:pt x="4456430" y="4276090"/>
                    <a:pt x="4218940" y="4277360"/>
                  </a:cubicBezTo>
                  <a:cubicBezTo>
                    <a:pt x="3994150" y="4278630"/>
                    <a:pt x="3784600" y="4272280"/>
                    <a:pt x="3563620" y="4279900"/>
                  </a:cubicBezTo>
                  <a:cubicBezTo>
                    <a:pt x="3338830" y="4286250"/>
                    <a:pt x="3108960" y="4310380"/>
                    <a:pt x="2884170" y="4318000"/>
                  </a:cubicBezTo>
                  <a:cubicBezTo>
                    <a:pt x="2661920" y="4325620"/>
                    <a:pt x="2446020" y="4320540"/>
                    <a:pt x="2219960" y="4325620"/>
                  </a:cubicBezTo>
                  <a:cubicBezTo>
                    <a:pt x="1985010" y="4330700"/>
                    <a:pt x="1739900" y="4354830"/>
                    <a:pt x="1501140" y="4349750"/>
                  </a:cubicBezTo>
                  <a:cubicBezTo>
                    <a:pt x="1263650" y="4343400"/>
                    <a:pt x="1004570" y="4380230"/>
                    <a:pt x="791210" y="4292600"/>
                  </a:cubicBezTo>
                  <a:cubicBezTo>
                    <a:pt x="570230" y="4201160"/>
                    <a:pt x="323850" y="3995420"/>
                    <a:pt x="205740" y="3794760"/>
                  </a:cubicBezTo>
                  <a:cubicBezTo>
                    <a:pt x="96520" y="3609340"/>
                    <a:pt x="107950" y="3369310"/>
                    <a:pt x="74930" y="3149600"/>
                  </a:cubicBezTo>
                  <a:cubicBezTo>
                    <a:pt x="39370" y="2923540"/>
                    <a:pt x="0" y="2454910"/>
                    <a:pt x="0" y="2454910"/>
                  </a:cubicBezTo>
                  <a:moveTo>
                    <a:pt x="3088640" y="2024380"/>
                  </a:moveTo>
                  <a:cubicBezTo>
                    <a:pt x="3100070" y="2000250"/>
                    <a:pt x="3100070" y="2000250"/>
                    <a:pt x="3100070" y="2000250"/>
                  </a:cubicBezTo>
                  <a:cubicBezTo>
                    <a:pt x="3100070" y="2000250"/>
                    <a:pt x="3092450" y="1997710"/>
                    <a:pt x="3089910" y="2000250"/>
                  </a:cubicBezTo>
                  <a:cubicBezTo>
                    <a:pt x="3086100" y="2004060"/>
                    <a:pt x="3088640" y="2024380"/>
                    <a:pt x="3088640" y="2024380"/>
                  </a:cubicBezTo>
                  <a:moveTo>
                    <a:pt x="4352290" y="2804160"/>
                  </a:moveTo>
                  <a:cubicBezTo>
                    <a:pt x="4377690" y="2804160"/>
                    <a:pt x="4394200" y="2807970"/>
                    <a:pt x="4395470" y="2805430"/>
                  </a:cubicBezTo>
                  <a:cubicBezTo>
                    <a:pt x="4398010" y="2800350"/>
                    <a:pt x="4366260" y="2764790"/>
                    <a:pt x="4358640" y="2767330"/>
                  </a:cubicBezTo>
                  <a:cubicBezTo>
                    <a:pt x="4353560" y="2768600"/>
                    <a:pt x="4352290" y="2804160"/>
                    <a:pt x="4352290" y="2804160"/>
                  </a:cubicBezTo>
                </a:path>
              </a:pathLst>
            </a:custGeom>
            <a:solidFill>
              <a:srgbClr val="5CB5D3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-748567">
            <a:off x="3458009" y="5614358"/>
            <a:ext cx="12537233" cy="3667141"/>
          </a:xfrm>
          <a:custGeom>
            <a:avLst/>
            <a:gdLst/>
            <a:ahLst/>
            <a:cxnLst/>
            <a:rect l="l" t="t" r="r" b="b"/>
            <a:pathLst>
              <a:path w="18805850" h="5500711">
                <a:moveTo>
                  <a:pt x="0" y="0"/>
                </a:moveTo>
                <a:lnTo>
                  <a:pt x="18805850" y="0"/>
                </a:lnTo>
                <a:lnTo>
                  <a:pt x="18805850" y="5500711"/>
                </a:lnTo>
                <a:lnTo>
                  <a:pt x="0" y="55007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960401" y="3031831"/>
            <a:ext cx="4856727" cy="3812531"/>
          </a:xfrm>
          <a:custGeom>
            <a:avLst/>
            <a:gdLst/>
            <a:ahLst/>
            <a:cxnLst/>
            <a:rect l="l" t="t" r="r" b="b"/>
            <a:pathLst>
              <a:path w="7285090" h="5718796">
                <a:moveTo>
                  <a:pt x="0" y="0"/>
                </a:moveTo>
                <a:lnTo>
                  <a:pt x="7285090" y="0"/>
                </a:lnTo>
                <a:lnTo>
                  <a:pt x="7285090" y="5718795"/>
                </a:lnTo>
                <a:lnTo>
                  <a:pt x="0" y="5718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8338723" y="1444262"/>
            <a:ext cx="2775806" cy="1061389"/>
            <a:chOff x="0" y="0"/>
            <a:chExt cx="8140700" cy="3112770"/>
          </a:xfrm>
        </p:grpSpPr>
        <p:sp>
          <p:nvSpPr>
            <p:cNvPr id="13" name="Freeform 13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flipH="1">
            <a:off x="9886630" y="-276464"/>
            <a:ext cx="3084986" cy="6616591"/>
          </a:xfrm>
          <a:custGeom>
            <a:avLst/>
            <a:gdLst/>
            <a:ahLst/>
            <a:cxnLst/>
            <a:rect l="l" t="t" r="r" b="b"/>
            <a:pathLst>
              <a:path w="4627479" h="9924887">
                <a:moveTo>
                  <a:pt x="4627479" y="0"/>
                </a:moveTo>
                <a:lnTo>
                  <a:pt x="0" y="0"/>
                </a:lnTo>
                <a:lnTo>
                  <a:pt x="0" y="9924887"/>
                </a:lnTo>
                <a:lnTo>
                  <a:pt x="4627479" y="9924887"/>
                </a:lnTo>
                <a:lnTo>
                  <a:pt x="462747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167336" y="4129236"/>
            <a:ext cx="1182077" cy="526024"/>
          </a:xfrm>
          <a:custGeom>
            <a:avLst/>
            <a:gdLst/>
            <a:ahLst/>
            <a:cxnLst/>
            <a:rect l="l" t="t" r="r" b="b"/>
            <a:pathLst>
              <a:path w="1773115" h="789036">
                <a:moveTo>
                  <a:pt x="0" y="0"/>
                </a:moveTo>
                <a:lnTo>
                  <a:pt x="1773115" y="0"/>
                </a:lnTo>
                <a:lnTo>
                  <a:pt x="1773115" y="789037"/>
                </a:lnTo>
                <a:lnTo>
                  <a:pt x="0" y="789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4512983" y="4129236"/>
            <a:ext cx="1980614" cy="757330"/>
            <a:chOff x="0" y="0"/>
            <a:chExt cx="8140700" cy="3112770"/>
          </a:xfrm>
        </p:grpSpPr>
        <p:sp>
          <p:nvSpPr>
            <p:cNvPr id="17" name="Freeform 17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990306" y="4129236"/>
            <a:ext cx="1980614" cy="757330"/>
            <a:chOff x="0" y="0"/>
            <a:chExt cx="8140700" cy="3112770"/>
          </a:xfrm>
        </p:grpSpPr>
        <p:sp>
          <p:nvSpPr>
            <p:cNvPr id="19" name="Freeform 19"/>
            <p:cNvSpPr/>
            <p:nvPr/>
          </p:nvSpPr>
          <p:spPr>
            <a:xfrm>
              <a:off x="50800" y="36830"/>
              <a:ext cx="8050530" cy="3061970"/>
            </a:xfrm>
            <a:custGeom>
              <a:avLst/>
              <a:gdLst/>
              <a:ahLst/>
              <a:cxnLst/>
              <a:rect l="l" t="t" r="r" b="b"/>
              <a:pathLst>
                <a:path w="8050530" h="3061970">
                  <a:moveTo>
                    <a:pt x="0" y="2018030"/>
                  </a:moveTo>
                  <a:cubicBezTo>
                    <a:pt x="92710" y="1516380"/>
                    <a:pt x="248920" y="1391920"/>
                    <a:pt x="361950" y="1355090"/>
                  </a:cubicBezTo>
                  <a:cubicBezTo>
                    <a:pt x="453390" y="1324610"/>
                    <a:pt x="610870" y="1389380"/>
                    <a:pt x="643890" y="1370330"/>
                  </a:cubicBezTo>
                  <a:cubicBezTo>
                    <a:pt x="654050" y="1365250"/>
                    <a:pt x="650240" y="1356360"/>
                    <a:pt x="657860" y="1347470"/>
                  </a:cubicBezTo>
                  <a:cubicBezTo>
                    <a:pt x="669290" y="1330960"/>
                    <a:pt x="689610" y="1309370"/>
                    <a:pt x="718820" y="1282700"/>
                  </a:cubicBezTo>
                  <a:cubicBezTo>
                    <a:pt x="779780" y="1224280"/>
                    <a:pt x="899160" y="1104900"/>
                    <a:pt x="1022350" y="1029970"/>
                  </a:cubicBezTo>
                  <a:cubicBezTo>
                    <a:pt x="1176020" y="938530"/>
                    <a:pt x="1416050" y="840740"/>
                    <a:pt x="1586230" y="800100"/>
                  </a:cubicBezTo>
                  <a:cubicBezTo>
                    <a:pt x="1718310" y="768350"/>
                    <a:pt x="1860550" y="756920"/>
                    <a:pt x="1949450" y="769620"/>
                  </a:cubicBezTo>
                  <a:cubicBezTo>
                    <a:pt x="2004060" y="778510"/>
                    <a:pt x="2054860" y="833120"/>
                    <a:pt x="2077720" y="821690"/>
                  </a:cubicBezTo>
                  <a:cubicBezTo>
                    <a:pt x="2095500" y="812800"/>
                    <a:pt x="2084070" y="778510"/>
                    <a:pt x="2099310" y="746760"/>
                  </a:cubicBezTo>
                  <a:cubicBezTo>
                    <a:pt x="2134870" y="673100"/>
                    <a:pt x="2247900" y="511810"/>
                    <a:pt x="2340610" y="416560"/>
                  </a:cubicBezTo>
                  <a:cubicBezTo>
                    <a:pt x="2432050" y="323850"/>
                    <a:pt x="2534920" y="243840"/>
                    <a:pt x="2651760" y="180340"/>
                  </a:cubicBezTo>
                  <a:cubicBezTo>
                    <a:pt x="2776220" y="113030"/>
                    <a:pt x="2927350" y="59690"/>
                    <a:pt x="3069590" y="31750"/>
                  </a:cubicBezTo>
                  <a:cubicBezTo>
                    <a:pt x="3209290" y="5080"/>
                    <a:pt x="3354070" y="0"/>
                    <a:pt x="3497580" y="13970"/>
                  </a:cubicBezTo>
                  <a:cubicBezTo>
                    <a:pt x="3648710" y="27940"/>
                    <a:pt x="3810000" y="74930"/>
                    <a:pt x="3953510" y="124460"/>
                  </a:cubicBezTo>
                  <a:cubicBezTo>
                    <a:pt x="4089400" y="171450"/>
                    <a:pt x="4225290" y="224790"/>
                    <a:pt x="4339590" y="300990"/>
                  </a:cubicBezTo>
                  <a:cubicBezTo>
                    <a:pt x="4448810" y="373380"/>
                    <a:pt x="4635500" y="488950"/>
                    <a:pt x="4626610" y="566420"/>
                  </a:cubicBezTo>
                  <a:cubicBezTo>
                    <a:pt x="4616450" y="647700"/>
                    <a:pt x="4251960" y="764540"/>
                    <a:pt x="4258310" y="775970"/>
                  </a:cubicBezTo>
                  <a:cubicBezTo>
                    <a:pt x="4263390" y="787400"/>
                    <a:pt x="4541520" y="638810"/>
                    <a:pt x="4688840" y="622300"/>
                  </a:cubicBezTo>
                  <a:cubicBezTo>
                    <a:pt x="4836160" y="605790"/>
                    <a:pt x="4996180" y="632460"/>
                    <a:pt x="5142230" y="674370"/>
                  </a:cubicBezTo>
                  <a:cubicBezTo>
                    <a:pt x="5290820" y="716280"/>
                    <a:pt x="5463540" y="807720"/>
                    <a:pt x="5570220" y="876300"/>
                  </a:cubicBezTo>
                  <a:cubicBezTo>
                    <a:pt x="5641340" y="922020"/>
                    <a:pt x="5670550" y="1009650"/>
                    <a:pt x="5735320" y="1013460"/>
                  </a:cubicBezTo>
                  <a:cubicBezTo>
                    <a:pt x="5816600" y="1018540"/>
                    <a:pt x="5920740" y="866140"/>
                    <a:pt x="6028690" y="822960"/>
                  </a:cubicBezTo>
                  <a:cubicBezTo>
                    <a:pt x="6139180" y="778510"/>
                    <a:pt x="6266180" y="768350"/>
                    <a:pt x="6390640" y="755650"/>
                  </a:cubicBezTo>
                  <a:cubicBezTo>
                    <a:pt x="6522720" y="742950"/>
                    <a:pt x="6649720" y="727710"/>
                    <a:pt x="6798310" y="750570"/>
                  </a:cubicBezTo>
                  <a:cubicBezTo>
                    <a:pt x="6990080" y="779780"/>
                    <a:pt x="7259320" y="866140"/>
                    <a:pt x="7438390" y="958850"/>
                  </a:cubicBezTo>
                  <a:cubicBezTo>
                    <a:pt x="7588250" y="1035050"/>
                    <a:pt x="7722870" y="1127760"/>
                    <a:pt x="7815580" y="1236980"/>
                  </a:cubicBezTo>
                  <a:cubicBezTo>
                    <a:pt x="7899400" y="1334770"/>
                    <a:pt x="7951470" y="1451610"/>
                    <a:pt x="7988300" y="1570990"/>
                  </a:cubicBezTo>
                  <a:cubicBezTo>
                    <a:pt x="8026400" y="1695450"/>
                    <a:pt x="8037830" y="1832610"/>
                    <a:pt x="8039100" y="1969770"/>
                  </a:cubicBezTo>
                  <a:cubicBezTo>
                    <a:pt x="8040370" y="2117090"/>
                    <a:pt x="8050530" y="2279650"/>
                    <a:pt x="7989570" y="2426970"/>
                  </a:cubicBezTo>
                  <a:cubicBezTo>
                    <a:pt x="7918450" y="2597150"/>
                    <a:pt x="7752080" y="2835910"/>
                    <a:pt x="7597140" y="2913380"/>
                  </a:cubicBezTo>
                  <a:cubicBezTo>
                    <a:pt x="7467600" y="2978150"/>
                    <a:pt x="7258050" y="2952750"/>
                    <a:pt x="7160260" y="2928620"/>
                  </a:cubicBezTo>
                  <a:cubicBezTo>
                    <a:pt x="7104380" y="2915920"/>
                    <a:pt x="7058660" y="2858770"/>
                    <a:pt x="7037070" y="2861310"/>
                  </a:cubicBezTo>
                  <a:cubicBezTo>
                    <a:pt x="7029450" y="2862580"/>
                    <a:pt x="7031990" y="2870200"/>
                    <a:pt x="7021830" y="2876550"/>
                  </a:cubicBezTo>
                  <a:cubicBezTo>
                    <a:pt x="6978650" y="2901950"/>
                    <a:pt x="6766560" y="2995930"/>
                    <a:pt x="6617970" y="2993390"/>
                  </a:cubicBezTo>
                  <a:cubicBezTo>
                    <a:pt x="6432550" y="2990850"/>
                    <a:pt x="6116320" y="2861310"/>
                    <a:pt x="5999480" y="2791460"/>
                  </a:cubicBezTo>
                  <a:cubicBezTo>
                    <a:pt x="5943600" y="2757170"/>
                    <a:pt x="5924550" y="2686050"/>
                    <a:pt x="5892800" y="2688590"/>
                  </a:cubicBezTo>
                  <a:cubicBezTo>
                    <a:pt x="5864860" y="2689860"/>
                    <a:pt x="5858510" y="2748280"/>
                    <a:pt x="5816600" y="2781300"/>
                  </a:cubicBezTo>
                  <a:cubicBezTo>
                    <a:pt x="5725160" y="2853690"/>
                    <a:pt x="5480050" y="2985770"/>
                    <a:pt x="5299710" y="3023870"/>
                  </a:cubicBezTo>
                  <a:cubicBezTo>
                    <a:pt x="5123180" y="3061970"/>
                    <a:pt x="4908550" y="3045460"/>
                    <a:pt x="4748530" y="3012440"/>
                  </a:cubicBezTo>
                  <a:cubicBezTo>
                    <a:pt x="4617720" y="2984500"/>
                    <a:pt x="4531360" y="2932430"/>
                    <a:pt x="4405630" y="2871470"/>
                  </a:cubicBezTo>
                  <a:cubicBezTo>
                    <a:pt x="4240530" y="2788920"/>
                    <a:pt x="3958590" y="2633980"/>
                    <a:pt x="3853180" y="2547620"/>
                  </a:cubicBezTo>
                  <a:cubicBezTo>
                    <a:pt x="3802380" y="2505710"/>
                    <a:pt x="3783330" y="2437130"/>
                    <a:pt x="3754120" y="2438400"/>
                  </a:cubicBezTo>
                  <a:cubicBezTo>
                    <a:pt x="3728720" y="2438400"/>
                    <a:pt x="3721100" y="2494280"/>
                    <a:pt x="3684270" y="2522220"/>
                  </a:cubicBezTo>
                  <a:cubicBezTo>
                    <a:pt x="3611880" y="2575560"/>
                    <a:pt x="3450590" y="2639060"/>
                    <a:pt x="3310890" y="2678430"/>
                  </a:cubicBezTo>
                  <a:cubicBezTo>
                    <a:pt x="3144520" y="2725420"/>
                    <a:pt x="2931160" y="2766060"/>
                    <a:pt x="2747010" y="2764790"/>
                  </a:cubicBezTo>
                  <a:cubicBezTo>
                    <a:pt x="2569210" y="2762250"/>
                    <a:pt x="2358390" y="2733040"/>
                    <a:pt x="2222500" y="2673350"/>
                  </a:cubicBezTo>
                  <a:cubicBezTo>
                    <a:pt x="2118360" y="2627630"/>
                    <a:pt x="2075180" y="2498090"/>
                    <a:pt x="1977390" y="2485390"/>
                  </a:cubicBezTo>
                  <a:cubicBezTo>
                    <a:pt x="1854200" y="2470150"/>
                    <a:pt x="1678940" y="2637790"/>
                    <a:pt x="1531620" y="2673350"/>
                  </a:cubicBezTo>
                  <a:cubicBezTo>
                    <a:pt x="1395730" y="2706370"/>
                    <a:pt x="1263650" y="2708910"/>
                    <a:pt x="1125220" y="2701290"/>
                  </a:cubicBezTo>
                  <a:cubicBezTo>
                    <a:pt x="976630" y="2693670"/>
                    <a:pt x="807720" y="2669540"/>
                    <a:pt x="666750" y="2618740"/>
                  </a:cubicBezTo>
                  <a:cubicBezTo>
                    <a:pt x="532130" y="2571750"/>
                    <a:pt x="403860" y="2509520"/>
                    <a:pt x="295910" y="2415540"/>
                  </a:cubicBezTo>
                  <a:cubicBezTo>
                    <a:pt x="179070" y="2313940"/>
                    <a:pt x="0" y="2018030"/>
                    <a:pt x="0" y="2018030"/>
                  </a:cubicBezTo>
                </a:path>
              </a:pathLst>
            </a:custGeom>
            <a:solidFill>
              <a:srgbClr val="FFFFFF">
                <a:alpha val="62745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1" name="Picture 20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834391F7-B006-DF32-D901-BCC88919EA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56" y="514077"/>
            <a:ext cx="8534634" cy="290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200" b="1" i="0" dirty="0">
                  <a:solidFill>
                    <a:srgbClr val="2888E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  <a:r>
                <a:rPr lang="en-US" sz="32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các từ ngữ nói về mùa hè theo gợi ý dưới đây: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372141" y="1064794"/>
            <a:ext cx="11375574" cy="4519571"/>
          </a:xfrm>
          <a:custGeom>
            <a:avLst/>
            <a:gdLst>
              <a:gd name="csX0" fmla="*/ 0 w 11375574"/>
              <a:gd name="csY0" fmla="*/ 0 h 4519571"/>
              <a:gd name="csX1" fmla="*/ 11375574 w 11375574"/>
              <a:gd name="csY1" fmla="*/ 0 h 4519571"/>
              <a:gd name="csX2" fmla="*/ 11375574 w 11375574"/>
              <a:gd name="csY2" fmla="*/ 4519571 h 4519571"/>
              <a:gd name="csX3" fmla="*/ 0 w 11375574"/>
              <a:gd name="csY3" fmla="*/ 4519571 h 4519571"/>
              <a:gd name="csX4" fmla="*/ 0 w 11375574"/>
              <a:gd name="csY4" fmla="*/ 0 h 451957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375574" h="4519571" fill="none" extrusionOk="0">
                <a:moveTo>
                  <a:pt x="0" y="0"/>
                </a:moveTo>
                <a:cubicBezTo>
                  <a:pt x="4689210" y="41470"/>
                  <a:pt x="7593182" y="156431"/>
                  <a:pt x="11375574" y="0"/>
                </a:cubicBezTo>
                <a:cubicBezTo>
                  <a:pt x="11390224" y="2256233"/>
                  <a:pt x="11338780" y="3843158"/>
                  <a:pt x="11375574" y="4519571"/>
                </a:cubicBezTo>
                <a:cubicBezTo>
                  <a:pt x="8074442" y="4501924"/>
                  <a:pt x="2769275" y="4554875"/>
                  <a:pt x="0" y="4519571"/>
                </a:cubicBezTo>
                <a:cubicBezTo>
                  <a:pt x="65784" y="3951125"/>
                  <a:pt x="-169487" y="1697044"/>
                  <a:pt x="0" y="0"/>
                </a:cubicBezTo>
                <a:close/>
              </a:path>
              <a:path w="11375574" h="4519571" stroke="0" extrusionOk="0">
                <a:moveTo>
                  <a:pt x="0" y="0"/>
                </a:moveTo>
                <a:cubicBezTo>
                  <a:pt x="2688418" y="53968"/>
                  <a:pt x="7385775" y="-1137"/>
                  <a:pt x="11375574" y="0"/>
                </a:cubicBezTo>
                <a:cubicBezTo>
                  <a:pt x="11218881" y="1177256"/>
                  <a:pt x="11519641" y="2397367"/>
                  <a:pt x="11375574" y="4519571"/>
                </a:cubicBezTo>
                <a:cubicBezTo>
                  <a:pt x="9391220" y="4574113"/>
                  <a:pt x="3014804" y="4419792"/>
                  <a:pt x="0" y="4519571"/>
                </a:cubicBezTo>
                <a:cubicBezTo>
                  <a:pt x="90861" y="3649622"/>
                  <a:pt x="-96644" y="517986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8500FF8-E3AE-4385-A73A-074683DA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619508"/>
              </p:ext>
            </p:extLst>
          </p:nvPr>
        </p:nvGraphicFramePr>
        <p:xfrm>
          <a:off x="563526" y="1863030"/>
          <a:ext cx="1106662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213324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213324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213324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213324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213324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nực</a:t>
                      </a:r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kem</a:t>
                      </a:r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áo phông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673327" y="656117"/>
            <a:ext cx="121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038282" y="637067"/>
            <a:ext cx="2543175" cy="19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319081" cy="5089983"/>
          </a:xfrm>
          <a:custGeom>
            <a:avLst/>
            <a:gdLst>
              <a:gd name="csX0" fmla="*/ 0 w 11319081"/>
              <a:gd name="csY0" fmla="*/ 0 h 5089983"/>
              <a:gd name="csX1" fmla="*/ 11319081 w 11319081"/>
              <a:gd name="csY1" fmla="*/ 0 h 5089983"/>
              <a:gd name="csX2" fmla="*/ 11319081 w 11319081"/>
              <a:gd name="csY2" fmla="*/ 5089983 h 5089983"/>
              <a:gd name="csX3" fmla="*/ 0 w 11319081"/>
              <a:gd name="csY3" fmla="*/ 5089983 h 5089983"/>
              <a:gd name="csX4" fmla="*/ 0 w 11319081"/>
              <a:gd name="csY4" fmla="*/ 0 h 508998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82AFC60-DFFF-46C3-BC62-8A4EABDE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08153"/>
              </p:ext>
            </p:extLst>
          </p:nvPr>
        </p:nvGraphicFramePr>
        <p:xfrm>
          <a:off x="860404" y="1548704"/>
          <a:ext cx="10887310" cy="41281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val="2476738094"/>
                    </a:ext>
                  </a:extLst>
                </a:gridCol>
              </a:tblGrid>
              <a:tr h="11152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898508868"/>
                  </a:ext>
                </a:extLst>
              </a:tr>
              <a:tr h="3012982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BC99B5-6C46-4372-AB4F-A1E33D5E8733}"/>
              </a:ext>
            </a:extLst>
          </p:cNvPr>
          <p:cNvSpPr txBox="1"/>
          <p:nvPr/>
        </p:nvSpPr>
        <p:spPr>
          <a:xfrm>
            <a:off x="1019175" y="280035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Oi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bức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B4249-979B-44C7-A952-A6703BD626FE}"/>
              </a:ext>
            </a:extLst>
          </p:cNvPr>
          <p:cNvSpPr txBox="1"/>
          <p:nvPr/>
        </p:nvSpPr>
        <p:spPr>
          <a:xfrm>
            <a:off x="860404" y="3513296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nực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95699-F88F-4E43-A262-EE7D851640DE}"/>
              </a:ext>
            </a:extLst>
          </p:cNvPr>
          <p:cNvSpPr txBox="1"/>
          <p:nvPr/>
        </p:nvSpPr>
        <p:spPr>
          <a:xfrm>
            <a:off x="939789" y="4375160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gắt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81D5B2-CCA9-46BB-811B-0FC43277EED2}"/>
              </a:ext>
            </a:extLst>
          </p:cNvPr>
          <p:cNvSpPr txBox="1"/>
          <p:nvPr/>
        </p:nvSpPr>
        <p:spPr>
          <a:xfrm>
            <a:off x="3098810" y="2773203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mía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2F15DF-E48A-4C81-818B-5853D24CCE31}"/>
              </a:ext>
            </a:extLst>
          </p:cNvPr>
          <p:cNvSpPr txBox="1"/>
          <p:nvPr/>
        </p:nvSpPr>
        <p:spPr>
          <a:xfrm>
            <a:off x="3019425" y="3590864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F161B8-8DB4-420E-B264-E52C036BDFB2}"/>
              </a:ext>
            </a:extLst>
          </p:cNvPr>
          <p:cNvSpPr txBox="1"/>
          <p:nvPr/>
        </p:nvSpPr>
        <p:spPr>
          <a:xfrm>
            <a:off x="3011624" y="480065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quả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8FDB34-E865-43B8-8701-B308C08C4F3D}"/>
              </a:ext>
            </a:extLst>
          </p:cNvPr>
          <p:cNvSpPr txBox="1"/>
          <p:nvPr/>
        </p:nvSpPr>
        <p:spPr>
          <a:xfrm>
            <a:off x="5324475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C1B57C-953D-4685-B3B1-82B66DC654D2}"/>
              </a:ext>
            </a:extLst>
          </p:cNvPr>
          <p:cNvSpPr txBox="1"/>
          <p:nvPr/>
        </p:nvSpPr>
        <p:spPr>
          <a:xfrm>
            <a:off x="5324475" y="359086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lạnh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13E538-F5EC-4EF5-95F0-B4CF4E34D01E}"/>
              </a:ext>
            </a:extLst>
          </p:cNvPr>
          <p:cNvSpPr txBox="1"/>
          <p:nvPr/>
        </p:nvSpPr>
        <p:spPr>
          <a:xfrm>
            <a:off x="5324474" y="4305962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Quạt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E68357-2088-40C7-A015-D0262DD75AA0}"/>
              </a:ext>
            </a:extLst>
          </p:cNvPr>
          <p:cNvSpPr txBox="1"/>
          <p:nvPr/>
        </p:nvSpPr>
        <p:spPr>
          <a:xfrm>
            <a:off x="7562881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đùi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16954E6-ECD5-45A4-8681-79A1637C05BC}"/>
              </a:ext>
            </a:extLst>
          </p:cNvPr>
          <p:cNvSpPr txBox="1"/>
          <p:nvPr/>
        </p:nvSpPr>
        <p:spPr>
          <a:xfrm>
            <a:off x="7550139" y="3527556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Váy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67560-88E7-4720-BB21-F509BEBDEA85}"/>
              </a:ext>
            </a:extLst>
          </p:cNvPr>
          <p:cNvSpPr txBox="1"/>
          <p:nvPr/>
        </p:nvSpPr>
        <p:spPr>
          <a:xfrm>
            <a:off x="7550139" y="4311002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lỗ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D1118F-97AC-43AB-AAAB-A63FA92CC080}"/>
              </a:ext>
            </a:extLst>
          </p:cNvPr>
          <p:cNvSpPr txBox="1"/>
          <p:nvPr/>
        </p:nvSpPr>
        <p:spPr>
          <a:xfrm>
            <a:off x="7550139" y="4909341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Mũ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853541-B8B6-4155-BEA3-56A5DD3EEC42}"/>
              </a:ext>
            </a:extLst>
          </p:cNvPr>
          <p:cNvSpPr txBox="1"/>
          <p:nvPr/>
        </p:nvSpPr>
        <p:spPr>
          <a:xfrm>
            <a:off x="9601434" y="269648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xe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36FEE4-D1CA-4CC7-B93F-6042AE24054D}"/>
              </a:ext>
            </a:extLst>
          </p:cNvPr>
          <p:cNvSpPr txBox="1"/>
          <p:nvPr/>
        </p:nvSpPr>
        <p:spPr>
          <a:xfrm>
            <a:off x="9522049" y="350356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diều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802BD9-A604-4130-B603-B9937EF89462}"/>
              </a:ext>
            </a:extLst>
          </p:cNvPr>
          <p:cNvSpPr txBox="1"/>
          <p:nvPr/>
        </p:nvSpPr>
        <p:spPr>
          <a:xfrm>
            <a:off x="9522049" y="4383169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Tắm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AE3765-E14B-4FC5-B582-F7339E9318D5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2307100" y="100894"/>
            <a:ext cx="8736037" cy="1287378"/>
          </a:xfrm>
          <a:custGeom>
            <a:avLst/>
            <a:gdLst>
              <a:gd name="connsiteX0" fmla="*/ 0 w 10479505"/>
              <a:gd name="connsiteY0" fmla="*/ 0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0 w 10479505"/>
              <a:gd name="connsiteY4" fmla="*/ 0 h 1227221"/>
              <a:gd name="connsiteX0" fmla="*/ 505327 w 10479505"/>
              <a:gd name="connsiteY0" fmla="*/ 12032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505327 w 10479505"/>
              <a:gd name="connsiteY4" fmla="*/ 12032 h 1227221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144379 w 10479505"/>
              <a:gd name="connsiteY4" fmla="*/ 421105 h 1239252"/>
              <a:gd name="connsiteX5" fmla="*/ 505327 w 10479505"/>
              <a:gd name="connsiteY5" fmla="*/ 24063 h 1239252"/>
              <a:gd name="connsiteX0" fmla="*/ 505327 w 11112769"/>
              <a:gd name="connsiteY0" fmla="*/ 24063 h 1239252"/>
              <a:gd name="connsiteX1" fmla="*/ 10034337 w 11112769"/>
              <a:gd name="connsiteY1" fmla="*/ 0 h 1239252"/>
              <a:gd name="connsiteX2" fmla="*/ 9793705 w 11112769"/>
              <a:gd name="connsiteY2" fmla="*/ 914400 h 1239252"/>
              <a:gd name="connsiteX3" fmla="*/ 10479505 w 11112769"/>
              <a:gd name="connsiteY3" fmla="*/ 1239252 h 1239252"/>
              <a:gd name="connsiteX4" fmla="*/ 0 w 11112769"/>
              <a:gd name="connsiteY4" fmla="*/ 1239252 h 1239252"/>
              <a:gd name="connsiteX5" fmla="*/ 144379 w 11112769"/>
              <a:gd name="connsiteY5" fmla="*/ 421105 h 1239252"/>
              <a:gd name="connsiteX6" fmla="*/ 505327 w 11112769"/>
              <a:gd name="connsiteY6" fmla="*/ 24063 h 1239252"/>
              <a:gd name="connsiteX0" fmla="*/ 505327 w 11307093"/>
              <a:gd name="connsiteY0" fmla="*/ 24063 h 1239252"/>
              <a:gd name="connsiteX1" fmla="*/ 10034337 w 11307093"/>
              <a:gd name="connsiteY1" fmla="*/ 0 h 1239252"/>
              <a:gd name="connsiteX2" fmla="*/ 10635916 w 11307093"/>
              <a:gd name="connsiteY2" fmla="*/ 685800 h 1239252"/>
              <a:gd name="connsiteX3" fmla="*/ 10479505 w 11307093"/>
              <a:gd name="connsiteY3" fmla="*/ 1239252 h 1239252"/>
              <a:gd name="connsiteX4" fmla="*/ 0 w 11307093"/>
              <a:gd name="connsiteY4" fmla="*/ 1239252 h 1239252"/>
              <a:gd name="connsiteX5" fmla="*/ 144379 w 11307093"/>
              <a:gd name="connsiteY5" fmla="*/ 421105 h 1239252"/>
              <a:gd name="connsiteX6" fmla="*/ 505327 w 11307093"/>
              <a:gd name="connsiteY6" fmla="*/ 24063 h 1239252"/>
              <a:gd name="connsiteX0" fmla="*/ 505327 w 10936401"/>
              <a:gd name="connsiteY0" fmla="*/ 24063 h 1287378"/>
              <a:gd name="connsiteX1" fmla="*/ 10034337 w 10936401"/>
              <a:gd name="connsiteY1" fmla="*/ 0 h 1287378"/>
              <a:gd name="connsiteX2" fmla="*/ 10635916 w 10936401"/>
              <a:gd name="connsiteY2" fmla="*/ 685800 h 1287378"/>
              <a:gd name="connsiteX3" fmla="*/ 9613232 w 10936401"/>
              <a:gd name="connsiteY3" fmla="*/ 1287378 h 1287378"/>
              <a:gd name="connsiteX4" fmla="*/ 0 w 10936401"/>
              <a:gd name="connsiteY4" fmla="*/ 1239252 h 1287378"/>
              <a:gd name="connsiteX5" fmla="*/ 144379 w 10936401"/>
              <a:gd name="connsiteY5" fmla="*/ 421105 h 1287378"/>
              <a:gd name="connsiteX6" fmla="*/ 505327 w 10936401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385078 w 10816152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72255 w 10816152"/>
              <a:gd name="connsiteY6" fmla="*/ 132347 h 1287378"/>
              <a:gd name="connsiteX7" fmla="*/ 385078 w 10816152"/>
              <a:gd name="connsiteY7" fmla="*/ 24063 h 1287378"/>
              <a:gd name="connsiteX0" fmla="*/ 1073348 w 11504422"/>
              <a:gd name="connsiteY0" fmla="*/ 24063 h 1287378"/>
              <a:gd name="connsiteX1" fmla="*/ 10602358 w 11504422"/>
              <a:gd name="connsiteY1" fmla="*/ 0 h 1287378"/>
              <a:gd name="connsiteX2" fmla="*/ 11203937 w 11504422"/>
              <a:gd name="connsiteY2" fmla="*/ 685800 h 1287378"/>
              <a:gd name="connsiteX3" fmla="*/ 10181253 w 11504422"/>
              <a:gd name="connsiteY3" fmla="*/ 1287378 h 1287378"/>
              <a:gd name="connsiteX4" fmla="*/ 736463 w 11504422"/>
              <a:gd name="connsiteY4" fmla="*/ 1215189 h 1287378"/>
              <a:gd name="connsiteX5" fmla="*/ 604115 w 11504422"/>
              <a:gd name="connsiteY5" fmla="*/ 721894 h 1287378"/>
              <a:gd name="connsiteX6" fmla="*/ 712400 w 11504422"/>
              <a:gd name="connsiteY6" fmla="*/ 421105 h 1287378"/>
              <a:gd name="connsiteX7" fmla="*/ 760525 w 11504422"/>
              <a:gd name="connsiteY7" fmla="*/ 132347 h 1287378"/>
              <a:gd name="connsiteX8" fmla="*/ 1073348 w 11504422"/>
              <a:gd name="connsiteY8" fmla="*/ 24063 h 1287378"/>
              <a:gd name="connsiteX0" fmla="*/ 1129199 w 11560273"/>
              <a:gd name="connsiteY0" fmla="*/ 24063 h 1287378"/>
              <a:gd name="connsiteX1" fmla="*/ 10658209 w 11560273"/>
              <a:gd name="connsiteY1" fmla="*/ 0 h 1287378"/>
              <a:gd name="connsiteX2" fmla="*/ 11259788 w 11560273"/>
              <a:gd name="connsiteY2" fmla="*/ 685800 h 1287378"/>
              <a:gd name="connsiteX3" fmla="*/ 10237104 w 11560273"/>
              <a:gd name="connsiteY3" fmla="*/ 1287378 h 1287378"/>
              <a:gd name="connsiteX4" fmla="*/ 792314 w 11560273"/>
              <a:gd name="connsiteY4" fmla="*/ 1215189 h 1287378"/>
              <a:gd name="connsiteX5" fmla="*/ 635902 w 11560273"/>
              <a:gd name="connsiteY5" fmla="*/ 998621 h 1287378"/>
              <a:gd name="connsiteX6" fmla="*/ 659966 w 11560273"/>
              <a:gd name="connsiteY6" fmla="*/ 721894 h 1287378"/>
              <a:gd name="connsiteX7" fmla="*/ 768251 w 11560273"/>
              <a:gd name="connsiteY7" fmla="*/ 421105 h 1287378"/>
              <a:gd name="connsiteX8" fmla="*/ 816376 w 11560273"/>
              <a:gd name="connsiteY8" fmla="*/ 132347 h 1287378"/>
              <a:gd name="connsiteX9" fmla="*/ 1129199 w 11560273"/>
              <a:gd name="connsiteY9" fmla="*/ 24063 h 1287378"/>
              <a:gd name="connsiteX0" fmla="*/ 583590 w 11014664"/>
              <a:gd name="connsiteY0" fmla="*/ 24063 h 1287378"/>
              <a:gd name="connsiteX1" fmla="*/ 10112600 w 11014664"/>
              <a:gd name="connsiteY1" fmla="*/ 0 h 1287378"/>
              <a:gd name="connsiteX2" fmla="*/ 10714179 w 11014664"/>
              <a:gd name="connsiteY2" fmla="*/ 685800 h 1287378"/>
              <a:gd name="connsiteX3" fmla="*/ 9691495 w 11014664"/>
              <a:gd name="connsiteY3" fmla="*/ 1287378 h 1287378"/>
              <a:gd name="connsiteX4" fmla="*/ 1197200 w 11014664"/>
              <a:gd name="connsiteY4" fmla="*/ 1263315 h 1287378"/>
              <a:gd name="connsiteX5" fmla="*/ 90293 w 11014664"/>
              <a:gd name="connsiteY5" fmla="*/ 998621 h 1287378"/>
              <a:gd name="connsiteX6" fmla="*/ 114357 w 11014664"/>
              <a:gd name="connsiteY6" fmla="*/ 721894 h 1287378"/>
              <a:gd name="connsiteX7" fmla="*/ 222642 w 11014664"/>
              <a:gd name="connsiteY7" fmla="*/ 421105 h 1287378"/>
              <a:gd name="connsiteX8" fmla="*/ 270767 w 11014664"/>
              <a:gd name="connsiteY8" fmla="*/ 132347 h 1287378"/>
              <a:gd name="connsiteX9" fmla="*/ 583590 w 11014664"/>
              <a:gd name="connsiteY9" fmla="*/ 24063 h 128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4664" h="1287378">
                <a:moveTo>
                  <a:pt x="583590" y="24063"/>
                </a:moveTo>
                <a:lnTo>
                  <a:pt x="10112600" y="0"/>
                </a:lnTo>
                <a:cubicBezTo>
                  <a:pt x="11752905" y="122321"/>
                  <a:pt x="10639984" y="479258"/>
                  <a:pt x="10714179" y="685800"/>
                </a:cubicBezTo>
                <a:cubicBezTo>
                  <a:pt x="10788374" y="892342"/>
                  <a:pt x="11416021" y="1207168"/>
                  <a:pt x="9691495" y="1287378"/>
                </a:cubicBezTo>
                <a:lnTo>
                  <a:pt x="1197200" y="1263315"/>
                </a:lnTo>
                <a:cubicBezTo>
                  <a:pt x="-501258" y="1219199"/>
                  <a:pt x="112351" y="1080837"/>
                  <a:pt x="90293" y="998621"/>
                </a:cubicBezTo>
                <a:cubicBezTo>
                  <a:pt x="68235" y="916405"/>
                  <a:pt x="-5959" y="822157"/>
                  <a:pt x="114357" y="721894"/>
                </a:cubicBezTo>
                <a:cubicBezTo>
                  <a:pt x="234673" y="621631"/>
                  <a:pt x="214621" y="523373"/>
                  <a:pt x="222642" y="421105"/>
                </a:cubicBezTo>
                <a:cubicBezTo>
                  <a:pt x="282800" y="356937"/>
                  <a:pt x="210609" y="196515"/>
                  <a:pt x="270767" y="132347"/>
                </a:cubicBezTo>
                <a:lnTo>
                  <a:pt x="583590" y="2406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1" b="97394" l="51920" r="74302">
                        <a14:foregroundMark x1="62784" y1="69818" x2="62784" y2="69818"/>
                        <a14:foregroundMark x1="68368" y1="71576" x2="68368" y2="71576"/>
                        <a14:foregroundMark x1="72295" y1="77697" x2="72295" y2="77697"/>
                        <a14:foregroundMark x1="72513" y1="85091" x2="72513" y2="85091"/>
                        <a14:foregroundMark x1="69634" y1="91939" x2="69634" y2="91939"/>
                        <a14:foregroundMark x1="64442" y1="94545" x2="64442" y2="94545"/>
                        <a14:foregroundMark x1="58639" y1="92485" x2="58639" y2="92485"/>
                        <a14:foregroundMark x1="55366" y1="86667" x2="55366" y2="86667"/>
                        <a14:foregroundMark x1="54843" y1="79152" x2="54843" y2="79152"/>
                        <a14:foregroundMark x1="58246" y1="72788" x2="58246" y2="72788"/>
                        <a14:foregroundMark x1="60515" y1="74727" x2="60515" y2="74727"/>
                        <a14:foregroundMark x1="66449" y1="83697" x2="66449" y2="83697"/>
                        <a14:foregroundMark x1="60646" y1="83333" x2="60646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0" t="65965" r="24442" b="1754"/>
          <a:stretch/>
        </p:blipFill>
        <p:spPr>
          <a:xfrm>
            <a:off x="0" y="-355065"/>
            <a:ext cx="2770693" cy="24089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17" y="1697474"/>
            <a:ext cx="3551776" cy="410674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50695" y="1697474"/>
            <a:ext cx="3530991" cy="120845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nực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950694" y="3146615"/>
            <a:ext cx="3530991" cy="120845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950694" y="4595757"/>
            <a:ext cx="3530991" cy="120845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Oi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087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AE3765-E14B-4FC5-B582-F7339E9318D5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2307100" y="100894"/>
            <a:ext cx="8736037" cy="1287378"/>
          </a:xfrm>
          <a:custGeom>
            <a:avLst/>
            <a:gdLst>
              <a:gd name="connsiteX0" fmla="*/ 0 w 10479505"/>
              <a:gd name="connsiteY0" fmla="*/ 0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0 w 10479505"/>
              <a:gd name="connsiteY4" fmla="*/ 0 h 1227221"/>
              <a:gd name="connsiteX0" fmla="*/ 505327 w 10479505"/>
              <a:gd name="connsiteY0" fmla="*/ 12032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505327 w 10479505"/>
              <a:gd name="connsiteY4" fmla="*/ 12032 h 1227221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144379 w 10479505"/>
              <a:gd name="connsiteY4" fmla="*/ 421105 h 1239252"/>
              <a:gd name="connsiteX5" fmla="*/ 505327 w 10479505"/>
              <a:gd name="connsiteY5" fmla="*/ 24063 h 1239252"/>
              <a:gd name="connsiteX0" fmla="*/ 505327 w 11112769"/>
              <a:gd name="connsiteY0" fmla="*/ 24063 h 1239252"/>
              <a:gd name="connsiteX1" fmla="*/ 10034337 w 11112769"/>
              <a:gd name="connsiteY1" fmla="*/ 0 h 1239252"/>
              <a:gd name="connsiteX2" fmla="*/ 9793705 w 11112769"/>
              <a:gd name="connsiteY2" fmla="*/ 914400 h 1239252"/>
              <a:gd name="connsiteX3" fmla="*/ 10479505 w 11112769"/>
              <a:gd name="connsiteY3" fmla="*/ 1239252 h 1239252"/>
              <a:gd name="connsiteX4" fmla="*/ 0 w 11112769"/>
              <a:gd name="connsiteY4" fmla="*/ 1239252 h 1239252"/>
              <a:gd name="connsiteX5" fmla="*/ 144379 w 11112769"/>
              <a:gd name="connsiteY5" fmla="*/ 421105 h 1239252"/>
              <a:gd name="connsiteX6" fmla="*/ 505327 w 11112769"/>
              <a:gd name="connsiteY6" fmla="*/ 24063 h 1239252"/>
              <a:gd name="connsiteX0" fmla="*/ 505327 w 11307093"/>
              <a:gd name="connsiteY0" fmla="*/ 24063 h 1239252"/>
              <a:gd name="connsiteX1" fmla="*/ 10034337 w 11307093"/>
              <a:gd name="connsiteY1" fmla="*/ 0 h 1239252"/>
              <a:gd name="connsiteX2" fmla="*/ 10635916 w 11307093"/>
              <a:gd name="connsiteY2" fmla="*/ 685800 h 1239252"/>
              <a:gd name="connsiteX3" fmla="*/ 10479505 w 11307093"/>
              <a:gd name="connsiteY3" fmla="*/ 1239252 h 1239252"/>
              <a:gd name="connsiteX4" fmla="*/ 0 w 11307093"/>
              <a:gd name="connsiteY4" fmla="*/ 1239252 h 1239252"/>
              <a:gd name="connsiteX5" fmla="*/ 144379 w 11307093"/>
              <a:gd name="connsiteY5" fmla="*/ 421105 h 1239252"/>
              <a:gd name="connsiteX6" fmla="*/ 505327 w 11307093"/>
              <a:gd name="connsiteY6" fmla="*/ 24063 h 1239252"/>
              <a:gd name="connsiteX0" fmla="*/ 505327 w 10936401"/>
              <a:gd name="connsiteY0" fmla="*/ 24063 h 1287378"/>
              <a:gd name="connsiteX1" fmla="*/ 10034337 w 10936401"/>
              <a:gd name="connsiteY1" fmla="*/ 0 h 1287378"/>
              <a:gd name="connsiteX2" fmla="*/ 10635916 w 10936401"/>
              <a:gd name="connsiteY2" fmla="*/ 685800 h 1287378"/>
              <a:gd name="connsiteX3" fmla="*/ 9613232 w 10936401"/>
              <a:gd name="connsiteY3" fmla="*/ 1287378 h 1287378"/>
              <a:gd name="connsiteX4" fmla="*/ 0 w 10936401"/>
              <a:gd name="connsiteY4" fmla="*/ 1239252 h 1287378"/>
              <a:gd name="connsiteX5" fmla="*/ 144379 w 10936401"/>
              <a:gd name="connsiteY5" fmla="*/ 421105 h 1287378"/>
              <a:gd name="connsiteX6" fmla="*/ 505327 w 10936401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385078 w 10816152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72255 w 10816152"/>
              <a:gd name="connsiteY6" fmla="*/ 132347 h 1287378"/>
              <a:gd name="connsiteX7" fmla="*/ 385078 w 10816152"/>
              <a:gd name="connsiteY7" fmla="*/ 24063 h 1287378"/>
              <a:gd name="connsiteX0" fmla="*/ 1073348 w 11504422"/>
              <a:gd name="connsiteY0" fmla="*/ 24063 h 1287378"/>
              <a:gd name="connsiteX1" fmla="*/ 10602358 w 11504422"/>
              <a:gd name="connsiteY1" fmla="*/ 0 h 1287378"/>
              <a:gd name="connsiteX2" fmla="*/ 11203937 w 11504422"/>
              <a:gd name="connsiteY2" fmla="*/ 685800 h 1287378"/>
              <a:gd name="connsiteX3" fmla="*/ 10181253 w 11504422"/>
              <a:gd name="connsiteY3" fmla="*/ 1287378 h 1287378"/>
              <a:gd name="connsiteX4" fmla="*/ 736463 w 11504422"/>
              <a:gd name="connsiteY4" fmla="*/ 1215189 h 1287378"/>
              <a:gd name="connsiteX5" fmla="*/ 604115 w 11504422"/>
              <a:gd name="connsiteY5" fmla="*/ 721894 h 1287378"/>
              <a:gd name="connsiteX6" fmla="*/ 712400 w 11504422"/>
              <a:gd name="connsiteY6" fmla="*/ 421105 h 1287378"/>
              <a:gd name="connsiteX7" fmla="*/ 760525 w 11504422"/>
              <a:gd name="connsiteY7" fmla="*/ 132347 h 1287378"/>
              <a:gd name="connsiteX8" fmla="*/ 1073348 w 11504422"/>
              <a:gd name="connsiteY8" fmla="*/ 24063 h 1287378"/>
              <a:gd name="connsiteX0" fmla="*/ 1129199 w 11560273"/>
              <a:gd name="connsiteY0" fmla="*/ 24063 h 1287378"/>
              <a:gd name="connsiteX1" fmla="*/ 10658209 w 11560273"/>
              <a:gd name="connsiteY1" fmla="*/ 0 h 1287378"/>
              <a:gd name="connsiteX2" fmla="*/ 11259788 w 11560273"/>
              <a:gd name="connsiteY2" fmla="*/ 685800 h 1287378"/>
              <a:gd name="connsiteX3" fmla="*/ 10237104 w 11560273"/>
              <a:gd name="connsiteY3" fmla="*/ 1287378 h 1287378"/>
              <a:gd name="connsiteX4" fmla="*/ 792314 w 11560273"/>
              <a:gd name="connsiteY4" fmla="*/ 1215189 h 1287378"/>
              <a:gd name="connsiteX5" fmla="*/ 635902 w 11560273"/>
              <a:gd name="connsiteY5" fmla="*/ 998621 h 1287378"/>
              <a:gd name="connsiteX6" fmla="*/ 659966 w 11560273"/>
              <a:gd name="connsiteY6" fmla="*/ 721894 h 1287378"/>
              <a:gd name="connsiteX7" fmla="*/ 768251 w 11560273"/>
              <a:gd name="connsiteY7" fmla="*/ 421105 h 1287378"/>
              <a:gd name="connsiteX8" fmla="*/ 816376 w 11560273"/>
              <a:gd name="connsiteY8" fmla="*/ 132347 h 1287378"/>
              <a:gd name="connsiteX9" fmla="*/ 1129199 w 11560273"/>
              <a:gd name="connsiteY9" fmla="*/ 24063 h 1287378"/>
              <a:gd name="connsiteX0" fmla="*/ 583590 w 11014664"/>
              <a:gd name="connsiteY0" fmla="*/ 24063 h 1287378"/>
              <a:gd name="connsiteX1" fmla="*/ 10112600 w 11014664"/>
              <a:gd name="connsiteY1" fmla="*/ 0 h 1287378"/>
              <a:gd name="connsiteX2" fmla="*/ 10714179 w 11014664"/>
              <a:gd name="connsiteY2" fmla="*/ 685800 h 1287378"/>
              <a:gd name="connsiteX3" fmla="*/ 9691495 w 11014664"/>
              <a:gd name="connsiteY3" fmla="*/ 1287378 h 1287378"/>
              <a:gd name="connsiteX4" fmla="*/ 1197200 w 11014664"/>
              <a:gd name="connsiteY4" fmla="*/ 1263315 h 1287378"/>
              <a:gd name="connsiteX5" fmla="*/ 90293 w 11014664"/>
              <a:gd name="connsiteY5" fmla="*/ 998621 h 1287378"/>
              <a:gd name="connsiteX6" fmla="*/ 114357 w 11014664"/>
              <a:gd name="connsiteY6" fmla="*/ 721894 h 1287378"/>
              <a:gd name="connsiteX7" fmla="*/ 222642 w 11014664"/>
              <a:gd name="connsiteY7" fmla="*/ 421105 h 1287378"/>
              <a:gd name="connsiteX8" fmla="*/ 270767 w 11014664"/>
              <a:gd name="connsiteY8" fmla="*/ 132347 h 1287378"/>
              <a:gd name="connsiteX9" fmla="*/ 583590 w 11014664"/>
              <a:gd name="connsiteY9" fmla="*/ 24063 h 128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4664" h="1287378">
                <a:moveTo>
                  <a:pt x="583590" y="24063"/>
                </a:moveTo>
                <a:lnTo>
                  <a:pt x="10112600" y="0"/>
                </a:lnTo>
                <a:cubicBezTo>
                  <a:pt x="11752905" y="122321"/>
                  <a:pt x="10639984" y="479258"/>
                  <a:pt x="10714179" y="685800"/>
                </a:cubicBezTo>
                <a:cubicBezTo>
                  <a:pt x="10788374" y="892342"/>
                  <a:pt x="11416021" y="1207168"/>
                  <a:pt x="9691495" y="1287378"/>
                </a:cubicBezTo>
                <a:lnTo>
                  <a:pt x="1197200" y="1263315"/>
                </a:lnTo>
                <a:cubicBezTo>
                  <a:pt x="-501258" y="1219199"/>
                  <a:pt x="112351" y="1080837"/>
                  <a:pt x="90293" y="998621"/>
                </a:cubicBezTo>
                <a:cubicBezTo>
                  <a:pt x="68235" y="916405"/>
                  <a:pt x="-5959" y="822157"/>
                  <a:pt x="114357" y="721894"/>
                </a:cubicBezTo>
                <a:cubicBezTo>
                  <a:pt x="234673" y="621631"/>
                  <a:pt x="214621" y="523373"/>
                  <a:pt x="222642" y="421105"/>
                </a:cubicBezTo>
                <a:cubicBezTo>
                  <a:pt x="282800" y="356937"/>
                  <a:pt x="210609" y="196515"/>
                  <a:pt x="270767" y="132347"/>
                </a:cubicBezTo>
                <a:lnTo>
                  <a:pt x="583590" y="2406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1" b="97394" l="51920" r="74302">
                        <a14:foregroundMark x1="62784" y1="69818" x2="62784" y2="69818"/>
                        <a14:foregroundMark x1="68368" y1="71576" x2="68368" y2="71576"/>
                        <a14:foregroundMark x1="72295" y1="77697" x2="72295" y2="77697"/>
                        <a14:foregroundMark x1="72513" y1="85091" x2="72513" y2="85091"/>
                        <a14:foregroundMark x1="69634" y1="91939" x2="69634" y2="91939"/>
                        <a14:foregroundMark x1="64442" y1="94545" x2="64442" y2="94545"/>
                        <a14:foregroundMark x1="58639" y1="92485" x2="58639" y2="92485"/>
                        <a14:foregroundMark x1="55366" y1="86667" x2="55366" y2="86667"/>
                        <a14:foregroundMark x1="54843" y1="79152" x2="54843" y2="79152"/>
                        <a14:foregroundMark x1="58246" y1="72788" x2="58246" y2="72788"/>
                        <a14:foregroundMark x1="60515" y1="74727" x2="60515" y2="74727"/>
                        <a14:foregroundMark x1="66449" y1="83697" x2="66449" y2="83697"/>
                        <a14:foregroundMark x1="60646" y1="83333" x2="60646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0" t="65965" r="24442" b="1754"/>
          <a:stretch/>
        </p:blipFill>
        <p:spPr>
          <a:xfrm>
            <a:off x="0" y="-355065"/>
            <a:ext cx="2770693" cy="240894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04073" y="1472730"/>
            <a:ext cx="3509218" cy="3123027"/>
            <a:chOff x="570412" y="1646483"/>
            <a:chExt cx="3509218" cy="3123027"/>
          </a:xfrm>
        </p:grpSpPr>
        <p:sp>
          <p:nvSpPr>
            <p:cNvPr id="6" name="Rounded Rectangle 5"/>
            <p:cNvSpPr/>
            <p:nvPr/>
          </p:nvSpPr>
          <p:spPr>
            <a:xfrm>
              <a:off x="1717513" y="2603768"/>
              <a:ext cx="2362117" cy="1208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Kem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700" b="91850" l="51950" r="751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17" t="50872" r="24016" b="3590"/>
            <a:stretch/>
          </p:blipFill>
          <p:spPr>
            <a:xfrm>
              <a:off x="570412" y="1646483"/>
              <a:ext cx="1828800" cy="312302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831728" y="2187882"/>
            <a:ext cx="5211409" cy="1608265"/>
            <a:chOff x="4308963" y="2203961"/>
            <a:chExt cx="5211409" cy="1608265"/>
          </a:xfrm>
        </p:grpSpPr>
        <p:sp>
          <p:nvSpPr>
            <p:cNvPr id="16" name="Rounded Rectangle 15"/>
            <p:cNvSpPr/>
            <p:nvPr/>
          </p:nvSpPr>
          <p:spPr>
            <a:xfrm>
              <a:off x="5989381" y="2542386"/>
              <a:ext cx="3530991" cy="1208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7611" b="92541" l="3791" r="472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1" t="56000" r="50731" b="5847"/>
            <a:stretch/>
          </p:blipFill>
          <p:spPr>
            <a:xfrm>
              <a:off x="4308963" y="2203961"/>
              <a:ext cx="2412397" cy="160826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704556" y="3479721"/>
            <a:ext cx="4658163" cy="2580779"/>
            <a:chOff x="4704556" y="3479721"/>
            <a:chExt cx="4658163" cy="2580779"/>
          </a:xfrm>
        </p:grpSpPr>
        <p:sp>
          <p:nvSpPr>
            <p:cNvPr id="17" name="Rounded Rectangle 16"/>
            <p:cNvSpPr/>
            <p:nvPr/>
          </p:nvSpPr>
          <p:spPr>
            <a:xfrm>
              <a:off x="5831728" y="4483757"/>
              <a:ext cx="3530991" cy="1208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khát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8" b="91034" l="9948" r="89987">
                          <a14:backgroundMark x1="33312" y1="73298" x2="36846" y2="88351"/>
                          <a14:backgroundMark x1="65445" y1="70877" x2="61649" y2="85733"/>
                          <a14:backgroundMark x1="34620" y1="71335" x2="38154" y2="86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02" t="18375" r="31243" b="8073"/>
            <a:stretch/>
          </p:blipFill>
          <p:spPr>
            <a:xfrm>
              <a:off x="4704556" y="3479721"/>
              <a:ext cx="1391444" cy="2580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4985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AE3765-E14B-4FC5-B582-F7339E9318D5}"/>
              </a:ext>
            </a:extLst>
          </p:cNvPr>
          <p:cNvSpPr/>
          <p:nvPr/>
        </p:nvSpPr>
        <p:spPr>
          <a:xfrm>
            <a:off x="570412" y="744583"/>
            <a:ext cx="11051177" cy="5368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2307100" y="100894"/>
            <a:ext cx="8736037" cy="1287378"/>
          </a:xfrm>
          <a:custGeom>
            <a:avLst/>
            <a:gdLst>
              <a:gd name="connsiteX0" fmla="*/ 0 w 10479505"/>
              <a:gd name="connsiteY0" fmla="*/ 0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0 w 10479505"/>
              <a:gd name="connsiteY4" fmla="*/ 0 h 1227221"/>
              <a:gd name="connsiteX0" fmla="*/ 505327 w 10479505"/>
              <a:gd name="connsiteY0" fmla="*/ 12032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505327 w 10479505"/>
              <a:gd name="connsiteY4" fmla="*/ 12032 h 1227221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144379 w 10479505"/>
              <a:gd name="connsiteY4" fmla="*/ 421105 h 1239252"/>
              <a:gd name="connsiteX5" fmla="*/ 505327 w 10479505"/>
              <a:gd name="connsiteY5" fmla="*/ 24063 h 1239252"/>
              <a:gd name="connsiteX0" fmla="*/ 505327 w 11112769"/>
              <a:gd name="connsiteY0" fmla="*/ 24063 h 1239252"/>
              <a:gd name="connsiteX1" fmla="*/ 10034337 w 11112769"/>
              <a:gd name="connsiteY1" fmla="*/ 0 h 1239252"/>
              <a:gd name="connsiteX2" fmla="*/ 9793705 w 11112769"/>
              <a:gd name="connsiteY2" fmla="*/ 914400 h 1239252"/>
              <a:gd name="connsiteX3" fmla="*/ 10479505 w 11112769"/>
              <a:gd name="connsiteY3" fmla="*/ 1239252 h 1239252"/>
              <a:gd name="connsiteX4" fmla="*/ 0 w 11112769"/>
              <a:gd name="connsiteY4" fmla="*/ 1239252 h 1239252"/>
              <a:gd name="connsiteX5" fmla="*/ 144379 w 11112769"/>
              <a:gd name="connsiteY5" fmla="*/ 421105 h 1239252"/>
              <a:gd name="connsiteX6" fmla="*/ 505327 w 11112769"/>
              <a:gd name="connsiteY6" fmla="*/ 24063 h 1239252"/>
              <a:gd name="connsiteX0" fmla="*/ 505327 w 11307093"/>
              <a:gd name="connsiteY0" fmla="*/ 24063 h 1239252"/>
              <a:gd name="connsiteX1" fmla="*/ 10034337 w 11307093"/>
              <a:gd name="connsiteY1" fmla="*/ 0 h 1239252"/>
              <a:gd name="connsiteX2" fmla="*/ 10635916 w 11307093"/>
              <a:gd name="connsiteY2" fmla="*/ 685800 h 1239252"/>
              <a:gd name="connsiteX3" fmla="*/ 10479505 w 11307093"/>
              <a:gd name="connsiteY3" fmla="*/ 1239252 h 1239252"/>
              <a:gd name="connsiteX4" fmla="*/ 0 w 11307093"/>
              <a:gd name="connsiteY4" fmla="*/ 1239252 h 1239252"/>
              <a:gd name="connsiteX5" fmla="*/ 144379 w 11307093"/>
              <a:gd name="connsiteY5" fmla="*/ 421105 h 1239252"/>
              <a:gd name="connsiteX6" fmla="*/ 505327 w 11307093"/>
              <a:gd name="connsiteY6" fmla="*/ 24063 h 1239252"/>
              <a:gd name="connsiteX0" fmla="*/ 505327 w 10936401"/>
              <a:gd name="connsiteY0" fmla="*/ 24063 h 1287378"/>
              <a:gd name="connsiteX1" fmla="*/ 10034337 w 10936401"/>
              <a:gd name="connsiteY1" fmla="*/ 0 h 1287378"/>
              <a:gd name="connsiteX2" fmla="*/ 10635916 w 10936401"/>
              <a:gd name="connsiteY2" fmla="*/ 685800 h 1287378"/>
              <a:gd name="connsiteX3" fmla="*/ 9613232 w 10936401"/>
              <a:gd name="connsiteY3" fmla="*/ 1287378 h 1287378"/>
              <a:gd name="connsiteX4" fmla="*/ 0 w 10936401"/>
              <a:gd name="connsiteY4" fmla="*/ 1239252 h 1287378"/>
              <a:gd name="connsiteX5" fmla="*/ 144379 w 10936401"/>
              <a:gd name="connsiteY5" fmla="*/ 421105 h 1287378"/>
              <a:gd name="connsiteX6" fmla="*/ 505327 w 10936401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385078 w 10816152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72255 w 10816152"/>
              <a:gd name="connsiteY6" fmla="*/ 132347 h 1287378"/>
              <a:gd name="connsiteX7" fmla="*/ 385078 w 10816152"/>
              <a:gd name="connsiteY7" fmla="*/ 24063 h 1287378"/>
              <a:gd name="connsiteX0" fmla="*/ 1073348 w 11504422"/>
              <a:gd name="connsiteY0" fmla="*/ 24063 h 1287378"/>
              <a:gd name="connsiteX1" fmla="*/ 10602358 w 11504422"/>
              <a:gd name="connsiteY1" fmla="*/ 0 h 1287378"/>
              <a:gd name="connsiteX2" fmla="*/ 11203937 w 11504422"/>
              <a:gd name="connsiteY2" fmla="*/ 685800 h 1287378"/>
              <a:gd name="connsiteX3" fmla="*/ 10181253 w 11504422"/>
              <a:gd name="connsiteY3" fmla="*/ 1287378 h 1287378"/>
              <a:gd name="connsiteX4" fmla="*/ 736463 w 11504422"/>
              <a:gd name="connsiteY4" fmla="*/ 1215189 h 1287378"/>
              <a:gd name="connsiteX5" fmla="*/ 604115 w 11504422"/>
              <a:gd name="connsiteY5" fmla="*/ 721894 h 1287378"/>
              <a:gd name="connsiteX6" fmla="*/ 712400 w 11504422"/>
              <a:gd name="connsiteY6" fmla="*/ 421105 h 1287378"/>
              <a:gd name="connsiteX7" fmla="*/ 760525 w 11504422"/>
              <a:gd name="connsiteY7" fmla="*/ 132347 h 1287378"/>
              <a:gd name="connsiteX8" fmla="*/ 1073348 w 11504422"/>
              <a:gd name="connsiteY8" fmla="*/ 24063 h 1287378"/>
              <a:gd name="connsiteX0" fmla="*/ 1129199 w 11560273"/>
              <a:gd name="connsiteY0" fmla="*/ 24063 h 1287378"/>
              <a:gd name="connsiteX1" fmla="*/ 10658209 w 11560273"/>
              <a:gd name="connsiteY1" fmla="*/ 0 h 1287378"/>
              <a:gd name="connsiteX2" fmla="*/ 11259788 w 11560273"/>
              <a:gd name="connsiteY2" fmla="*/ 685800 h 1287378"/>
              <a:gd name="connsiteX3" fmla="*/ 10237104 w 11560273"/>
              <a:gd name="connsiteY3" fmla="*/ 1287378 h 1287378"/>
              <a:gd name="connsiteX4" fmla="*/ 792314 w 11560273"/>
              <a:gd name="connsiteY4" fmla="*/ 1215189 h 1287378"/>
              <a:gd name="connsiteX5" fmla="*/ 635902 w 11560273"/>
              <a:gd name="connsiteY5" fmla="*/ 998621 h 1287378"/>
              <a:gd name="connsiteX6" fmla="*/ 659966 w 11560273"/>
              <a:gd name="connsiteY6" fmla="*/ 721894 h 1287378"/>
              <a:gd name="connsiteX7" fmla="*/ 768251 w 11560273"/>
              <a:gd name="connsiteY7" fmla="*/ 421105 h 1287378"/>
              <a:gd name="connsiteX8" fmla="*/ 816376 w 11560273"/>
              <a:gd name="connsiteY8" fmla="*/ 132347 h 1287378"/>
              <a:gd name="connsiteX9" fmla="*/ 1129199 w 11560273"/>
              <a:gd name="connsiteY9" fmla="*/ 24063 h 1287378"/>
              <a:gd name="connsiteX0" fmla="*/ 583590 w 11014664"/>
              <a:gd name="connsiteY0" fmla="*/ 24063 h 1287378"/>
              <a:gd name="connsiteX1" fmla="*/ 10112600 w 11014664"/>
              <a:gd name="connsiteY1" fmla="*/ 0 h 1287378"/>
              <a:gd name="connsiteX2" fmla="*/ 10714179 w 11014664"/>
              <a:gd name="connsiteY2" fmla="*/ 685800 h 1287378"/>
              <a:gd name="connsiteX3" fmla="*/ 9691495 w 11014664"/>
              <a:gd name="connsiteY3" fmla="*/ 1287378 h 1287378"/>
              <a:gd name="connsiteX4" fmla="*/ 1197200 w 11014664"/>
              <a:gd name="connsiteY4" fmla="*/ 1263315 h 1287378"/>
              <a:gd name="connsiteX5" fmla="*/ 90293 w 11014664"/>
              <a:gd name="connsiteY5" fmla="*/ 998621 h 1287378"/>
              <a:gd name="connsiteX6" fmla="*/ 114357 w 11014664"/>
              <a:gd name="connsiteY6" fmla="*/ 721894 h 1287378"/>
              <a:gd name="connsiteX7" fmla="*/ 222642 w 11014664"/>
              <a:gd name="connsiteY7" fmla="*/ 421105 h 1287378"/>
              <a:gd name="connsiteX8" fmla="*/ 270767 w 11014664"/>
              <a:gd name="connsiteY8" fmla="*/ 132347 h 1287378"/>
              <a:gd name="connsiteX9" fmla="*/ 583590 w 11014664"/>
              <a:gd name="connsiteY9" fmla="*/ 24063 h 128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4664" h="1287378">
                <a:moveTo>
                  <a:pt x="583590" y="24063"/>
                </a:moveTo>
                <a:lnTo>
                  <a:pt x="10112600" y="0"/>
                </a:lnTo>
                <a:cubicBezTo>
                  <a:pt x="11752905" y="122321"/>
                  <a:pt x="10639984" y="479258"/>
                  <a:pt x="10714179" y="685800"/>
                </a:cubicBezTo>
                <a:cubicBezTo>
                  <a:pt x="10788374" y="892342"/>
                  <a:pt x="11416021" y="1207168"/>
                  <a:pt x="9691495" y="1287378"/>
                </a:cubicBezTo>
                <a:lnTo>
                  <a:pt x="1197200" y="1263315"/>
                </a:lnTo>
                <a:cubicBezTo>
                  <a:pt x="-501258" y="1219199"/>
                  <a:pt x="112351" y="1080837"/>
                  <a:pt x="90293" y="998621"/>
                </a:cubicBezTo>
                <a:cubicBezTo>
                  <a:pt x="68235" y="916405"/>
                  <a:pt x="-5959" y="822157"/>
                  <a:pt x="114357" y="721894"/>
                </a:cubicBezTo>
                <a:cubicBezTo>
                  <a:pt x="234673" y="621631"/>
                  <a:pt x="214621" y="523373"/>
                  <a:pt x="222642" y="421105"/>
                </a:cubicBezTo>
                <a:cubicBezTo>
                  <a:pt x="282800" y="356937"/>
                  <a:pt x="210609" y="196515"/>
                  <a:pt x="270767" y="132347"/>
                </a:cubicBezTo>
                <a:lnTo>
                  <a:pt x="583590" y="2406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1" b="97394" l="51920" r="74302">
                        <a14:foregroundMark x1="62784" y1="69818" x2="62784" y2="69818"/>
                        <a14:foregroundMark x1="68368" y1="71576" x2="68368" y2="71576"/>
                        <a14:foregroundMark x1="72295" y1="77697" x2="72295" y2="77697"/>
                        <a14:foregroundMark x1="72513" y1="85091" x2="72513" y2="85091"/>
                        <a14:foregroundMark x1="69634" y1="91939" x2="69634" y2="91939"/>
                        <a14:foregroundMark x1="64442" y1="94545" x2="64442" y2="94545"/>
                        <a14:foregroundMark x1="58639" y1="92485" x2="58639" y2="92485"/>
                        <a14:foregroundMark x1="55366" y1="86667" x2="55366" y2="86667"/>
                        <a14:foregroundMark x1="54843" y1="79152" x2="54843" y2="79152"/>
                        <a14:foregroundMark x1="58246" y1="72788" x2="58246" y2="72788"/>
                        <a14:foregroundMark x1="60515" y1="74727" x2="60515" y2="74727"/>
                        <a14:foregroundMark x1="66449" y1="83697" x2="66449" y2="83697"/>
                        <a14:foregroundMark x1="60646" y1="83333" x2="60646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0" t="65965" r="24442" b="1754"/>
          <a:stretch/>
        </p:blipFill>
        <p:spPr>
          <a:xfrm>
            <a:off x="0" y="-355065"/>
            <a:ext cx="2770693" cy="240894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529331" y="3718680"/>
            <a:ext cx="3788444" cy="1936029"/>
            <a:chOff x="1529331" y="3718680"/>
            <a:chExt cx="3788444" cy="1936029"/>
          </a:xfrm>
        </p:grpSpPr>
        <p:sp>
          <p:nvSpPr>
            <p:cNvPr id="16" name="Rounded Rectangle 15"/>
            <p:cNvSpPr/>
            <p:nvPr/>
          </p:nvSpPr>
          <p:spPr>
            <a:xfrm>
              <a:off x="2770692" y="4600408"/>
              <a:ext cx="2547083" cy="7967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lỗ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165" b="46792" l="38620" r="64044">
                          <a14:foregroundMark x1="56901" y1="19915" x2="58111" y2="15617"/>
                          <a14:foregroundMark x1="45642" y1="20278" x2="44613" y2="14952"/>
                          <a14:foregroundMark x1="44189" y1="15799" x2="44189" y2="157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93" t="12512" r="35094" b="52000"/>
            <a:stretch/>
          </p:blipFill>
          <p:spPr>
            <a:xfrm>
              <a:off x="1529331" y="3718680"/>
              <a:ext cx="1555538" cy="193602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620880" y="4098004"/>
            <a:ext cx="4459451" cy="1603717"/>
            <a:chOff x="5620880" y="4098004"/>
            <a:chExt cx="4459451" cy="1603717"/>
          </a:xfrm>
        </p:grpSpPr>
        <p:sp>
          <p:nvSpPr>
            <p:cNvPr id="17" name="Rounded Rectangle 16"/>
            <p:cNvSpPr/>
            <p:nvPr/>
          </p:nvSpPr>
          <p:spPr>
            <a:xfrm>
              <a:off x="7533248" y="4525674"/>
              <a:ext cx="2547083" cy="7967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đùi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63" b="69734" l="37349" r="648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37" t="46769" r="33248" b="29846"/>
            <a:stretch/>
          </p:blipFill>
          <p:spPr>
            <a:xfrm>
              <a:off x="5620880" y="4098004"/>
              <a:ext cx="2236764" cy="1603717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70412" y="2025686"/>
            <a:ext cx="3326424" cy="1434904"/>
            <a:chOff x="570412" y="2025686"/>
            <a:chExt cx="3326424" cy="1434904"/>
          </a:xfrm>
        </p:grpSpPr>
        <p:sp>
          <p:nvSpPr>
            <p:cNvPr id="6" name="Rounded Rectangle 5"/>
            <p:cNvSpPr/>
            <p:nvPr/>
          </p:nvSpPr>
          <p:spPr>
            <a:xfrm>
              <a:off x="1782635" y="2366920"/>
              <a:ext cx="2114201" cy="7967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Mũ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630" b="32369" l="69708" r="966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42" t="13538" b="65539"/>
            <a:stretch/>
          </p:blipFill>
          <p:spPr>
            <a:xfrm>
              <a:off x="570412" y="2025686"/>
              <a:ext cx="2308274" cy="143490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014832" y="1574562"/>
            <a:ext cx="3326424" cy="2176282"/>
            <a:chOff x="4014832" y="1574562"/>
            <a:chExt cx="3326424" cy="2176282"/>
          </a:xfrm>
        </p:grpSpPr>
        <p:sp>
          <p:nvSpPr>
            <p:cNvPr id="9" name="Rounded Rectangle 8"/>
            <p:cNvSpPr/>
            <p:nvPr/>
          </p:nvSpPr>
          <p:spPr>
            <a:xfrm>
              <a:off x="4968141" y="2434987"/>
              <a:ext cx="2373115" cy="7967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kumimoji="0" lang="en-GB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547" b="55327" l="51453" r="72155">
                          <a14:foregroundMark x1="55085" y1="46489" x2="65738" y2="520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06" t="19897" r="25247" b="43384"/>
            <a:stretch/>
          </p:blipFill>
          <p:spPr>
            <a:xfrm>
              <a:off x="4014832" y="1574562"/>
              <a:ext cx="1531909" cy="217628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150893" y="2045392"/>
            <a:ext cx="3906112" cy="1439779"/>
            <a:chOff x="7150893" y="2045392"/>
            <a:chExt cx="3906112" cy="1439779"/>
          </a:xfrm>
        </p:grpSpPr>
        <p:sp>
          <p:nvSpPr>
            <p:cNvPr id="18" name="Rounded Rectangle 17"/>
            <p:cNvSpPr/>
            <p:nvPr/>
          </p:nvSpPr>
          <p:spPr>
            <a:xfrm>
              <a:off x="8509922" y="2434986"/>
              <a:ext cx="2547083" cy="7967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420" b="45579" l="70875" r="907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93" t="33025" r="6786" b="53026"/>
            <a:stretch/>
          </p:blipFill>
          <p:spPr>
            <a:xfrm rot="19652296">
              <a:off x="7150893" y="2045392"/>
              <a:ext cx="2561959" cy="1439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4515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BAE3765-E14B-4FC5-B582-F7339E9318D5}"/>
              </a:ext>
            </a:extLst>
          </p:cNvPr>
          <p:cNvSpPr/>
          <p:nvPr/>
        </p:nvSpPr>
        <p:spPr>
          <a:xfrm>
            <a:off x="570412" y="744582"/>
            <a:ext cx="11051177" cy="55436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4" name="Rectangle 19"/>
          <p:cNvSpPr/>
          <p:nvPr/>
        </p:nvSpPr>
        <p:spPr>
          <a:xfrm>
            <a:off x="1997611" y="100894"/>
            <a:ext cx="8736037" cy="1287378"/>
          </a:xfrm>
          <a:custGeom>
            <a:avLst/>
            <a:gdLst>
              <a:gd name="connsiteX0" fmla="*/ 0 w 10479505"/>
              <a:gd name="connsiteY0" fmla="*/ 0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0 w 10479505"/>
              <a:gd name="connsiteY4" fmla="*/ 0 h 1227221"/>
              <a:gd name="connsiteX0" fmla="*/ 505327 w 10479505"/>
              <a:gd name="connsiteY0" fmla="*/ 12032 h 1227221"/>
              <a:gd name="connsiteX1" fmla="*/ 10479505 w 10479505"/>
              <a:gd name="connsiteY1" fmla="*/ 0 h 1227221"/>
              <a:gd name="connsiteX2" fmla="*/ 10479505 w 10479505"/>
              <a:gd name="connsiteY2" fmla="*/ 1227221 h 1227221"/>
              <a:gd name="connsiteX3" fmla="*/ 0 w 10479505"/>
              <a:gd name="connsiteY3" fmla="*/ 1227221 h 1227221"/>
              <a:gd name="connsiteX4" fmla="*/ 505327 w 10479505"/>
              <a:gd name="connsiteY4" fmla="*/ 12032 h 1227221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505327 w 10479505"/>
              <a:gd name="connsiteY4" fmla="*/ 24063 h 1239252"/>
              <a:gd name="connsiteX0" fmla="*/ 505327 w 10479505"/>
              <a:gd name="connsiteY0" fmla="*/ 24063 h 1239252"/>
              <a:gd name="connsiteX1" fmla="*/ 10034337 w 10479505"/>
              <a:gd name="connsiteY1" fmla="*/ 0 h 1239252"/>
              <a:gd name="connsiteX2" fmla="*/ 10479505 w 10479505"/>
              <a:gd name="connsiteY2" fmla="*/ 1239252 h 1239252"/>
              <a:gd name="connsiteX3" fmla="*/ 0 w 10479505"/>
              <a:gd name="connsiteY3" fmla="*/ 1239252 h 1239252"/>
              <a:gd name="connsiteX4" fmla="*/ 144379 w 10479505"/>
              <a:gd name="connsiteY4" fmla="*/ 421105 h 1239252"/>
              <a:gd name="connsiteX5" fmla="*/ 505327 w 10479505"/>
              <a:gd name="connsiteY5" fmla="*/ 24063 h 1239252"/>
              <a:gd name="connsiteX0" fmla="*/ 505327 w 11112769"/>
              <a:gd name="connsiteY0" fmla="*/ 24063 h 1239252"/>
              <a:gd name="connsiteX1" fmla="*/ 10034337 w 11112769"/>
              <a:gd name="connsiteY1" fmla="*/ 0 h 1239252"/>
              <a:gd name="connsiteX2" fmla="*/ 9793705 w 11112769"/>
              <a:gd name="connsiteY2" fmla="*/ 914400 h 1239252"/>
              <a:gd name="connsiteX3" fmla="*/ 10479505 w 11112769"/>
              <a:gd name="connsiteY3" fmla="*/ 1239252 h 1239252"/>
              <a:gd name="connsiteX4" fmla="*/ 0 w 11112769"/>
              <a:gd name="connsiteY4" fmla="*/ 1239252 h 1239252"/>
              <a:gd name="connsiteX5" fmla="*/ 144379 w 11112769"/>
              <a:gd name="connsiteY5" fmla="*/ 421105 h 1239252"/>
              <a:gd name="connsiteX6" fmla="*/ 505327 w 11112769"/>
              <a:gd name="connsiteY6" fmla="*/ 24063 h 1239252"/>
              <a:gd name="connsiteX0" fmla="*/ 505327 w 11307093"/>
              <a:gd name="connsiteY0" fmla="*/ 24063 h 1239252"/>
              <a:gd name="connsiteX1" fmla="*/ 10034337 w 11307093"/>
              <a:gd name="connsiteY1" fmla="*/ 0 h 1239252"/>
              <a:gd name="connsiteX2" fmla="*/ 10635916 w 11307093"/>
              <a:gd name="connsiteY2" fmla="*/ 685800 h 1239252"/>
              <a:gd name="connsiteX3" fmla="*/ 10479505 w 11307093"/>
              <a:gd name="connsiteY3" fmla="*/ 1239252 h 1239252"/>
              <a:gd name="connsiteX4" fmla="*/ 0 w 11307093"/>
              <a:gd name="connsiteY4" fmla="*/ 1239252 h 1239252"/>
              <a:gd name="connsiteX5" fmla="*/ 144379 w 11307093"/>
              <a:gd name="connsiteY5" fmla="*/ 421105 h 1239252"/>
              <a:gd name="connsiteX6" fmla="*/ 505327 w 11307093"/>
              <a:gd name="connsiteY6" fmla="*/ 24063 h 1239252"/>
              <a:gd name="connsiteX0" fmla="*/ 505327 w 10936401"/>
              <a:gd name="connsiteY0" fmla="*/ 24063 h 1287378"/>
              <a:gd name="connsiteX1" fmla="*/ 10034337 w 10936401"/>
              <a:gd name="connsiteY1" fmla="*/ 0 h 1287378"/>
              <a:gd name="connsiteX2" fmla="*/ 10635916 w 10936401"/>
              <a:gd name="connsiteY2" fmla="*/ 685800 h 1287378"/>
              <a:gd name="connsiteX3" fmla="*/ 9613232 w 10936401"/>
              <a:gd name="connsiteY3" fmla="*/ 1287378 h 1287378"/>
              <a:gd name="connsiteX4" fmla="*/ 0 w 10936401"/>
              <a:gd name="connsiteY4" fmla="*/ 1239252 h 1287378"/>
              <a:gd name="connsiteX5" fmla="*/ 144379 w 10936401"/>
              <a:gd name="connsiteY5" fmla="*/ 421105 h 1287378"/>
              <a:gd name="connsiteX6" fmla="*/ 505327 w 10936401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385078 w 10816152"/>
              <a:gd name="connsiteY6" fmla="*/ 24063 h 1287378"/>
              <a:gd name="connsiteX0" fmla="*/ 385078 w 10816152"/>
              <a:gd name="connsiteY0" fmla="*/ 24063 h 1287378"/>
              <a:gd name="connsiteX1" fmla="*/ 9914088 w 10816152"/>
              <a:gd name="connsiteY1" fmla="*/ 0 h 1287378"/>
              <a:gd name="connsiteX2" fmla="*/ 10515667 w 10816152"/>
              <a:gd name="connsiteY2" fmla="*/ 685800 h 1287378"/>
              <a:gd name="connsiteX3" fmla="*/ 9492983 w 10816152"/>
              <a:gd name="connsiteY3" fmla="*/ 1287378 h 1287378"/>
              <a:gd name="connsiteX4" fmla="*/ 48193 w 10816152"/>
              <a:gd name="connsiteY4" fmla="*/ 1215189 h 1287378"/>
              <a:gd name="connsiteX5" fmla="*/ 24130 w 10816152"/>
              <a:gd name="connsiteY5" fmla="*/ 421105 h 1287378"/>
              <a:gd name="connsiteX6" fmla="*/ 72255 w 10816152"/>
              <a:gd name="connsiteY6" fmla="*/ 132347 h 1287378"/>
              <a:gd name="connsiteX7" fmla="*/ 385078 w 10816152"/>
              <a:gd name="connsiteY7" fmla="*/ 24063 h 1287378"/>
              <a:gd name="connsiteX0" fmla="*/ 1073348 w 11504422"/>
              <a:gd name="connsiteY0" fmla="*/ 24063 h 1287378"/>
              <a:gd name="connsiteX1" fmla="*/ 10602358 w 11504422"/>
              <a:gd name="connsiteY1" fmla="*/ 0 h 1287378"/>
              <a:gd name="connsiteX2" fmla="*/ 11203937 w 11504422"/>
              <a:gd name="connsiteY2" fmla="*/ 685800 h 1287378"/>
              <a:gd name="connsiteX3" fmla="*/ 10181253 w 11504422"/>
              <a:gd name="connsiteY3" fmla="*/ 1287378 h 1287378"/>
              <a:gd name="connsiteX4" fmla="*/ 736463 w 11504422"/>
              <a:gd name="connsiteY4" fmla="*/ 1215189 h 1287378"/>
              <a:gd name="connsiteX5" fmla="*/ 604115 w 11504422"/>
              <a:gd name="connsiteY5" fmla="*/ 721894 h 1287378"/>
              <a:gd name="connsiteX6" fmla="*/ 712400 w 11504422"/>
              <a:gd name="connsiteY6" fmla="*/ 421105 h 1287378"/>
              <a:gd name="connsiteX7" fmla="*/ 760525 w 11504422"/>
              <a:gd name="connsiteY7" fmla="*/ 132347 h 1287378"/>
              <a:gd name="connsiteX8" fmla="*/ 1073348 w 11504422"/>
              <a:gd name="connsiteY8" fmla="*/ 24063 h 1287378"/>
              <a:gd name="connsiteX0" fmla="*/ 1129199 w 11560273"/>
              <a:gd name="connsiteY0" fmla="*/ 24063 h 1287378"/>
              <a:gd name="connsiteX1" fmla="*/ 10658209 w 11560273"/>
              <a:gd name="connsiteY1" fmla="*/ 0 h 1287378"/>
              <a:gd name="connsiteX2" fmla="*/ 11259788 w 11560273"/>
              <a:gd name="connsiteY2" fmla="*/ 685800 h 1287378"/>
              <a:gd name="connsiteX3" fmla="*/ 10237104 w 11560273"/>
              <a:gd name="connsiteY3" fmla="*/ 1287378 h 1287378"/>
              <a:gd name="connsiteX4" fmla="*/ 792314 w 11560273"/>
              <a:gd name="connsiteY4" fmla="*/ 1215189 h 1287378"/>
              <a:gd name="connsiteX5" fmla="*/ 635902 w 11560273"/>
              <a:gd name="connsiteY5" fmla="*/ 998621 h 1287378"/>
              <a:gd name="connsiteX6" fmla="*/ 659966 w 11560273"/>
              <a:gd name="connsiteY6" fmla="*/ 721894 h 1287378"/>
              <a:gd name="connsiteX7" fmla="*/ 768251 w 11560273"/>
              <a:gd name="connsiteY7" fmla="*/ 421105 h 1287378"/>
              <a:gd name="connsiteX8" fmla="*/ 816376 w 11560273"/>
              <a:gd name="connsiteY8" fmla="*/ 132347 h 1287378"/>
              <a:gd name="connsiteX9" fmla="*/ 1129199 w 11560273"/>
              <a:gd name="connsiteY9" fmla="*/ 24063 h 1287378"/>
              <a:gd name="connsiteX0" fmla="*/ 583590 w 11014664"/>
              <a:gd name="connsiteY0" fmla="*/ 24063 h 1287378"/>
              <a:gd name="connsiteX1" fmla="*/ 10112600 w 11014664"/>
              <a:gd name="connsiteY1" fmla="*/ 0 h 1287378"/>
              <a:gd name="connsiteX2" fmla="*/ 10714179 w 11014664"/>
              <a:gd name="connsiteY2" fmla="*/ 685800 h 1287378"/>
              <a:gd name="connsiteX3" fmla="*/ 9691495 w 11014664"/>
              <a:gd name="connsiteY3" fmla="*/ 1287378 h 1287378"/>
              <a:gd name="connsiteX4" fmla="*/ 1197200 w 11014664"/>
              <a:gd name="connsiteY4" fmla="*/ 1263315 h 1287378"/>
              <a:gd name="connsiteX5" fmla="*/ 90293 w 11014664"/>
              <a:gd name="connsiteY5" fmla="*/ 998621 h 1287378"/>
              <a:gd name="connsiteX6" fmla="*/ 114357 w 11014664"/>
              <a:gd name="connsiteY6" fmla="*/ 721894 h 1287378"/>
              <a:gd name="connsiteX7" fmla="*/ 222642 w 11014664"/>
              <a:gd name="connsiteY7" fmla="*/ 421105 h 1287378"/>
              <a:gd name="connsiteX8" fmla="*/ 270767 w 11014664"/>
              <a:gd name="connsiteY8" fmla="*/ 132347 h 1287378"/>
              <a:gd name="connsiteX9" fmla="*/ 583590 w 11014664"/>
              <a:gd name="connsiteY9" fmla="*/ 24063 h 1287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014664" h="1287378">
                <a:moveTo>
                  <a:pt x="583590" y="24063"/>
                </a:moveTo>
                <a:lnTo>
                  <a:pt x="10112600" y="0"/>
                </a:lnTo>
                <a:cubicBezTo>
                  <a:pt x="11752905" y="122321"/>
                  <a:pt x="10639984" y="479258"/>
                  <a:pt x="10714179" y="685800"/>
                </a:cubicBezTo>
                <a:cubicBezTo>
                  <a:pt x="10788374" y="892342"/>
                  <a:pt x="11416021" y="1207168"/>
                  <a:pt x="9691495" y="1287378"/>
                </a:cubicBezTo>
                <a:lnTo>
                  <a:pt x="1197200" y="1263315"/>
                </a:lnTo>
                <a:cubicBezTo>
                  <a:pt x="-501258" y="1219199"/>
                  <a:pt x="112351" y="1080837"/>
                  <a:pt x="90293" y="998621"/>
                </a:cubicBezTo>
                <a:cubicBezTo>
                  <a:pt x="68235" y="916405"/>
                  <a:pt x="-5959" y="822157"/>
                  <a:pt x="114357" y="721894"/>
                </a:cubicBezTo>
                <a:cubicBezTo>
                  <a:pt x="234673" y="621631"/>
                  <a:pt x="214621" y="523373"/>
                  <a:pt x="222642" y="421105"/>
                </a:cubicBezTo>
                <a:cubicBezTo>
                  <a:pt x="282800" y="356937"/>
                  <a:pt x="210609" y="196515"/>
                  <a:pt x="270767" y="132347"/>
                </a:cubicBezTo>
                <a:lnTo>
                  <a:pt x="583590" y="2406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21" b="97394" l="51920" r="74302">
                        <a14:foregroundMark x1="62784" y1="69818" x2="62784" y2="69818"/>
                        <a14:foregroundMark x1="68368" y1="71576" x2="68368" y2="71576"/>
                        <a14:foregroundMark x1="72295" y1="77697" x2="72295" y2="77697"/>
                        <a14:foregroundMark x1="72513" y1="85091" x2="72513" y2="85091"/>
                        <a14:foregroundMark x1="69634" y1="91939" x2="69634" y2="91939"/>
                        <a14:foregroundMark x1="64442" y1="94545" x2="64442" y2="94545"/>
                        <a14:foregroundMark x1="58639" y1="92485" x2="58639" y2="92485"/>
                        <a14:foregroundMark x1="55366" y1="86667" x2="55366" y2="86667"/>
                        <a14:foregroundMark x1="54843" y1="79152" x2="54843" y2="79152"/>
                        <a14:foregroundMark x1="58246" y1="72788" x2="58246" y2="72788"/>
                        <a14:foregroundMark x1="60515" y1="74727" x2="60515" y2="74727"/>
                        <a14:foregroundMark x1="66449" y1="83697" x2="66449" y2="83697"/>
                        <a14:foregroundMark x1="60646" y1="83333" x2="60646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00" t="65965" r="24442" b="1754"/>
          <a:stretch/>
        </p:blipFill>
        <p:spPr>
          <a:xfrm>
            <a:off x="0" y="-355065"/>
            <a:ext cx="2770693" cy="240894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9774" y="1149799"/>
            <a:ext cx="5461016" cy="3153081"/>
            <a:chOff x="349774" y="1149799"/>
            <a:chExt cx="5461016" cy="3153081"/>
          </a:xfrm>
        </p:grpSpPr>
        <p:sp>
          <p:nvSpPr>
            <p:cNvPr id="6" name="Rounded Rectangle 5"/>
            <p:cNvSpPr/>
            <p:nvPr/>
          </p:nvSpPr>
          <p:spPr>
            <a:xfrm>
              <a:off x="2984439" y="2289061"/>
              <a:ext cx="2826351" cy="113993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4000" flipH="1">
              <a:off x="349774" y="1149799"/>
              <a:ext cx="3528921" cy="315308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226080" y="1120383"/>
            <a:ext cx="4507568" cy="3153530"/>
            <a:chOff x="6226080" y="1120383"/>
            <a:chExt cx="4507568" cy="3153530"/>
          </a:xfrm>
        </p:grpSpPr>
        <p:sp>
          <p:nvSpPr>
            <p:cNvPr id="16" name="Rounded Rectangle 15"/>
            <p:cNvSpPr/>
            <p:nvPr/>
          </p:nvSpPr>
          <p:spPr>
            <a:xfrm>
              <a:off x="7202657" y="2289061"/>
              <a:ext cx="3530991" cy="1208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Thả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diều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8093" y1="49030" x2="70366" y2="20121"/>
                          <a14:foregroundMark x1="40463" y1="45758" x2="59052" y2="22788"/>
                          <a14:foregroundMark x1="48276" y1="37515" x2="48276" y2="37515"/>
                          <a14:foregroundMark x1="42080" y1="44485" x2="51778" y2="33818"/>
                          <a14:foregroundMark x1="67996" y1="35273" x2="78394" y2="37333"/>
                          <a14:foregroundMark x1="85884" y1="21515" x2="85884" y2="21515"/>
                          <a14:foregroundMark x1="84052" y1="20909" x2="86800" y2="22364"/>
                          <a14:foregroundMark x1="47953" y1="37333" x2="53233" y2="30545"/>
                          <a14:backgroundMark x1="47037" y1="40424" x2="52478" y2="34848"/>
                          <a14:backgroundMark x1="42295" y1="45152" x2="47953" y2="39576"/>
                          <a14:backgroundMark x1="51239" y1="35091" x2="51239" y2="35091"/>
                          <a14:backgroundMark x1="41164" y1="44727" x2="51239" y2="328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080" y="1120383"/>
              <a:ext cx="3547352" cy="315353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043909" y="3863697"/>
            <a:ext cx="4444135" cy="2785403"/>
            <a:chOff x="4043909" y="3863697"/>
            <a:chExt cx="4444135" cy="2785403"/>
          </a:xfrm>
        </p:grpSpPr>
        <p:sp>
          <p:nvSpPr>
            <p:cNvPr id="17" name="Rounded Rectangle 16"/>
            <p:cNvSpPr/>
            <p:nvPr/>
          </p:nvSpPr>
          <p:spPr>
            <a:xfrm>
              <a:off x="4957053" y="4176071"/>
              <a:ext cx="3530991" cy="12084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Đạp</a:t>
              </a:r>
              <a:r>
                <a:rPr kumimoji="0" lang="en-GB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endPara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48" b="100000" l="9991" r="89965">
                          <a14:backgroundMark x1="14965" y1="52683" x2="50087" y2="16165"/>
                          <a14:backgroundMark x1="20113" y1="87500" x2="24389" y2="51178"/>
                          <a14:backgroundMark x1="25131" y1="54254" x2="67103" y2="14856"/>
                          <a14:backgroundMark x1="61606" y1="21728" x2="86431" y2="73102"/>
                          <a14:backgroundMark x1="52618" y1="86584" x2="59250" y2="66885"/>
                          <a14:backgroundMark x1="75785" y1="69110" x2="80541" y2="87500"/>
                          <a14:backgroundMark x1="66492" y1="71990" x2="74782" y2="81937"/>
                          <a14:backgroundMark x1="27923" y1="73298" x2="26920" y2="84162"/>
                          <a14:backgroundMark x1="32068" y1="64202" x2="35777" y2="64660"/>
                          <a14:backgroundMark x1="33115" y1="70419" x2="33115" y2="70419"/>
                          <a14:backgroundMark x1="32373" y1="70419" x2="35035" y2="73953"/>
                          <a14:backgroundMark x1="37391" y1="74869" x2="39485" y2="75982"/>
                          <a14:backgroundMark x1="34729" y1="78861" x2="40052" y2="78861"/>
                          <a14:backgroundMark x1="35646" y1="82592" x2="40794" y2="83966"/>
                          <a14:backgroundMark x1="43150" y1="83050" x2="43150" y2="83050"/>
                          <a14:backgroundMark x1="40794" y1="65772" x2="42845" y2="74673"/>
                          <a14:backgroundMark x1="43150" y1="78207" x2="43150" y2="78207"/>
                          <a14:backgroundMark x1="54232" y1="66688" x2="54232" y2="66688"/>
                          <a14:backgroundMark x1="58508" y1="65772" x2="49084" y2="75785"/>
                          <a14:backgroundMark x1="53796" y1="55170" x2="58944" y2="60471"/>
                          <a14:backgroundMark x1="48778" y1="50524" x2="49651" y2="51636"/>
                          <a14:backgroundMark x1="47295" y1="60275" x2="47295" y2="60275"/>
                          <a14:backgroundMark x1="44939" y1="69568" x2="44939" y2="69568"/>
                          <a14:backgroundMark x1="61606" y1="75982" x2="66361" y2="90838"/>
                          <a14:backgroundMark x1="70026" y1="87304" x2="71946" y2="753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26" t="26572" r="21988" b="320"/>
            <a:stretch/>
          </p:blipFill>
          <p:spPr>
            <a:xfrm flipH="1">
              <a:off x="4043909" y="3863697"/>
              <a:ext cx="3158748" cy="2785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5959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420</Words>
  <Application>Microsoft Office PowerPoint</Application>
  <PresentationFormat>Widescreen</PresentationFormat>
  <Paragraphs>127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Arial</vt:lpstr>
      <vt:lpstr>Calibri</vt:lpstr>
      <vt:lpstr>Cambria</vt:lpstr>
      <vt:lpstr>HP001 4 hàng</vt:lpstr>
      <vt:lpstr>Lobster</vt:lpstr>
      <vt:lpstr>SVN-Genica Pro</vt:lpstr>
      <vt:lpstr>Office 主题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 3530</cp:lastModifiedBy>
  <cp:revision>46</cp:revision>
  <dcterms:created xsi:type="dcterms:W3CDTF">2022-06-19T14:38:22Z</dcterms:created>
  <dcterms:modified xsi:type="dcterms:W3CDTF">2025-12-23T17:39:20Z</dcterms:modified>
</cp:coreProperties>
</file>