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5" r:id="rId4"/>
    <p:sldMasterId id="2147483730" r:id="rId5"/>
    <p:sldMasterId id="2147483742" r:id="rId6"/>
  </p:sldMasterIdLst>
  <p:notesMasterIdLst>
    <p:notesMasterId r:id="rId24"/>
  </p:notesMasterIdLst>
  <p:sldIdLst>
    <p:sldId id="572" r:id="rId7"/>
    <p:sldId id="256" r:id="rId8"/>
    <p:sldId id="261" r:id="rId9"/>
    <p:sldId id="369" r:id="rId10"/>
    <p:sldId id="288" r:id="rId11"/>
    <p:sldId id="306" r:id="rId12"/>
    <p:sldId id="304" r:id="rId13"/>
    <p:sldId id="305" r:id="rId14"/>
    <p:sldId id="510" r:id="rId15"/>
    <p:sldId id="307" r:id="rId16"/>
    <p:sldId id="258" r:id="rId17"/>
    <p:sldId id="294" r:id="rId18"/>
    <p:sldId id="295" r:id="rId19"/>
    <p:sldId id="296" r:id="rId20"/>
    <p:sldId id="298" r:id="rId21"/>
    <p:sldId id="299" r:id="rId22"/>
    <p:sldId id="33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973345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7144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333512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369383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278943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45509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723538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550965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140169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55326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880276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93765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97"/>
        <p:cNvGrpSpPr/>
        <p:nvPr/>
      </p:nvGrpSpPr>
      <p:grpSpPr>
        <a:xfrm>
          <a:off x="0" y="0"/>
          <a:ext cx="0" cy="0"/>
          <a:chOff x="0" y="0"/>
          <a:chExt cx="0" cy="0"/>
        </a:xfrm>
      </p:grpSpPr>
      <p:sp>
        <p:nvSpPr>
          <p:cNvPr id="99" name="Google Shape;99;p6"/>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3189000" y="2265733"/>
            <a:ext cx="58140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12954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117088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138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073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709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0665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3584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841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56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3326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56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360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5668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237539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41278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206158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635420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968124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50161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267013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8240422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69551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12217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p:txBody>
          <a:body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35076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1839735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97"/>
        <p:cNvGrpSpPr/>
        <p:nvPr/>
      </p:nvGrpSpPr>
      <p:grpSpPr>
        <a:xfrm>
          <a:off x="0" y="0"/>
          <a:ext cx="0" cy="0"/>
          <a:chOff x="0" y="0"/>
          <a:chExt cx="0" cy="0"/>
        </a:xfrm>
      </p:grpSpPr>
      <p:sp>
        <p:nvSpPr>
          <p:cNvPr id="99" name="Google Shape;99;p6"/>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3189000" y="2265733"/>
            <a:ext cx="58140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72823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1387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2025/12/24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7.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2025/12/24</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7" name="Picture 6" descr="A picture containing plant, tree, cartoon, house&#10;&#10;Description automatically generated">
            <a:extLst>
              <a:ext uri="{FF2B5EF4-FFF2-40B4-BE49-F238E27FC236}">
                <a16:creationId xmlns:a16="http://schemas.microsoft.com/office/drawing/2014/main" id="{360D7201-5B96-45C9-1AA8-604D454C67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3BEB18F-83D4-6DDD-598D-2D59BFE11B1A}"/>
              </a:ext>
            </a:extLst>
          </p:cNvPr>
          <p:cNvSpPr/>
          <p:nvPr userDrawn="1"/>
        </p:nvSpPr>
        <p:spPr>
          <a:xfrm>
            <a:off x="336000" y="279000"/>
            <a:ext cx="11520000" cy="6300000"/>
          </a:xfrm>
          <a:custGeom>
            <a:avLst/>
            <a:gdLst>
              <a:gd name="csX0" fmla="*/ 0 w 11520000"/>
              <a:gd name="csY0" fmla="*/ 626409 h 6300000"/>
              <a:gd name="csX1" fmla="*/ 626409 w 11520000"/>
              <a:gd name="csY1" fmla="*/ 0 h 6300000"/>
              <a:gd name="csX2" fmla="*/ 10893591 w 11520000"/>
              <a:gd name="csY2" fmla="*/ 0 h 6300000"/>
              <a:gd name="csX3" fmla="*/ 11520000 w 11520000"/>
              <a:gd name="csY3" fmla="*/ 626409 h 6300000"/>
              <a:gd name="csX4" fmla="*/ 11520000 w 11520000"/>
              <a:gd name="csY4" fmla="*/ 5673591 h 6300000"/>
              <a:gd name="csX5" fmla="*/ 10893591 w 11520000"/>
              <a:gd name="csY5" fmla="*/ 6300000 h 6300000"/>
              <a:gd name="csX6" fmla="*/ 626409 w 11520000"/>
              <a:gd name="csY6" fmla="*/ 6300000 h 6300000"/>
              <a:gd name="csX7" fmla="*/ 0 w 11520000"/>
              <a:gd name="csY7" fmla="*/ 5673591 h 6300000"/>
              <a:gd name="csX8" fmla="*/ 0 w 11520000"/>
              <a:gd name="csY8" fmla="*/ 626409 h 630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plant, tree, cartoon, house&#10;&#10;Description automatically generated">
            <a:extLst>
              <a:ext uri="{FF2B5EF4-FFF2-40B4-BE49-F238E27FC236}">
                <a16:creationId xmlns:a16="http://schemas.microsoft.com/office/drawing/2014/main" id="{F81C2B97-3618-0503-BA83-D6CA5112A48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386599EA-CD3D-0719-04D1-B493D0604C97}"/>
              </a:ext>
            </a:extLst>
          </p:cNvPr>
          <p:cNvSpPr/>
          <p:nvPr userDrawn="1"/>
        </p:nvSpPr>
        <p:spPr>
          <a:xfrm>
            <a:off x="336000" y="279000"/>
            <a:ext cx="11520000" cy="6300000"/>
          </a:xfrm>
          <a:custGeom>
            <a:avLst/>
            <a:gdLst>
              <a:gd name="csX0" fmla="*/ 0 w 11520000"/>
              <a:gd name="csY0" fmla="*/ 626409 h 6300000"/>
              <a:gd name="csX1" fmla="*/ 626409 w 11520000"/>
              <a:gd name="csY1" fmla="*/ 0 h 6300000"/>
              <a:gd name="csX2" fmla="*/ 10893591 w 11520000"/>
              <a:gd name="csY2" fmla="*/ 0 h 6300000"/>
              <a:gd name="csX3" fmla="*/ 11520000 w 11520000"/>
              <a:gd name="csY3" fmla="*/ 626409 h 6300000"/>
              <a:gd name="csX4" fmla="*/ 11520000 w 11520000"/>
              <a:gd name="csY4" fmla="*/ 5673591 h 6300000"/>
              <a:gd name="csX5" fmla="*/ 10893591 w 11520000"/>
              <a:gd name="csY5" fmla="*/ 6300000 h 6300000"/>
              <a:gd name="csX6" fmla="*/ 626409 w 11520000"/>
              <a:gd name="csY6" fmla="*/ 6300000 h 6300000"/>
              <a:gd name="csX7" fmla="*/ 0 w 11520000"/>
              <a:gd name="csY7" fmla="*/ 5673591 h 6300000"/>
              <a:gd name="csX8" fmla="*/ 0 w 11520000"/>
              <a:gd name="csY8" fmla="*/ 626409 h 630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plant, tree, cartoon, house&#10;&#10;Description automatically generated">
            <a:extLst>
              <a:ext uri="{FF2B5EF4-FFF2-40B4-BE49-F238E27FC236}">
                <a16:creationId xmlns:a16="http://schemas.microsoft.com/office/drawing/2014/main" id="{70A8EB3E-0177-D049-67F5-098814C4CC1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4B00857-AE2B-FDCC-2F2E-AA9923D07EF1}"/>
              </a:ext>
            </a:extLst>
          </p:cNvPr>
          <p:cNvSpPr/>
          <p:nvPr userDrawn="1"/>
        </p:nvSpPr>
        <p:spPr>
          <a:xfrm>
            <a:off x="336000" y="279000"/>
            <a:ext cx="11520000" cy="6300000"/>
          </a:xfrm>
          <a:custGeom>
            <a:avLst/>
            <a:gdLst>
              <a:gd name="csX0" fmla="*/ 0 w 11520000"/>
              <a:gd name="csY0" fmla="*/ 626409 h 6300000"/>
              <a:gd name="csX1" fmla="*/ 626409 w 11520000"/>
              <a:gd name="csY1" fmla="*/ 0 h 6300000"/>
              <a:gd name="csX2" fmla="*/ 10893591 w 11520000"/>
              <a:gd name="csY2" fmla="*/ 0 h 6300000"/>
              <a:gd name="csX3" fmla="*/ 11520000 w 11520000"/>
              <a:gd name="csY3" fmla="*/ 626409 h 6300000"/>
              <a:gd name="csX4" fmla="*/ 11520000 w 11520000"/>
              <a:gd name="csY4" fmla="*/ 5673591 h 6300000"/>
              <a:gd name="csX5" fmla="*/ 10893591 w 11520000"/>
              <a:gd name="csY5" fmla="*/ 6300000 h 6300000"/>
              <a:gd name="csX6" fmla="*/ 626409 w 11520000"/>
              <a:gd name="csY6" fmla="*/ 6300000 h 6300000"/>
              <a:gd name="csX7" fmla="*/ 0 w 11520000"/>
              <a:gd name="csY7" fmla="*/ 5673591 h 6300000"/>
              <a:gd name="csX8" fmla="*/ 0 w 11520000"/>
              <a:gd name="csY8" fmla="*/ 626409 h 630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AI-generated content may be incorrect.">
            <a:extLst>
              <a:ext uri="{FF2B5EF4-FFF2-40B4-BE49-F238E27FC236}">
                <a16:creationId xmlns:a16="http://schemas.microsoft.com/office/drawing/2014/main" id="{44F2306F-3F42-9708-00EF-C2C5DC2AF79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82994" y="163144"/>
            <a:ext cx="1387894" cy="1387894"/>
          </a:xfrm>
          <a:prstGeom prst="rect">
            <a:avLst/>
          </a:prstGeom>
        </p:spPr>
      </p:pic>
    </p:spTree>
    <p:extLst>
      <p:ext uri="{BB962C8B-B14F-4D97-AF65-F5344CB8AC3E}">
        <p14:creationId xmlns:p14="http://schemas.microsoft.com/office/powerpoint/2010/main" val="399693616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884431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0995D11-5905-12E9-4F7B-33B378FDE5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EB480A3-AFD1-A399-9C8C-BA83F40D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CF71-006D-D495-C0CC-21A4D87B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C46C3-82B3-B196-33BE-9658F19AB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2CF81-980A-4977-914E-0FB23C57FDEB}" type="datetimeFigureOut">
              <a:rPr lang="en-US" smtClean="0"/>
              <a:t>12/24/2025</a:t>
            </a:fld>
            <a:endParaRPr lang="en-US"/>
          </a:p>
        </p:txBody>
      </p:sp>
      <p:sp>
        <p:nvSpPr>
          <p:cNvPr id="5" name="Footer Placeholder 4">
            <a:extLst>
              <a:ext uri="{FF2B5EF4-FFF2-40B4-BE49-F238E27FC236}">
                <a16:creationId xmlns:a16="http://schemas.microsoft.com/office/drawing/2014/main" id="{1464E1C4-E208-5DDC-3542-815AA4F94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95EF17-0B57-7457-F450-663AD9BF2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2762A2-F722-4A42-8C32-E27705D61F3B}" type="slidenum">
              <a:rPr lang="en-US" smtClean="0"/>
              <a:t>‹#›</a:t>
            </a:fld>
            <a:endParaRPr lang="en-US"/>
          </a:p>
        </p:txBody>
      </p:sp>
    </p:spTree>
    <p:extLst>
      <p:ext uri="{BB962C8B-B14F-4D97-AF65-F5344CB8AC3E}">
        <p14:creationId xmlns:p14="http://schemas.microsoft.com/office/powerpoint/2010/main" val="86877350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5.xml"/><Relationship Id="rId7" Type="http://schemas.openxmlformats.org/officeDocument/2006/relationships/image" Target="../media/image3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notesSlide" Target="../notesSlides/notesSlide6.xml"/><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emf"/><Relationship Id="rId12"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2.sv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emf"/><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emf"/><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8.svg"/><Relationship Id="rId5" Type="http://schemas.openxmlformats.org/officeDocument/2006/relationships/image" Target="../media/image9.png"/><Relationship Id="rId10" Type="http://schemas.openxmlformats.org/officeDocument/2006/relationships/image" Target="../media/image47.png"/><Relationship Id="rId4" Type="http://schemas.openxmlformats.org/officeDocument/2006/relationships/notesSlide" Target="../notesSlides/notesSlide11.xml"/><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notesSlide" Target="../notesSlides/notesSlide12.xml"/><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4.xml"/><Relationship Id="rId6" Type="http://schemas.openxmlformats.org/officeDocument/2006/relationships/image" Target="../media/image50.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8.xml"/><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44.xml"/><Relationship Id="rId5" Type="http://schemas.openxmlformats.org/officeDocument/2006/relationships/image" Target="../media/image2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2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notesSlide" Target="../notesSlides/notesSlide2.xml"/><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2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2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2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1.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58.xml"/><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Đọc</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câu</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hỏi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dưới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tranh</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nhớ</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lại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nội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dung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câu</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chuyện</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6"/>
          <a:stretch>
            <a:fillRect/>
          </a:stretch>
        </p:blipFill>
        <p:spPr>
          <a:xfrm>
            <a:off x="6695333" y="2371623"/>
            <a:ext cx="5496667" cy="4486377"/>
          </a:xfrm>
          <a:prstGeom prst="rect">
            <a:avLst/>
          </a:prstGeom>
        </p:spPr>
      </p:pic>
      <p:pic>
        <p:nvPicPr>
          <p:cNvPr id="2" name="Picture 1">
            <a:extLst>
              <a:ext uri="{FF2B5EF4-FFF2-40B4-BE49-F238E27FC236}">
                <a16:creationId xmlns:a16="http://schemas.microsoft.com/office/drawing/2014/main" id="{094714AA-1592-F77B-BC41-CEF49E725497}"/>
              </a:ext>
            </a:extLst>
          </p:cNvPr>
          <p:cNvPicPr>
            <a:picLocks noChangeAspect="1"/>
          </p:cNvPicPr>
          <p:nvPr/>
        </p:nvPicPr>
        <p:blipFill>
          <a:blip r:embed="rId7"/>
          <a:stretch>
            <a:fillRect/>
          </a:stretch>
        </p:blipFill>
        <p:spPr>
          <a:xfrm>
            <a:off x="3364992" y="139548"/>
            <a:ext cx="5861304" cy="2155596"/>
          </a:xfrm>
          <a:prstGeom prst="rect">
            <a:avLst/>
          </a:prstGeom>
        </p:spPr>
      </p:pic>
      <p:sp>
        <p:nvSpPr>
          <p:cNvPr id="3" name="TextBox 2">
            <a:extLst>
              <a:ext uri="{FF2B5EF4-FFF2-40B4-BE49-F238E27FC236}">
                <a16:creationId xmlns:a16="http://schemas.microsoft.com/office/drawing/2014/main" id="{A58EF815-06F4-4646-54C7-39815204F55D}"/>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B27300F9-1AAB-36E7-A957-F84B4647212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5" name="Picture 11">
            <a:extLst>
              <a:ext uri="{FF2B5EF4-FFF2-40B4-BE49-F238E27FC236}">
                <a16:creationId xmlns:a16="http://schemas.microsoft.com/office/drawing/2014/main" id="{CA26337A-A638-65FB-FF7C-B4CC9F2EBB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2476" y="1765652"/>
            <a:ext cx="2596642" cy="2187671"/>
          </a:xfrm>
          <a:prstGeom prst="rect">
            <a:avLst/>
          </a:prstGeom>
        </p:spPr>
      </p:pic>
      <p:sp>
        <p:nvSpPr>
          <p:cNvPr id="7" name="TextBox 6">
            <a:extLst>
              <a:ext uri="{FF2B5EF4-FFF2-40B4-BE49-F238E27FC236}">
                <a16:creationId xmlns:a16="http://schemas.microsoft.com/office/drawing/2014/main" id="{31C5ABCB-C1A4-02C2-6E60-67F346F021AB}"/>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8" name="图片 4">
            <a:extLst>
              <a:ext uri="{FF2B5EF4-FFF2-40B4-BE49-F238E27FC236}">
                <a16:creationId xmlns:a16="http://schemas.microsoft.com/office/drawing/2014/main" id="{F7D35179-407B-E00E-0B0C-B96A026B29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3"/>
          <a:stretch>
            <a:fillRect/>
          </a:stretch>
        </p:blipFill>
        <p:spPr>
          <a:xfrm>
            <a:off x="6988463" y="2469027"/>
            <a:ext cx="5200650" cy="4387051"/>
          </a:xfrm>
          <a:prstGeom prst="rect">
            <a:avLst/>
          </a:prstGeom>
        </p:spPr>
      </p:pic>
      <p:pic>
        <p:nvPicPr>
          <p:cNvPr id="2" name="Picture 1">
            <a:extLst>
              <a:ext uri="{FF2B5EF4-FFF2-40B4-BE49-F238E27FC236}">
                <a16:creationId xmlns:a16="http://schemas.microsoft.com/office/drawing/2014/main" id="{988B26DB-FC79-D21E-16B6-0257322A813D}"/>
              </a:ext>
            </a:extLst>
          </p:cNvPr>
          <p:cNvPicPr>
            <a:picLocks noChangeAspect="1"/>
          </p:cNvPicPr>
          <p:nvPr/>
        </p:nvPicPr>
        <p:blipFill>
          <a:blip r:embed="rId4"/>
          <a:stretch>
            <a:fillRect/>
          </a:stretch>
        </p:blipFill>
        <p:spPr>
          <a:xfrm>
            <a:off x="3364992" y="139548"/>
            <a:ext cx="5861304" cy="2155596"/>
          </a:xfrm>
          <a:prstGeom prst="rect">
            <a:avLst/>
          </a:prstGeom>
        </p:spPr>
      </p:pic>
      <p:sp>
        <p:nvSpPr>
          <p:cNvPr id="3" name="TextBox 2">
            <a:extLst>
              <a:ext uri="{FF2B5EF4-FFF2-40B4-BE49-F238E27FC236}">
                <a16:creationId xmlns:a16="http://schemas.microsoft.com/office/drawing/2014/main" id="{11E9B894-04E0-8BF7-8005-2B43A7F98A3C}"/>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431F5F4D-CEAC-640C-F441-D4047EF64C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5" name="Picture 11">
            <a:extLst>
              <a:ext uri="{FF2B5EF4-FFF2-40B4-BE49-F238E27FC236}">
                <a16:creationId xmlns:a16="http://schemas.microsoft.com/office/drawing/2014/main" id="{67E90917-6A7F-2AFB-5546-0DB7E4BDAC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476" y="1765652"/>
            <a:ext cx="2596642" cy="2187671"/>
          </a:xfrm>
          <a:prstGeom prst="rect">
            <a:avLst/>
          </a:prstGeom>
        </p:spPr>
      </p:pic>
      <p:sp>
        <p:nvSpPr>
          <p:cNvPr id="7" name="TextBox 6">
            <a:extLst>
              <a:ext uri="{FF2B5EF4-FFF2-40B4-BE49-F238E27FC236}">
                <a16:creationId xmlns:a16="http://schemas.microsoft.com/office/drawing/2014/main" id="{8353E02E-DA84-7C3F-844C-2768C56B9223}"/>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8" name="图片 4">
            <a:extLst>
              <a:ext uri="{FF2B5EF4-FFF2-40B4-BE49-F238E27FC236}">
                <a16:creationId xmlns:a16="http://schemas.microsoft.com/office/drawing/2014/main" id="{DFE98ED9-1FEC-676C-209B-B598447671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3"/>
          <a:stretch>
            <a:fillRect/>
          </a:stretch>
        </p:blipFill>
        <p:spPr>
          <a:xfrm>
            <a:off x="7258050" y="2617217"/>
            <a:ext cx="4933950" cy="4233451"/>
          </a:xfrm>
          <a:prstGeom prst="rect">
            <a:avLst/>
          </a:prstGeom>
        </p:spPr>
      </p:pic>
      <p:pic>
        <p:nvPicPr>
          <p:cNvPr id="2" name="Picture 1">
            <a:extLst>
              <a:ext uri="{FF2B5EF4-FFF2-40B4-BE49-F238E27FC236}">
                <a16:creationId xmlns:a16="http://schemas.microsoft.com/office/drawing/2014/main" id="{C761BAF9-4842-FF66-E16C-B99DFB04436B}"/>
              </a:ext>
            </a:extLst>
          </p:cNvPr>
          <p:cNvPicPr>
            <a:picLocks noChangeAspect="1"/>
          </p:cNvPicPr>
          <p:nvPr/>
        </p:nvPicPr>
        <p:blipFill>
          <a:blip r:embed="rId4"/>
          <a:stretch>
            <a:fillRect/>
          </a:stretch>
        </p:blipFill>
        <p:spPr>
          <a:xfrm>
            <a:off x="3364992" y="139548"/>
            <a:ext cx="5861304" cy="2155596"/>
          </a:xfrm>
          <a:prstGeom prst="rect">
            <a:avLst/>
          </a:prstGeom>
        </p:spPr>
      </p:pic>
      <p:sp>
        <p:nvSpPr>
          <p:cNvPr id="3" name="TextBox 2">
            <a:extLst>
              <a:ext uri="{FF2B5EF4-FFF2-40B4-BE49-F238E27FC236}">
                <a16:creationId xmlns:a16="http://schemas.microsoft.com/office/drawing/2014/main" id="{3E43490B-13C5-3860-27FC-32655A559B48}"/>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6A05E66D-FCAD-E517-16A9-E5B409D940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5" name="Picture 11">
            <a:extLst>
              <a:ext uri="{FF2B5EF4-FFF2-40B4-BE49-F238E27FC236}">
                <a16:creationId xmlns:a16="http://schemas.microsoft.com/office/drawing/2014/main" id="{3688BC67-FD50-7310-3BF4-A3428DA00F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476" y="1765652"/>
            <a:ext cx="2596642" cy="2187671"/>
          </a:xfrm>
          <a:prstGeom prst="rect">
            <a:avLst/>
          </a:prstGeom>
        </p:spPr>
      </p:pic>
      <p:sp>
        <p:nvSpPr>
          <p:cNvPr id="7" name="TextBox 6">
            <a:extLst>
              <a:ext uri="{FF2B5EF4-FFF2-40B4-BE49-F238E27FC236}">
                <a16:creationId xmlns:a16="http://schemas.microsoft.com/office/drawing/2014/main" id="{2D77063A-78A4-CB22-1CB3-43835934982B}"/>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8" name="图片 4">
            <a:extLst>
              <a:ext uri="{FF2B5EF4-FFF2-40B4-BE49-F238E27FC236}">
                <a16:creationId xmlns:a16="http://schemas.microsoft.com/office/drawing/2014/main" id="{0BD0BACC-911D-4948-113D-7600FFE57D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7429399"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511146" y="469609"/>
            <a:ext cx="6388227" cy="1200329"/>
          </a:xfrm>
          <a:prstGeom prst="rect">
            <a:avLst/>
          </a:prstGeom>
          <a:noFill/>
        </p:spPr>
        <p:txBody>
          <a:bodyPr wrap="square">
            <a:spAutoFit/>
          </a:bodyPr>
          <a:lstStyle/>
          <a:p>
            <a:pPr lvl="0" algn="ctr" defTabSz="457200"/>
            <a:r>
              <a:rPr lang="vi-VN"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Arial-Rounded" panose="020B0500000000000000" pitchFamily="34" charset="0"/>
              </a:rPr>
              <a:t>Nếu là Linh, khi phát hiện ra tờ đơn bị bẩn, em sẽ làm thế nào?</a:t>
            </a:r>
            <a:endPar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Thảo</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luận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nhóm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đôi</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screenshot&#10;&#10;Description automatically generated">
            <a:extLst>
              <a:ext uri="{FF2B5EF4-FFF2-40B4-BE49-F238E27FC236}">
                <a16:creationId xmlns:a16="http://schemas.microsoft.com/office/drawing/2014/main" id="{E2D238D3-0EAD-AFB3-FCC1-2B9A96C34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0A4205B0-8DEA-2324-A6A0-015B7320D4DF}"/>
              </a:ext>
            </a:extLst>
          </p:cNvPr>
          <p:cNvPicPr>
            <a:picLocks noChangeAspect="1"/>
          </p:cNvPicPr>
          <p:nvPr/>
        </p:nvPicPr>
        <p:blipFill rotWithShape="1">
          <a:blip r:embed="rId4"/>
          <a:srcRect b="3286"/>
          <a:stretch/>
        </p:blipFill>
        <p:spPr>
          <a:xfrm>
            <a:off x="968" y="2178000"/>
            <a:ext cx="3391490" cy="468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81910FA1-38B8-A6AB-106C-972FD0D4513F}"/>
              </a:ext>
            </a:extLst>
          </p:cNvPr>
          <p:cNvPicPr>
            <a:picLocks noChangeAspect="1"/>
          </p:cNvPicPr>
          <p:nvPr/>
        </p:nvPicPr>
        <p:blipFill>
          <a:blip r:embed="rId5"/>
          <a:stretch>
            <a:fillRect/>
          </a:stretch>
        </p:blipFill>
        <p:spPr>
          <a:xfrm>
            <a:off x="8599419" y="2178000"/>
            <a:ext cx="3590536" cy="468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ABFB36DB-8206-3BF1-969D-9A323287DE5E}"/>
              </a:ext>
            </a:extLst>
          </p:cNvPr>
          <p:cNvPicPr>
            <a:picLocks noChangeAspect="1"/>
          </p:cNvPicPr>
          <p:nvPr/>
        </p:nvPicPr>
        <p:blipFill>
          <a:blip r:embed="rId6"/>
          <a:stretch>
            <a:fillRect/>
          </a:stretch>
        </p:blipFill>
        <p:spPr>
          <a:xfrm>
            <a:off x="2066194" y="1164139"/>
            <a:ext cx="8059611" cy="4529721"/>
          </a:xfrm>
          <a:prstGeom prst="rect">
            <a:avLst/>
          </a:prstGeom>
        </p:spPr>
      </p:pic>
    </p:spTree>
    <p:extLst>
      <p:ext uri="{BB962C8B-B14F-4D97-AF65-F5344CB8AC3E}">
        <p14:creationId xmlns:p14="http://schemas.microsoft.com/office/powerpoint/2010/main" val="81693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6667">
                                          <p:cBhvr additive="base">
                                            <p:cTn id="11"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24480" y="1156131"/>
            <a:ext cx="2532724" cy="1239092"/>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pic>
        <p:nvPicPr>
          <p:cNvPr id="24" name="Picture 23">
            <a:extLst>
              <a:ext uri="{FF2B5EF4-FFF2-40B4-BE49-F238E27FC236}">
                <a16:creationId xmlns:a16="http://schemas.microsoft.com/office/drawing/2014/main" id="{0A4205B0-8DEA-2324-A6A0-015B7320D4DF}"/>
              </a:ext>
            </a:extLst>
          </p:cNvPr>
          <p:cNvPicPr>
            <a:picLocks noChangeAspect="1"/>
          </p:cNvPicPr>
          <p:nvPr/>
        </p:nvPicPr>
        <p:blipFill rotWithShape="1">
          <a:blip r:embed="rId9"/>
          <a:srcRect b="3286"/>
          <a:stretch/>
        </p:blipFill>
        <p:spPr>
          <a:xfrm>
            <a:off x="-86927" y="2093694"/>
            <a:ext cx="2855670" cy="3940609"/>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81910FA1-38B8-A6AB-106C-972FD0D4513F}"/>
              </a:ext>
            </a:extLst>
          </p:cNvPr>
          <p:cNvPicPr>
            <a:picLocks noChangeAspect="1"/>
          </p:cNvPicPr>
          <p:nvPr/>
        </p:nvPicPr>
        <p:blipFill>
          <a:blip r:embed="rId10"/>
          <a:stretch>
            <a:fillRect/>
          </a:stretch>
        </p:blipFill>
        <p:spPr>
          <a:xfrm flipH="1">
            <a:off x="818697" y="3165137"/>
            <a:ext cx="2824709" cy="3681801"/>
          </a:xfrm>
          <a:prstGeom prst="rect">
            <a:avLst/>
          </a:prstGeom>
          <a:effectLst>
            <a:outerShdw blurRad="50800" dist="38100" dir="18900000" algn="bl" rotWithShape="0">
              <a:prstClr val="black">
                <a:alpha val="40000"/>
              </a:prstClr>
            </a:outerShdw>
          </a:effectLst>
        </p:spPr>
      </p:pic>
      <p:sp>
        <p:nvSpPr>
          <p:cNvPr id="2" name="Google Shape;1910;p31">
            <a:extLst>
              <a:ext uri="{FF2B5EF4-FFF2-40B4-BE49-F238E27FC236}">
                <a16:creationId xmlns:a16="http://schemas.microsoft.com/office/drawing/2014/main" id="{C60A1762-844F-B4AB-4FD6-2E0A63C1DBC5}"/>
              </a:ext>
            </a:extLst>
          </p:cNvPr>
          <p:cNvSpPr txBox="1">
            <a:spLocks/>
          </p:cNvSpPr>
          <p:nvPr/>
        </p:nvSpPr>
        <p:spPr>
          <a:xfrm>
            <a:off x="13257204" y="4477637"/>
            <a:ext cx="9029075"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B1E4FD"/>
              </a:buClr>
              <a:buSzPts val="3600"/>
              <a:buFont typeface="Chango"/>
              <a:buNone/>
              <a:tabLst/>
              <a:defRPr/>
            </a:pPr>
            <a:endParaRPr kumimoji="0" lang="en-US" sz="6600" b="0" i="0" u="none" strike="noStrike" kern="0" cap="none" spc="0" normalizeH="0" baseline="0" noProof="0" dirty="0">
              <a:ln>
                <a:solidFill>
                  <a:srgbClr val="000000">
                    <a:lumMod val="10000"/>
                  </a:srgbClr>
                </a:solidFill>
              </a:ln>
              <a:solidFill>
                <a:srgbClr val="FF0000"/>
              </a:solidFill>
              <a:effectLst>
                <a:glow rad="101600">
                  <a:srgbClr val="FFFFFF">
                    <a:lumMod val="60000"/>
                    <a:lumOff val="40000"/>
                    <a:alpha val="60000"/>
                  </a:srgbClr>
                </a:glow>
              </a:effectLst>
              <a:uLnTx/>
              <a:uFillTx/>
              <a:latin typeface="SVN-Hole Hearted" panose="020B0A06020104020203" pitchFamily="34" charset="0"/>
              <a:sym typeface="Chango"/>
            </a:endParaRPr>
          </a:p>
        </p:txBody>
      </p:sp>
      <p:pic>
        <p:nvPicPr>
          <p:cNvPr id="6" name="Picture 5">
            <a:extLst>
              <a:ext uri="{FF2B5EF4-FFF2-40B4-BE49-F238E27FC236}">
                <a16:creationId xmlns:a16="http://schemas.microsoft.com/office/drawing/2014/main" id="{5312B105-DD33-7887-657B-EE4CE1AAA9D1}"/>
              </a:ext>
            </a:extLst>
          </p:cNvPr>
          <p:cNvPicPr>
            <a:picLocks noChangeAspect="1"/>
          </p:cNvPicPr>
          <p:nvPr/>
        </p:nvPicPr>
        <p:blipFill>
          <a:blip r:embed="rId11"/>
          <a:stretch>
            <a:fillRect/>
          </a:stretch>
        </p:blipFill>
        <p:spPr>
          <a:xfrm>
            <a:off x="3289082" y="4530882"/>
            <a:ext cx="8724132" cy="1176630"/>
          </a:xfrm>
          <a:prstGeom prst="rect">
            <a:avLst/>
          </a:prstGeom>
        </p:spPr>
      </p:pic>
      <p:pic>
        <p:nvPicPr>
          <p:cNvPr id="7" name="Picture 6">
            <a:extLst>
              <a:ext uri="{FF2B5EF4-FFF2-40B4-BE49-F238E27FC236}">
                <a16:creationId xmlns:a16="http://schemas.microsoft.com/office/drawing/2014/main" id="{6FEE9AB4-3309-4CEA-495D-0D094417D688}"/>
              </a:ext>
            </a:extLst>
          </p:cNvPr>
          <p:cNvPicPr>
            <a:picLocks noChangeAspect="1"/>
          </p:cNvPicPr>
          <p:nvPr/>
        </p:nvPicPr>
        <p:blipFill>
          <a:blip r:embed="rId12"/>
          <a:stretch>
            <a:fillRect/>
          </a:stretch>
        </p:blipFill>
        <p:spPr>
          <a:xfrm>
            <a:off x="3468046" y="3014023"/>
            <a:ext cx="4639458" cy="1316850"/>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6667">
                                          <p:cBhvr additive="base">
                                            <p:cTn id="11"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par>
                                    <p:cTn id="13" presetID="16" presetClass="entr" presetSubtype="21" fill="hold" grpId="0" nodeType="with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par>
                                    <p:cTn id="13" presetID="16" presetClass="entr" presetSubtype="21" fill="hold" grpId="0" nodeType="with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97565" y="787401"/>
            <a:ext cx="11546511" cy="7227247"/>
            <a:chOff x="596348" y="1181100"/>
            <a:chExt cx="17319766" cy="10840871"/>
          </a:xfrm>
        </p:grpSpPr>
        <p:sp>
          <p:nvSpPr>
            <p:cNvPr id="5" name="Freeform 23">
              <a:extLst>
                <a:ext uri="{FF2B5EF4-FFF2-40B4-BE49-F238E27FC236}">
                  <a16:creationId xmlns:a16="http://schemas.microsoft.com/office/drawing/2014/main" id="{FE3A01F9-DE08-0356-EBFC-771666E1D5B1}"/>
                </a:ext>
              </a:extLst>
            </p:cNvPr>
            <p:cNvSpPr/>
            <p:nvPr/>
          </p:nvSpPr>
          <p:spPr>
            <a:xfrm>
              <a:off x="596348" y="1181100"/>
              <a:ext cx="13805454" cy="5274363"/>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3657600" y="1937117"/>
              <a:ext cx="277097" cy="1246496"/>
            </a:xfrm>
            <a:prstGeom prst="rect">
              <a:avLst/>
            </a:prstGeom>
            <a:noFill/>
          </p:spPr>
          <p:txBody>
            <a:bodyPr wrap="none" rtlCol="0">
              <a:spAutoFit/>
            </a:bodyPr>
            <a:lstStyle/>
            <a:p>
              <a:pPr defTabSz="609630"/>
              <a:endParaRPr lang="vi-VN" sz="4800" dirty="0">
                <a:solidFill>
                  <a:srgbClr val="FF0000"/>
                </a:solidFill>
                <a:latin typeface="#9Slide03 IcielUni Sans Heavy" panose="00000500000000000000" pitchFamily="2" charset="-93"/>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963188" y="2623931"/>
              <a:ext cx="10843383" cy="3462486"/>
            </a:xfrm>
            <a:prstGeom prst="rect">
              <a:avLst/>
            </a:prstGeom>
            <a:noFill/>
          </p:spPr>
          <p:txBody>
            <a:bodyPr wrap="square">
              <a:spAutoFit/>
            </a:bodyPr>
            <a:lstStyle/>
            <a:p>
              <a:pPr algn="ctr" defTabSz="609630"/>
              <a:r>
                <a:rPr lang="en-US" sz="7200" b="1" dirty="0">
                  <a:solidFill>
                    <a:prstClr val="black"/>
                  </a:solidFill>
                  <a:latin typeface="Cambria" panose="02040503050406030204" pitchFamily="18" charset="0"/>
                  <a:ea typeface="Cambria" panose="02040503050406030204" pitchFamily="18" charset="0"/>
                  <a:cs typeface="Calibri" panose="020F0502020204030204" pitchFamily="34" charset="0"/>
                </a:rPr>
                <a:t>1. Nghe </a:t>
              </a:r>
              <a:r>
                <a:rPr lang="en-US" sz="7200" b="1" dirty="0" err="1">
                  <a:solidFill>
                    <a:prstClr val="black"/>
                  </a:solidFill>
                  <a:latin typeface="Cambria" panose="02040503050406030204" pitchFamily="18" charset="0"/>
                  <a:ea typeface="Cambria" panose="02040503050406030204" pitchFamily="18" charset="0"/>
                  <a:cs typeface="Calibri" panose="020F0502020204030204" pitchFamily="34" charset="0"/>
                </a:rPr>
                <a:t>kể</a:t>
              </a:r>
              <a:r>
                <a:rPr lang="en-US" sz="7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7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chuyện</a:t>
              </a:r>
              <a:endParaRPr lang="vi-VN" sz="7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sX0" fmla="*/ 0 w 11520000"/>
              <a:gd name="csY0" fmla="*/ 626409 h 6300000"/>
              <a:gd name="csX1" fmla="*/ 626409 w 11520000"/>
              <a:gd name="csY1" fmla="*/ 0 h 6300000"/>
              <a:gd name="csX2" fmla="*/ 10893591 w 11520000"/>
              <a:gd name="csY2" fmla="*/ 0 h 6300000"/>
              <a:gd name="csX3" fmla="*/ 11520000 w 11520000"/>
              <a:gd name="csY3" fmla="*/ 626409 h 6300000"/>
              <a:gd name="csX4" fmla="*/ 11520000 w 11520000"/>
              <a:gd name="csY4" fmla="*/ 5673591 h 6300000"/>
              <a:gd name="csX5" fmla="*/ 10893591 w 11520000"/>
              <a:gd name="csY5" fmla="*/ 6300000 h 6300000"/>
              <a:gd name="csX6" fmla="*/ 626409 w 11520000"/>
              <a:gd name="csY6" fmla="*/ 6300000 h 6300000"/>
              <a:gd name="csX7" fmla="*/ 0 w 11520000"/>
              <a:gd name="csY7" fmla="*/ 5673591 h 6300000"/>
              <a:gd name="csX8" fmla="*/ 0 w 11520000"/>
              <a:gd name="csY8" fmla="*/ 626409 h 630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865909D8-1E13-E432-862F-53F9D0E7E7CA}"/>
              </a:ext>
            </a:extLst>
          </p:cNvPr>
          <p:cNvGrpSpPr/>
          <p:nvPr/>
        </p:nvGrpSpPr>
        <p:grpSpPr>
          <a:xfrm>
            <a:off x="356242" y="998203"/>
            <a:ext cx="3009019" cy="2658591"/>
            <a:chOff x="711915" y="545727"/>
            <a:chExt cx="3009019" cy="2658591"/>
          </a:xfrm>
        </p:grpSpPr>
        <p:grpSp>
          <p:nvGrpSpPr>
            <p:cNvPr id="13" name="Group 12">
              <a:extLst>
                <a:ext uri="{FF2B5EF4-FFF2-40B4-BE49-F238E27FC236}">
                  <a16:creationId xmlns:a16="http://schemas.microsoft.com/office/drawing/2014/main" id="{E6290E6A-9DDF-69EE-2471-0AA40F2F9AF2}"/>
                </a:ext>
              </a:extLst>
            </p:cNvPr>
            <p:cNvGrpSpPr/>
            <p:nvPr/>
          </p:nvGrpSpPr>
          <p:grpSpPr>
            <a:xfrm>
              <a:off x="804815" y="660715"/>
              <a:ext cx="2916119" cy="2543603"/>
              <a:chOff x="1294673" y="778261"/>
              <a:chExt cx="3438539" cy="3114469"/>
            </a:xfrm>
          </p:grpSpPr>
          <p:sp>
            <p:nvSpPr>
              <p:cNvPr id="16" name="사각형: 둥근 모서리 22">
                <a:extLst>
                  <a:ext uri="{FF2B5EF4-FFF2-40B4-BE49-F238E27FC236}">
                    <a16:creationId xmlns:a16="http://schemas.microsoft.com/office/drawing/2014/main" id="{571E62CD-AE51-6CB6-1511-E1C757078372}"/>
                  </a:ext>
                </a:extLst>
              </p:cNvPr>
              <p:cNvSpPr/>
              <p:nvPr/>
            </p:nvSpPr>
            <p:spPr>
              <a:xfrm>
                <a:off x="1294673" y="778261"/>
                <a:ext cx="3438539" cy="311446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18" name="Picture 17">
                <a:extLst>
                  <a:ext uri="{FF2B5EF4-FFF2-40B4-BE49-F238E27FC236}">
                    <a16:creationId xmlns:a16="http://schemas.microsoft.com/office/drawing/2014/main" id="{CB9B1ADA-E289-3EC6-C47E-18994B3DFD3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9" t="-996" r="49346" b="59949"/>
              <a:stretch/>
            </p:blipFill>
            <p:spPr>
              <a:xfrm>
                <a:off x="1461047" y="943960"/>
                <a:ext cx="3131234" cy="27833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15" name="TextBox 14">
              <a:extLst>
                <a:ext uri="{FF2B5EF4-FFF2-40B4-BE49-F238E27FC236}">
                  <a16:creationId xmlns:a16="http://schemas.microsoft.com/office/drawing/2014/main" id="{46845952-4FF5-ACED-65D1-702F3CC5C88D}"/>
                </a:ext>
              </a:extLst>
            </p:cNvPr>
            <p:cNvSpPr txBox="1"/>
            <p:nvPr/>
          </p:nvSpPr>
          <p:spPr>
            <a:xfrm>
              <a:off x="711915" y="545727"/>
              <a:ext cx="649285"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1</a:t>
              </a:r>
            </a:p>
          </p:txBody>
        </p:sp>
      </p:grpSp>
      <p:grpSp>
        <p:nvGrpSpPr>
          <p:cNvPr id="19" name="Group 18">
            <a:extLst>
              <a:ext uri="{FF2B5EF4-FFF2-40B4-BE49-F238E27FC236}">
                <a16:creationId xmlns:a16="http://schemas.microsoft.com/office/drawing/2014/main" id="{59393B17-E687-49EC-117C-AD8AADF827BD}"/>
              </a:ext>
            </a:extLst>
          </p:cNvPr>
          <p:cNvGrpSpPr/>
          <p:nvPr/>
        </p:nvGrpSpPr>
        <p:grpSpPr>
          <a:xfrm>
            <a:off x="6036074" y="1053139"/>
            <a:ext cx="3127885" cy="2678573"/>
            <a:chOff x="6016115" y="525745"/>
            <a:chExt cx="3127885" cy="2678573"/>
          </a:xfrm>
        </p:grpSpPr>
        <p:grpSp>
          <p:nvGrpSpPr>
            <p:cNvPr id="56" name="Group 55">
              <a:extLst>
                <a:ext uri="{FF2B5EF4-FFF2-40B4-BE49-F238E27FC236}">
                  <a16:creationId xmlns:a16="http://schemas.microsoft.com/office/drawing/2014/main" id="{2CF794C1-9648-AC1B-2596-6B7716DDD3E3}"/>
                </a:ext>
              </a:extLst>
            </p:cNvPr>
            <p:cNvGrpSpPr/>
            <p:nvPr/>
          </p:nvGrpSpPr>
          <p:grpSpPr>
            <a:xfrm>
              <a:off x="6123409" y="660715"/>
              <a:ext cx="3020591" cy="2543603"/>
              <a:chOff x="3989809" y="965951"/>
              <a:chExt cx="3020591" cy="2543603"/>
            </a:xfrm>
          </p:grpSpPr>
          <p:sp>
            <p:nvSpPr>
              <p:cNvPr id="59" name="사각형: 둥근 모서리 23">
                <a:extLst>
                  <a:ext uri="{FF2B5EF4-FFF2-40B4-BE49-F238E27FC236}">
                    <a16:creationId xmlns:a16="http://schemas.microsoft.com/office/drawing/2014/main" id="{2D885C07-FF6C-65E3-8C42-3BAB0F0E38B4}"/>
                  </a:ext>
                </a:extLst>
              </p:cNvPr>
              <p:cNvSpPr/>
              <p:nvPr/>
            </p:nvSpPr>
            <p:spPr>
              <a:xfrm>
                <a:off x="3989809" y="965951"/>
                <a:ext cx="3020591" cy="2543603"/>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60" name="Picture 59">
                <a:extLst>
                  <a:ext uri="{FF2B5EF4-FFF2-40B4-BE49-F238E27FC236}">
                    <a16:creationId xmlns:a16="http://schemas.microsoft.com/office/drawing/2014/main" id="{CBEB677B-61E6-9375-4F0A-BD47AB867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1" t="-1310" r="-646" b="60263"/>
              <a:stretch/>
            </p:blipFill>
            <p:spPr>
              <a:xfrm>
                <a:off x="4166020" y="1100639"/>
                <a:ext cx="270396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57" name="TextBox 56">
              <a:extLst>
                <a:ext uri="{FF2B5EF4-FFF2-40B4-BE49-F238E27FC236}">
                  <a16:creationId xmlns:a16="http://schemas.microsoft.com/office/drawing/2014/main" id="{80169DD5-3D2F-33F1-1033-C9F3EB204C63}"/>
                </a:ext>
              </a:extLst>
            </p:cNvPr>
            <p:cNvSpPr txBox="1"/>
            <p:nvPr/>
          </p:nvSpPr>
          <p:spPr>
            <a:xfrm>
              <a:off x="6016115" y="525745"/>
              <a:ext cx="634745"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2</a:t>
              </a:r>
            </a:p>
          </p:txBody>
        </p:sp>
      </p:grpSp>
      <p:grpSp>
        <p:nvGrpSpPr>
          <p:cNvPr id="61" name="Group 60">
            <a:extLst>
              <a:ext uri="{FF2B5EF4-FFF2-40B4-BE49-F238E27FC236}">
                <a16:creationId xmlns:a16="http://schemas.microsoft.com/office/drawing/2014/main" id="{E5D8BB9E-1F16-D4E8-89D2-4AC6C2913F3B}"/>
              </a:ext>
            </a:extLst>
          </p:cNvPr>
          <p:cNvGrpSpPr/>
          <p:nvPr/>
        </p:nvGrpSpPr>
        <p:grpSpPr>
          <a:xfrm>
            <a:off x="350691" y="3917834"/>
            <a:ext cx="3014570" cy="2736578"/>
            <a:chOff x="823312" y="3438755"/>
            <a:chExt cx="3014570" cy="2736578"/>
          </a:xfrm>
        </p:grpSpPr>
        <p:grpSp>
          <p:nvGrpSpPr>
            <p:cNvPr id="62" name="Group 61">
              <a:extLst>
                <a:ext uri="{FF2B5EF4-FFF2-40B4-BE49-F238E27FC236}">
                  <a16:creationId xmlns:a16="http://schemas.microsoft.com/office/drawing/2014/main" id="{AB025ED4-9995-3EFC-FEB9-1D6CD21CA65D}"/>
                </a:ext>
              </a:extLst>
            </p:cNvPr>
            <p:cNvGrpSpPr/>
            <p:nvPr/>
          </p:nvGrpSpPr>
          <p:grpSpPr>
            <a:xfrm>
              <a:off x="911076" y="3543744"/>
              <a:ext cx="2926806" cy="2631589"/>
              <a:chOff x="678446" y="3719705"/>
              <a:chExt cx="2926806" cy="2631589"/>
            </a:xfrm>
          </p:grpSpPr>
          <p:sp>
            <p:nvSpPr>
              <p:cNvPr id="64" name="사각형: 둥근 모서리 26">
                <a:extLst>
                  <a:ext uri="{FF2B5EF4-FFF2-40B4-BE49-F238E27FC236}">
                    <a16:creationId xmlns:a16="http://schemas.microsoft.com/office/drawing/2014/main" id="{2DFB8A10-2BED-2C01-615E-EF42C8239E2B}"/>
                  </a:ext>
                </a:extLst>
              </p:cNvPr>
              <p:cNvSpPr/>
              <p:nvPr/>
            </p:nvSpPr>
            <p:spPr>
              <a:xfrm>
                <a:off x="678446" y="3719705"/>
                <a:ext cx="2926806" cy="263158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65" name="Picture 64">
                <a:extLst>
                  <a:ext uri="{FF2B5EF4-FFF2-40B4-BE49-F238E27FC236}">
                    <a16:creationId xmlns:a16="http://schemas.microsoft.com/office/drawing/2014/main" id="{FD8DFF50-8D7E-CFEC-B488-2E6A910C2C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03" t="49640" r="49152" b="8475"/>
              <a:stretch/>
            </p:blipFill>
            <p:spPr>
              <a:xfrm>
                <a:off x="833117" y="3890786"/>
                <a:ext cx="2655503" cy="225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63" name="TextBox 62">
              <a:extLst>
                <a:ext uri="{FF2B5EF4-FFF2-40B4-BE49-F238E27FC236}">
                  <a16:creationId xmlns:a16="http://schemas.microsoft.com/office/drawing/2014/main" id="{B346A150-A4E6-714D-9CA5-28460C989400}"/>
                </a:ext>
              </a:extLst>
            </p:cNvPr>
            <p:cNvSpPr txBox="1"/>
            <p:nvPr/>
          </p:nvSpPr>
          <p:spPr>
            <a:xfrm>
              <a:off x="823312" y="3438755"/>
              <a:ext cx="649283"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3</a:t>
              </a:r>
            </a:p>
          </p:txBody>
        </p:sp>
      </p:grpSp>
      <p:grpSp>
        <p:nvGrpSpPr>
          <p:cNvPr id="66" name="Group 65">
            <a:extLst>
              <a:ext uri="{FF2B5EF4-FFF2-40B4-BE49-F238E27FC236}">
                <a16:creationId xmlns:a16="http://schemas.microsoft.com/office/drawing/2014/main" id="{58242D58-ABF8-3B73-4A01-967D725CE4BF}"/>
              </a:ext>
            </a:extLst>
          </p:cNvPr>
          <p:cNvGrpSpPr/>
          <p:nvPr/>
        </p:nvGrpSpPr>
        <p:grpSpPr>
          <a:xfrm>
            <a:off x="6042474" y="3911719"/>
            <a:ext cx="3133481" cy="2715634"/>
            <a:chOff x="6020456" y="3459699"/>
            <a:chExt cx="3133481" cy="2715634"/>
          </a:xfrm>
        </p:grpSpPr>
        <p:grpSp>
          <p:nvGrpSpPr>
            <p:cNvPr id="67" name="Group 66">
              <a:extLst>
                <a:ext uri="{FF2B5EF4-FFF2-40B4-BE49-F238E27FC236}">
                  <a16:creationId xmlns:a16="http://schemas.microsoft.com/office/drawing/2014/main" id="{C5091053-9172-AE74-A8E8-5BD235DE61D1}"/>
                </a:ext>
              </a:extLst>
            </p:cNvPr>
            <p:cNvGrpSpPr/>
            <p:nvPr/>
          </p:nvGrpSpPr>
          <p:grpSpPr>
            <a:xfrm>
              <a:off x="6123409" y="3570378"/>
              <a:ext cx="3030528" cy="2604955"/>
              <a:chOff x="8490912" y="1216927"/>
              <a:chExt cx="2906941" cy="2604955"/>
            </a:xfrm>
          </p:grpSpPr>
          <p:sp>
            <p:nvSpPr>
              <p:cNvPr id="69" name="사각형: 둥근 모서리 41">
                <a:extLst>
                  <a:ext uri="{FF2B5EF4-FFF2-40B4-BE49-F238E27FC236}">
                    <a16:creationId xmlns:a16="http://schemas.microsoft.com/office/drawing/2014/main" id="{689AEFDC-6BCD-AFF7-47C0-3879CD388217}"/>
                  </a:ext>
                </a:extLst>
              </p:cNvPr>
              <p:cNvSpPr/>
              <p:nvPr/>
            </p:nvSpPr>
            <p:spPr>
              <a:xfrm>
                <a:off x="8490912" y="1216927"/>
                <a:ext cx="2906941" cy="2604955"/>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70" name="Picture 69">
                <a:extLst>
                  <a:ext uri="{FF2B5EF4-FFF2-40B4-BE49-F238E27FC236}">
                    <a16:creationId xmlns:a16="http://schemas.microsoft.com/office/drawing/2014/main" id="{3E6CAF29-2E16-32B5-3A04-51546BBADAF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49710" t="48814" r="-355" b="8064"/>
              <a:stretch/>
            </p:blipFill>
            <p:spPr>
              <a:xfrm>
                <a:off x="8666315" y="1369268"/>
                <a:ext cx="259164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68" name="TextBox 67">
              <a:extLst>
                <a:ext uri="{FF2B5EF4-FFF2-40B4-BE49-F238E27FC236}">
                  <a16:creationId xmlns:a16="http://schemas.microsoft.com/office/drawing/2014/main" id="{E468F135-B082-24EE-90F1-F87B8D33999A}"/>
                </a:ext>
              </a:extLst>
            </p:cNvPr>
            <p:cNvSpPr txBox="1"/>
            <p:nvPr/>
          </p:nvSpPr>
          <p:spPr>
            <a:xfrm>
              <a:off x="6020456" y="3459699"/>
              <a:ext cx="644647"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4</a:t>
              </a:r>
            </a:p>
          </p:txBody>
        </p:sp>
      </p:grpSp>
      <p:sp>
        <p:nvSpPr>
          <p:cNvPr id="71" name="TextBox 70">
            <a:extLst>
              <a:ext uri="{FF2B5EF4-FFF2-40B4-BE49-F238E27FC236}">
                <a16:creationId xmlns:a16="http://schemas.microsoft.com/office/drawing/2014/main" id="{2C7391BE-EED0-1DE6-A6A5-0E9A0B6DF064}"/>
              </a:ext>
            </a:extLst>
          </p:cNvPr>
          <p:cNvSpPr txBox="1"/>
          <p:nvPr/>
        </p:nvSpPr>
        <p:spPr>
          <a:xfrm>
            <a:off x="3507620" y="1477051"/>
            <a:ext cx="233903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xảy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xin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
        <p:nvSpPr>
          <p:cNvPr id="72" name="TextBox 71">
            <a:extLst>
              <a:ext uri="{FF2B5EF4-FFF2-40B4-BE49-F238E27FC236}">
                <a16:creationId xmlns:a16="http://schemas.microsoft.com/office/drawing/2014/main" id="{57088CE7-D2C7-CF0F-FAAD-BD9205F7A1E1}"/>
              </a:ext>
            </a:extLst>
          </p:cNvPr>
          <p:cNvSpPr txBox="1"/>
          <p:nvPr/>
        </p:nvSpPr>
        <p:spPr>
          <a:xfrm>
            <a:off x="9318314" y="1757299"/>
            <a:ext cx="24472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đẹp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
        <p:nvSpPr>
          <p:cNvPr id="73" name="TextBox 72">
            <a:extLst>
              <a:ext uri="{FF2B5EF4-FFF2-40B4-BE49-F238E27FC236}">
                <a16:creationId xmlns:a16="http://schemas.microsoft.com/office/drawing/2014/main" id="{4D446F76-0A85-37AD-14D0-17934FE27041}"/>
              </a:ext>
            </a:extLst>
          </p:cNvPr>
          <p:cNvSpPr txBox="1"/>
          <p:nvPr/>
        </p:nvSpPr>
        <p:spPr>
          <a:xfrm>
            <a:off x="3468214" y="4628399"/>
            <a:ext cx="269564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hổ</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74" name="TextBox 73">
            <a:extLst>
              <a:ext uri="{FF2B5EF4-FFF2-40B4-BE49-F238E27FC236}">
                <a16:creationId xmlns:a16="http://schemas.microsoft.com/office/drawing/2014/main" id="{02C05138-2C5A-8E87-DBA3-6AB4A6D7ECC7}"/>
              </a:ext>
            </a:extLst>
          </p:cNvPr>
          <p:cNvSpPr txBox="1"/>
          <p:nvPr/>
        </p:nvSpPr>
        <p:spPr>
          <a:xfrm>
            <a:off x="9296347" y="4560907"/>
            <a:ext cx="246758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vui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pic>
        <p:nvPicPr>
          <p:cNvPr id="75" name="Picture 74">
            <a:extLst>
              <a:ext uri="{FF2B5EF4-FFF2-40B4-BE49-F238E27FC236}">
                <a16:creationId xmlns:a16="http://schemas.microsoft.com/office/drawing/2014/main" id="{18D7AE1C-F848-A2C1-03E9-527B8585047E}"/>
              </a:ext>
            </a:extLst>
          </p:cNvPr>
          <p:cNvPicPr>
            <a:picLocks noChangeAspect="1"/>
          </p:cNvPicPr>
          <p:nvPr/>
        </p:nvPicPr>
        <p:blipFill>
          <a:blip r:embed="rId5"/>
          <a:stretch>
            <a:fillRect/>
          </a:stretch>
        </p:blipFill>
        <p:spPr>
          <a:xfrm>
            <a:off x="2744321" y="0"/>
            <a:ext cx="7071973" cy="877900"/>
          </a:xfrm>
          <a:prstGeom prst="rect">
            <a:avLst/>
          </a:prstGeom>
        </p:spPr>
      </p:pic>
    </p:spTree>
    <p:extLst>
      <p:ext uri="{BB962C8B-B14F-4D97-AF65-F5344CB8AC3E}">
        <p14:creationId xmlns:p14="http://schemas.microsoft.com/office/powerpoint/2010/main" val="901455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style.rotation</p:attrName>
                                        </p:attrNameLst>
                                      </p:cBhvr>
                                      <p:tavLst>
                                        <p:tav tm="0">
                                          <p:val>
                                            <p:fltVal val="90"/>
                                          </p:val>
                                        </p:tav>
                                        <p:tav tm="100000">
                                          <p:val>
                                            <p:fltVal val="0"/>
                                          </p:val>
                                        </p:tav>
                                      </p:tavLst>
                                    </p:anim>
                                    <p:animEffect transition="in" filter="fade">
                                      <p:cBhvr>
                                        <p:cTn id="23" dur="1000"/>
                                        <p:tgtEl>
                                          <p:spTgt spid="19"/>
                                        </p:tgtEl>
                                      </p:cBhvr>
                                    </p:animEffect>
                                  </p:childTnLst>
                                </p:cTn>
                              </p:par>
                            </p:childTnLst>
                          </p:cTn>
                        </p:par>
                        <p:par>
                          <p:cTn id="24" fill="hold">
                            <p:stCondLst>
                              <p:cond delay="2500"/>
                            </p:stCondLst>
                            <p:childTnLst>
                              <p:par>
                                <p:cTn id="25" presetID="31"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1000" fill="hold"/>
                                        <p:tgtEl>
                                          <p:spTgt spid="61"/>
                                        </p:tgtEl>
                                        <p:attrNameLst>
                                          <p:attrName>ppt_w</p:attrName>
                                        </p:attrNameLst>
                                      </p:cBhvr>
                                      <p:tavLst>
                                        <p:tav tm="0">
                                          <p:val>
                                            <p:fltVal val="0"/>
                                          </p:val>
                                        </p:tav>
                                        <p:tav tm="100000">
                                          <p:val>
                                            <p:strVal val="#ppt_w"/>
                                          </p:val>
                                        </p:tav>
                                      </p:tavLst>
                                    </p:anim>
                                    <p:anim calcmode="lin" valueType="num">
                                      <p:cBhvr>
                                        <p:cTn id="28" dur="1000" fill="hold"/>
                                        <p:tgtEl>
                                          <p:spTgt spid="61"/>
                                        </p:tgtEl>
                                        <p:attrNameLst>
                                          <p:attrName>ppt_h</p:attrName>
                                        </p:attrNameLst>
                                      </p:cBhvr>
                                      <p:tavLst>
                                        <p:tav tm="0">
                                          <p:val>
                                            <p:fltVal val="0"/>
                                          </p:val>
                                        </p:tav>
                                        <p:tav tm="100000">
                                          <p:val>
                                            <p:strVal val="#ppt_h"/>
                                          </p:val>
                                        </p:tav>
                                      </p:tavLst>
                                    </p:anim>
                                    <p:anim calcmode="lin" valueType="num">
                                      <p:cBhvr>
                                        <p:cTn id="29" dur="1000" fill="hold"/>
                                        <p:tgtEl>
                                          <p:spTgt spid="61"/>
                                        </p:tgtEl>
                                        <p:attrNameLst>
                                          <p:attrName>style.rotation</p:attrName>
                                        </p:attrNameLst>
                                      </p:cBhvr>
                                      <p:tavLst>
                                        <p:tav tm="0">
                                          <p:val>
                                            <p:fltVal val="90"/>
                                          </p:val>
                                        </p:tav>
                                        <p:tav tm="100000">
                                          <p:val>
                                            <p:fltVal val="0"/>
                                          </p:val>
                                        </p:tav>
                                      </p:tavLst>
                                    </p:anim>
                                    <p:animEffect transition="in" filter="fade">
                                      <p:cBhvr>
                                        <p:cTn id="30" dur="1000"/>
                                        <p:tgtEl>
                                          <p:spTgt spid="61"/>
                                        </p:tgtEl>
                                      </p:cBhvr>
                                    </p:animEffect>
                                  </p:childTnLst>
                                </p:cTn>
                              </p:par>
                            </p:childTnLst>
                          </p:cTn>
                        </p:par>
                        <p:par>
                          <p:cTn id="31" fill="hold">
                            <p:stCondLst>
                              <p:cond delay="3500"/>
                            </p:stCondLst>
                            <p:childTnLst>
                              <p:par>
                                <p:cTn id="32" presetID="31"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1000" fill="hold"/>
                                        <p:tgtEl>
                                          <p:spTgt spid="66"/>
                                        </p:tgtEl>
                                        <p:attrNameLst>
                                          <p:attrName>ppt_w</p:attrName>
                                        </p:attrNameLst>
                                      </p:cBhvr>
                                      <p:tavLst>
                                        <p:tav tm="0">
                                          <p:val>
                                            <p:fltVal val="0"/>
                                          </p:val>
                                        </p:tav>
                                        <p:tav tm="100000">
                                          <p:val>
                                            <p:strVal val="#ppt_w"/>
                                          </p:val>
                                        </p:tav>
                                      </p:tavLst>
                                    </p:anim>
                                    <p:anim calcmode="lin" valueType="num">
                                      <p:cBhvr>
                                        <p:cTn id="35" dur="1000" fill="hold"/>
                                        <p:tgtEl>
                                          <p:spTgt spid="66"/>
                                        </p:tgtEl>
                                        <p:attrNameLst>
                                          <p:attrName>ppt_h</p:attrName>
                                        </p:attrNameLst>
                                      </p:cBhvr>
                                      <p:tavLst>
                                        <p:tav tm="0">
                                          <p:val>
                                            <p:fltVal val="0"/>
                                          </p:val>
                                        </p:tav>
                                        <p:tav tm="100000">
                                          <p:val>
                                            <p:strVal val="#ppt_h"/>
                                          </p:val>
                                        </p:tav>
                                      </p:tavLst>
                                    </p:anim>
                                    <p:anim calcmode="lin" valueType="num">
                                      <p:cBhvr>
                                        <p:cTn id="36" dur="1000" fill="hold"/>
                                        <p:tgtEl>
                                          <p:spTgt spid="66"/>
                                        </p:tgtEl>
                                        <p:attrNameLst>
                                          <p:attrName>style.rotation</p:attrName>
                                        </p:attrNameLst>
                                      </p:cBhvr>
                                      <p:tavLst>
                                        <p:tav tm="0">
                                          <p:val>
                                            <p:fltVal val="90"/>
                                          </p:val>
                                        </p:tav>
                                        <p:tav tm="100000">
                                          <p:val>
                                            <p:fltVal val="0"/>
                                          </p:val>
                                        </p:tav>
                                      </p:tavLst>
                                    </p:anim>
                                    <p:animEffect transition="in" filter="fade">
                                      <p:cBhvr>
                                        <p:cTn id="37" dur="10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circle(out)">
                                      <p:cBhvr>
                                        <p:cTn id="42" dur="10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circle(out)">
                                      <p:cBhvr>
                                        <p:cTn id="47" dur="10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circle(out)">
                                      <p:cBhvr>
                                        <p:cTn id="52" dur="10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circle(out)">
                                      <p:cBhvr>
                                        <p:cTn id="57"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Chuyện</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gì</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đã</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xảy</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ra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với</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tờ</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đơn</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xin</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vào</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đội</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20707" y="220745"/>
            <a:ext cx="550650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latin typeface="Cambria" panose="02040503050406030204" pitchFamily="18" charset="0"/>
                <a:ea typeface="Cambria" panose="02040503050406030204" pitchFamily="18" charset="0"/>
                <a:cs typeface="Arial" panose="020B0604020202020204" pitchFamily="34" charset="0"/>
              </a:rPr>
              <a:t>Tờ đơn xin vào Đội của Linh bị em trai làm bẩn.</a:t>
            </a:r>
            <a:endPar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FBFB7CA-F14E-D25F-DE5C-AB15E586888B}"/>
              </a:ext>
            </a:extLst>
          </p:cNvPr>
          <p:cNvSpPr txBox="1"/>
          <p:nvPr/>
        </p:nvSpPr>
        <p:spPr>
          <a:xfrm>
            <a:off x="5147575" y="5363251"/>
            <a:ext cx="57755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41027" y="220951"/>
            <a:ext cx="550650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00150" y="1540546"/>
            <a:ext cx="3876211" cy="2062103"/>
          </a:xfrm>
          <a:prstGeom prst="rect">
            <a:avLst/>
          </a:prstGeom>
          <a:noFill/>
        </p:spPr>
        <p:txBody>
          <a:bodyPr wrap="square">
            <a:spAutoFit/>
          </a:bodyPr>
          <a:lstStyle/>
          <a:p>
            <a:pPr lvl="0" algn="ctr"/>
            <a:r>
              <a:rPr lang="vi-VN" sz="3200" dirty="0">
                <a:solidFill>
                  <a:srgbClr val="FF0000"/>
                </a:solidFill>
                <a:latin typeface="Cambria" panose="02040503050406030204" pitchFamily="18" charset="0"/>
                <a:ea typeface="Cambria" panose="02040503050406030204" pitchFamily="18" charset="0"/>
                <a:cs typeface="Arial" panose="020B0604020202020204" pitchFamily="34" charset="0"/>
              </a:rPr>
              <a:t>Linh đã viết lại một tờ đơn mới để tờ đơn xin vào Đội được sạch đẹp hơn.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AE024F90-CF45-C7D4-3BA5-5F712B5A49AA}"/>
              </a:ext>
            </a:extLst>
          </p:cNvPr>
          <p:cNvSpPr txBox="1"/>
          <p:nvPr/>
        </p:nvSpPr>
        <p:spPr>
          <a:xfrm>
            <a:off x="5170005" y="5594938"/>
            <a:ext cx="609765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Linh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51187" y="276787"/>
            <a:ext cx="550650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6092686" y="1579702"/>
            <a:ext cx="4472609" cy="3772906"/>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Sáng</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hôm</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sau</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học</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Linh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thấy</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cô</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giáo</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đã</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ở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lớp</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nên</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nghĩ</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mình</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học</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muộn</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Điều</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đó</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khiến</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Linh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thấy</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xấu</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hổ</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7D924E95-D997-D0B1-CC44-ED24882C8C4B}"/>
              </a:ext>
            </a:extLst>
          </p:cNvPr>
          <p:cNvSpPr txBox="1"/>
          <p:nvPr/>
        </p:nvSpPr>
        <p:spPr>
          <a:xfrm>
            <a:off x="6589101" y="5363894"/>
            <a:ext cx="389668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xấu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hổ</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185225" y="316570"/>
            <a:ext cx="5506507"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8" y="1757182"/>
            <a:ext cx="4301646" cy="1938992"/>
          </a:xfrm>
          <a:prstGeom prst="rect">
            <a:avLst/>
          </a:prstGeom>
          <a:noFill/>
        </p:spPr>
        <p:txBody>
          <a:bodyPr wrap="square">
            <a:spAutoFit/>
          </a:bodyPr>
          <a:lstStyle/>
          <a:p>
            <a:pPr lvl="0" algn="ct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Linh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thấy</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bất</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ngờ</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vui</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vẻ</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vì</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mình</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vẫn</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học</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đúng</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giờ</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xứng</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đáng</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để</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vào</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Đội</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B1DCD9A2-CD53-952B-1580-9A0B9C0BCF93}"/>
              </a:ext>
            </a:extLst>
          </p:cNvPr>
          <p:cNvSpPr txBox="1"/>
          <p:nvPr/>
        </p:nvSpPr>
        <p:spPr>
          <a:xfrm>
            <a:off x="6669157" y="5624394"/>
            <a:ext cx="37231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vui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97565" y="787401"/>
            <a:ext cx="11546511" cy="7227247"/>
            <a:chOff x="596348" y="1181100"/>
            <a:chExt cx="17319766" cy="10840871"/>
          </a:xfrm>
        </p:grpSpPr>
        <p:sp>
          <p:nvSpPr>
            <p:cNvPr id="5" name="Freeform 23">
              <a:extLst>
                <a:ext uri="{FF2B5EF4-FFF2-40B4-BE49-F238E27FC236}">
                  <a16:creationId xmlns:a16="http://schemas.microsoft.com/office/drawing/2014/main" id="{FE3A01F9-DE08-0356-EBFC-771666E1D5B1}"/>
                </a:ext>
              </a:extLst>
            </p:cNvPr>
            <p:cNvSpPr/>
            <p:nvPr/>
          </p:nvSpPr>
          <p:spPr>
            <a:xfrm>
              <a:off x="596348" y="1181100"/>
              <a:ext cx="13805454" cy="5274363"/>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3657600" y="1937117"/>
              <a:ext cx="277097" cy="124649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963188" y="2623931"/>
              <a:ext cx="10843383" cy="2908488"/>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Kể lại câu chuyện Đội viên tương lai.</a:t>
              </a:r>
            </a:p>
          </p:txBody>
        </p:sp>
      </p:grpSp>
    </p:spTree>
    <p:extLst>
      <p:ext uri="{BB962C8B-B14F-4D97-AF65-F5344CB8AC3E}">
        <p14:creationId xmlns:p14="http://schemas.microsoft.com/office/powerpoint/2010/main" val="3490629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431</Words>
  <Application>Microsoft Office PowerPoint</Application>
  <PresentationFormat>Widescreen</PresentationFormat>
  <Paragraphs>55</Paragraphs>
  <Slides>17</Slides>
  <Notes>12</Notes>
  <HiddenSlides>0</HiddenSlides>
  <MMClips>8</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17</vt:i4>
      </vt:variant>
    </vt:vector>
  </HeadingPairs>
  <TitlesOfParts>
    <vt:vector size="39" baseType="lpstr">
      <vt:lpstr>等线</vt:lpstr>
      <vt:lpstr>#9Slide03 IcielUni Sans Heavy</vt:lpstr>
      <vt:lpstr>Amatic SC</vt:lpstr>
      <vt:lpstr>Aptos</vt:lpstr>
      <vt:lpstr>Aptos Display</vt:lpstr>
      <vt:lpstr>Arial</vt:lpstr>
      <vt:lpstr>Calibri</vt:lpstr>
      <vt:lpstr>Calibri Light</vt:lpstr>
      <vt:lpstr>Cambria</vt:lpstr>
      <vt:lpstr>Chango</vt:lpstr>
      <vt:lpstr>Fira Sans</vt:lpstr>
      <vt:lpstr>HP001 4 hàng</vt:lpstr>
      <vt:lpstr>Lobster</vt:lpstr>
      <vt:lpstr>SVN-Genica Pro</vt:lpstr>
      <vt:lpstr>SVN-Hole Hearted</vt:lpstr>
      <vt:lpstr>字魂27号-布丁体</vt:lpstr>
      <vt:lpstr>1_Office Theme</vt:lpstr>
      <vt:lpstr>千图网海量PPT模板www.58pic.com​​</vt:lpstr>
      <vt:lpstr>1_千图网海量PPT模板www.58pic.com​​</vt:lpstr>
      <vt:lpstr>Custom Design</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30</cp:revision>
  <dcterms:created xsi:type="dcterms:W3CDTF">2022-06-25T00:47:11Z</dcterms:created>
  <dcterms:modified xsi:type="dcterms:W3CDTF">2025-12-23T18:37:49Z</dcterms:modified>
</cp:coreProperties>
</file>