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3" r:id="rId2"/>
  </p:sldMasterIdLst>
  <p:notesMasterIdLst>
    <p:notesMasterId r:id="rId16"/>
  </p:notesMasterIdLst>
  <p:sldIdLst>
    <p:sldId id="572" r:id="rId3"/>
    <p:sldId id="256" r:id="rId4"/>
    <p:sldId id="258" r:id="rId5"/>
    <p:sldId id="11674" r:id="rId6"/>
    <p:sldId id="259" r:id="rId7"/>
    <p:sldId id="11675" r:id="rId8"/>
    <p:sldId id="11676" r:id="rId9"/>
    <p:sldId id="11677" r:id="rId10"/>
    <p:sldId id="261" r:id="rId11"/>
    <p:sldId id="264" r:id="rId12"/>
    <p:sldId id="11679" r:id="rId13"/>
    <p:sldId id="11680" r:id="rId14"/>
    <p:sldId id="4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F1367-B604-4160-8BEA-EC2E9EBAF2B1}"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A41A6-85C7-4A58-A5D7-91ED2A6EA6BD}" type="slidenum">
              <a:rPr lang="en-US" smtClean="0"/>
              <a:t>‹#›</a:t>
            </a:fld>
            <a:endParaRPr lang="en-US"/>
          </a:p>
        </p:txBody>
      </p:sp>
    </p:spTree>
    <p:extLst>
      <p:ext uri="{BB962C8B-B14F-4D97-AF65-F5344CB8AC3E}">
        <p14:creationId xmlns:p14="http://schemas.microsoft.com/office/powerpoint/2010/main" val="2557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24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99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61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837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55224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1391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048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60032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693640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02002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8707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49203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274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9375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24219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69802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12/24/2025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912854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43743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50828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39258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693155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9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44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8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631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68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25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78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538A67FB-DE5D-738D-B0E5-C4C9B7F96E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8" y="207221"/>
            <a:ext cx="1477063" cy="1477063"/>
          </a:xfrm>
          <a:prstGeom prst="rect">
            <a:avLst/>
          </a:prstGeom>
        </p:spPr>
      </p:pic>
    </p:spTree>
    <p:extLst>
      <p:ext uri="{BB962C8B-B14F-4D97-AF65-F5344CB8AC3E}">
        <p14:creationId xmlns:p14="http://schemas.microsoft.com/office/powerpoint/2010/main" val="30961744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5280066-9CE9-E611-BEC0-717CDF6A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C23C311-4761-EEFC-2E77-A730A8A2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B109-C62A-E6EB-DC06-767F42BCA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819EC-39B9-777D-5397-027BAD2E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BDEECFB6-F319-18FA-60C8-F035137C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8EE84E-8C44-2A77-F255-D072F544A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2A663-115D-4414-8A32-47A2F50AB0D7}" type="slidenum">
              <a:rPr lang="en-US" smtClean="0"/>
              <a:t>‹#›</a:t>
            </a:fld>
            <a:endParaRPr lang="en-US"/>
          </a:p>
        </p:txBody>
      </p:sp>
      <p:pic>
        <p:nvPicPr>
          <p:cNvPr id="26" name="Picture 25">
            <a:extLst>
              <a:ext uri="{FF2B5EF4-FFF2-40B4-BE49-F238E27FC236}">
                <a16:creationId xmlns:a16="http://schemas.microsoft.com/office/drawing/2014/main" id="{FD074D5B-21A7-E10C-1B82-CDA32CD946C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27" name="Picture 26">
            <a:extLst>
              <a:ext uri="{FF2B5EF4-FFF2-40B4-BE49-F238E27FC236}">
                <a16:creationId xmlns:a16="http://schemas.microsoft.com/office/drawing/2014/main" id="{6E9EC048-3BD5-B2B3-48CF-10F3536DAC4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24736289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57990"/>
          </a:xfrm>
          <a:custGeom>
            <a:avLst/>
            <a:gdLst/>
            <a:ahLst/>
            <a:cxnLst/>
            <a:rect l="l" t="t" r="r" b="b"/>
            <a:pathLst>
              <a:path w="13807118" h="7286985">
                <a:moveTo>
                  <a:pt x="0" y="0"/>
                </a:moveTo>
                <a:lnTo>
                  <a:pt x="13807118" y="0"/>
                </a:lnTo>
                <a:lnTo>
                  <a:pt x="13807118" y="7286985"/>
                </a:lnTo>
                <a:lnTo>
                  <a:pt x="0" y="7286985"/>
                </a:lnTo>
                <a:lnTo>
                  <a:pt x="0" y="0"/>
                </a:lnTo>
                <a:close/>
              </a:path>
            </a:pathLst>
          </a:custGeom>
          <a:blipFill>
            <a:blip r:embed="rId5"/>
            <a:stretch>
              <a:fillRect l="-16398" t="-59336" r="-8011" b="-76686"/>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620073" y="508566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2384038" y="5108364"/>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169092" y="1970942"/>
            <a:ext cx="2436010" cy="4043170"/>
          </a:xfrm>
          <a:custGeom>
            <a:avLst/>
            <a:gdLst/>
            <a:ahLst/>
            <a:cxnLst/>
            <a:rect l="l" t="t" r="r" b="b"/>
            <a:pathLst>
              <a:path w="3654015" h="6064755">
                <a:moveTo>
                  <a:pt x="0" y="0"/>
                </a:moveTo>
                <a:lnTo>
                  <a:pt x="3654015" y="0"/>
                </a:lnTo>
                <a:lnTo>
                  <a:pt x="3654015" y="6064755"/>
                </a:lnTo>
                <a:lnTo>
                  <a:pt x="0" y="606475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36252">
            <a:off x="5174016" y="588133"/>
            <a:ext cx="1691333" cy="496124"/>
          </a:xfrm>
          <a:custGeom>
            <a:avLst/>
            <a:gdLst/>
            <a:ahLst/>
            <a:cxnLst/>
            <a:rect l="l" t="t" r="r" b="b"/>
            <a:pathLst>
              <a:path w="2536999" h="744186">
                <a:moveTo>
                  <a:pt x="0" y="0"/>
                </a:moveTo>
                <a:lnTo>
                  <a:pt x="2536998" y="0"/>
                </a:lnTo>
                <a:lnTo>
                  <a:pt x="2536998" y="744186"/>
                </a:lnTo>
                <a:lnTo>
                  <a:pt x="0" y="744186"/>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409256" y="1891399"/>
            <a:ext cx="6306453" cy="2492990"/>
          </a:xfrm>
          <a:prstGeom prst="rect">
            <a:avLst/>
          </a:prstGeom>
        </p:spPr>
        <p:txBody>
          <a:bodyPr lIns="0" tIns="0" rIns="0" bIns="0" rtlCol="0" anchor="t">
            <a:spAutoFit/>
          </a:bodyPr>
          <a:lstStyle/>
          <a:p>
            <a:pPr algn="ctr" defTabSz="609630"/>
            <a:r>
              <a:rPr lang="en-US" sz="5400" b="1" dirty="0">
                <a:solidFill>
                  <a:srgbClr val="0070C0"/>
                </a:solidFill>
                <a:latin typeface="Cambria" panose="02040503050406030204" pitchFamily="18" charset="0"/>
                <a:ea typeface="Cambria" panose="02040503050406030204" pitchFamily="18" charset="0"/>
                <a:cs typeface="Jua"/>
                <a:sym typeface="Jua"/>
              </a:rPr>
              <a:t>NÊU CẢM NGHĨ CỦA EM SAU MỘT THÁNG HỌC TẬP</a:t>
            </a:r>
          </a:p>
        </p:txBody>
      </p:sp>
      <p:sp>
        <p:nvSpPr>
          <p:cNvPr id="14" name="Freeform 14"/>
          <p:cNvSpPr/>
          <p:nvPr/>
        </p:nvSpPr>
        <p:spPr>
          <a:xfrm>
            <a:off x="921902" y="4751274"/>
            <a:ext cx="1160305" cy="1439138"/>
          </a:xfrm>
          <a:custGeom>
            <a:avLst/>
            <a:gdLst/>
            <a:ahLst/>
            <a:cxnLst/>
            <a:rect l="l" t="t" r="r" b="b"/>
            <a:pathLst>
              <a:path w="1740457" h="2158707">
                <a:moveTo>
                  <a:pt x="0" y="0"/>
                </a:moveTo>
                <a:lnTo>
                  <a:pt x="1740457" y="0"/>
                </a:lnTo>
                <a:lnTo>
                  <a:pt x="1740457"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sX0" fmla="*/ 0 w 11559209"/>
              <a:gd name="csY0" fmla="*/ 895612 h 5373566"/>
              <a:gd name="csX1" fmla="*/ 895612 w 11559209"/>
              <a:gd name="csY1" fmla="*/ 0 h 5373566"/>
              <a:gd name="csX2" fmla="*/ 10663597 w 11559209"/>
              <a:gd name="csY2" fmla="*/ 0 h 5373566"/>
              <a:gd name="csX3" fmla="*/ 11559209 w 11559209"/>
              <a:gd name="csY3" fmla="*/ 895612 h 5373566"/>
              <a:gd name="csX4" fmla="*/ 11559209 w 11559209"/>
              <a:gd name="csY4" fmla="*/ 4477954 h 5373566"/>
              <a:gd name="csX5" fmla="*/ 10663597 w 11559209"/>
              <a:gd name="csY5" fmla="*/ 5373566 h 5373566"/>
              <a:gd name="csX6" fmla="*/ 895612 w 11559209"/>
              <a:gd name="csY6" fmla="*/ 5373566 h 5373566"/>
              <a:gd name="csX7" fmla="*/ 0 w 11559209"/>
              <a:gd name="csY7" fmla="*/ 4477954 h 5373566"/>
              <a:gd name="csX8" fmla="*/ 0 w 11559209"/>
              <a:gd name="csY8" fmla="*/ 895612 h 537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094567" y="867100"/>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2554545"/>
          </a:xfrm>
          <a:prstGeom prst="rect">
            <a:avLst/>
          </a:prstGeom>
          <a:noFill/>
        </p:spPr>
        <p:txBody>
          <a:bodyPr wrap="square" rtlCol="0">
            <a:spAutoFit/>
          </a:bodyPr>
          <a:lstStyle/>
          <a:p>
            <a:pPr algn="just"/>
            <a:r>
              <a:rPr lang="en-US" sz="4000" b="1" i="0" dirty="0" err="1">
                <a:solidFill>
                  <a:srgbClr val="000000"/>
                </a:solidFill>
                <a:effectLst/>
                <a:latin typeface="Cambria" panose="02040503050406030204" pitchFamily="18" charset="0"/>
                <a:ea typeface="Cambria" panose="02040503050406030204" pitchFamily="18" charset="0"/>
              </a:rPr>
              <a:t>Ví</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dụ</a:t>
            </a:r>
            <a:r>
              <a:rPr lang="en-US"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Sau một tháng học tập, em cảm thấy rất vui vẻ. Hằng ngày tới trường em được học rất nhiều điều hay, được gặp thầy cô, được chơi đùa cùng các bạn.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0971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sX0" fmla="*/ 0 w 11559209"/>
              <a:gd name="csY0" fmla="*/ 895612 h 5373566"/>
              <a:gd name="csX1" fmla="*/ 895612 w 11559209"/>
              <a:gd name="csY1" fmla="*/ 0 h 5373566"/>
              <a:gd name="csX2" fmla="*/ 10663597 w 11559209"/>
              <a:gd name="csY2" fmla="*/ 0 h 5373566"/>
              <a:gd name="csX3" fmla="*/ 11559209 w 11559209"/>
              <a:gd name="csY3" fmla="*/ 895612 h 5373566"/>
              <a:gd name="csX4" fmla="*/ 11559209 w 11559209"/>
              <a:gd name="csY4" fmla="*/ 4477954 h 5373566"/>
              <a:gd name="csX5" fmla="*/ 10663597 w 11559209"/>
              <a:gd name="csY5" fmla="*/ 5373566 h 5373566"/>
              <a:gd name="csX6" fmla="*/ 895612 w 11559209"/>
              <a:gd name="csY6" fmla="*/ 5373566 h 5373566"/>
              <a:gd name="csX7" fmla="*/ 0 w 11559209"/>
              <a:gd name="csY7" fmla="*/ 4477954 h 5373566"/>
              <a:gd name="csX8" fmla="*/ 0 w 11559209"/>
              <a:gd name="csY8" fmla="*/ 895612 h 537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124384" y="837282"/>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3539430"/>
          </a:xfrm>
          <a:prstGeom prst="rect">
            <a:avLst/>
          </a:prstGeom>
          <a:noFill/>
        </p:spPr>
        <p:txBody>
          <a:bodyPr wrap="square" rtlCol="0">
            <a:spAutoFit/>
          </a:bodyPr>
          <a:lstStyle/>
          <a:p>
            <a:pPr lvl="0" algn="just"/>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200" dirty="0">
                <a:solidFill>
                  <a:srgbClr val="000000"/>
                </a:solidFill>
                <a:latin typeface="Cambria" panose="02040503050406030204" pitchFamily="18" charset="0"/>
                <a:ea typeface="Cambria" panose="02040503050406030204" pitchFamily="18" charset="0"/>
              </a:rPr>
              <a:t>Sau một tháng học tập, em đã quen với các hoạt động học tập hằng ngày. Các nội dung học tập ở lớp 3 tuy có một số phần khá khó nhưng em luôn được thầy cô và các bạn hướng dẫn rất nhiệt tình. Em mong muốn khoảng thời gian học tiếp theo sẽ tiếp thu bài tốt hơn và trở thành một học sinh ngoan, một học sinh giỏi.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6767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A7D16-DE42-5D4D-C7BE-F64B5614C49F}"/>
              </a:ext>
            </a:extLst>
          </p:cNvPr>
          <p:cNvPicPr>
            <a:picLocks noChangeAspect="1"/>
          </p:cNvPicPr>
          <p:nvPr/>
        </p:nvPicPr>
        <p:blipFill>
          <a:blip r:embed="rId3"/>
          <a:stretch>
            <a:fillRect/>
          </a:stretch>
        </p:blipFill>
        <p:spPr>
          <a:xfrm>
            <a:off x="789719" y="4971984"/>
            <a:ext cx="10955462" cy="1524132"/>
          </a:xfrm>
          <a:prstGeom prst="rect">
            <a:avLst/>
          </a:prstGeom>
        </p:spPr>
      </p:pic>
    </p:spTree>
    <p:extLst>
      <p:ext uri="{BB962C8B-B14F-4D97-AF65-F5344CB8AC3E}">
        <p14:creationId xmlns:p14="http://schemas.microsoft.com/office/powerpoint/2010/main" val="279776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394791" y="4791207"/>
            <a:ext cx="12981581" cy="2445807"/>
          </a:xfrm>
          <a:custGeom>
            <a:avLst/>
            <a:gdLst/>
            <a:ahLst/>
            <a:cxnLst/>
            <a:rect l="l" t="t" r="r" b="b"/>
            <a:pathLst>
              <a:path w="19472372" h="3668710">
                <a:moveTo>
                  <a:pt x="19472372" y="0"/>
                </a:moveTo>
                <a:lnTo>
                  <a:pt x="0" y="0"/>
                </a:lnTo>
                <a:lnTo>
                  <a:pt x="0" y="3668711"/>
                </a:lnTo>
                <a:lnTo>
                  <a:pt x="19472372" y="3668711"/>
                </a:lnTo>
                <a:lnTo>
                  <a:pt x="19472372" y="0"/>
                </a:lnTo>
                <a:close/>
              </a:path>
            </a:pathLst>
          </a:custGeom>
          <a:blipFill>
            <a:blip r:embed="rId4"/>
            <a:stretch>
              <a:fillRect l="-6877" r="-6877" b="-99999"/>
            </a:stretch>
          </a:blipFill>
        </p:spPr>
        <p:txBody>
          <a:bodyPr/>
          <a:lstStyle/>
          <a:p>
            <a:pPr defTabSz="609630"/>
            <a:endParaRPr lang="en-US" sz="1200">
              <a:solidFill>
                <a:prstClr val="black"/>
              </a:solidFill>
              <a:latin typeface="Calibri"/>
            </a:endParaRPr>
          </a:p>
        </p:txBody>
      </p:sp>
      <p:sp>
        <p:nvSpPr>
          <p:cNvPr id="5" name="Freeform 5"/>
          <p:cNvSpPr/>
          <p:nvPr/>
        </p:nvSpPr>
        <p:spPr>
          <a:xfrm rot="-102264">
            <a:off x="1417310" y="888577"/>
            <a:ext cx="9204745" cy="4667195"/>
          </a:xfrm>
          <a:custGeom>
            <a:avLst/>
            <a:gdLst/>
            <a:ahLst/>
            <a:cxnLst/>
            <a:rect l="l" t="t" r="r" b="b"/>
            <a:pathLst>
              <a:path w="13807118" h="7000792">
                <a:moveTo>
                  <a:pt x="0" y="0"/>
                </a:moveTo>
                <a:lnTo>
                  <a:pt x="13807118" y="0"/>
                </a:lnTo>
                <a:lnTo>
                  <a:pt x="13807118" y="7000793"/>
                </a:lnTo>
                <a:lnTo>
                  <a:pt x="0" y="7000793"/>
                </a:lnTo>
                <a:lnTo>
                  <a:pt x="0" y="0"/>
                </a:lnTo>
                <a:close/>
              </a:path>
            </a:pathLst>
          </a:custGeom>
          <a:blipFill>
            <a:blip r:embed="rId5"/>
            <a:stretch>
              <a:fillRect l="-16398" t="-61762" r="-8011" b="-83909"/>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050429" y="3429000"/>
            <a:ext cx="1277996" cy="2839991"/>
          </a:xfrm>
          <a:custGeom>
            <a:avLst/>
            <a:gdLst/>
            <a:ahLst/>
            <a:cxnLst/>
            <a:rect l="l" t="t" r="r" b="b"/>
            <a:pathLst>
              <a:path w="1916994" h="4259986">
                <a:moveTo>
                  <a:pt x="0" y="0"/>
                </a:moveTo>
                <a:lnTo>
                  <a:pt x="1916993" y="0"/>
                </a:lnTo>
                <a:lnTo>
                  <a:pt x="1916993" y="4259986"/>
                </a:lnTo>
                <a:lnTo>
                  <a:pt x="0" y="425998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8764386" y="3676990"/>
            <a:ext cx="1344601" cy="2592001"/>
          </a:xfrm>
          <a:custGeom>
            <a:avLst/>
            <a:gdLst/>
            <a:ahLst/>
            <a:cxnLst/>
            <a:rect l="l" t="t" r="r" b="b"/>
            <a:pathLst>
              <a:path w="2016901" h="3888002">
                <a:moveTo>
                  <a:pt x="2016901" y="0"/>
                </a:moveTo>
                <a:lnTo>
                  <a:pt x="0" y="0"/>
                </a:lnTo>
                <a:lnTo>
                  <a:pt x="0" y="3888001"/>
                </a:lnTo>
                <a:lnTo>
                  <a:pt x="2016901" y="3888001"/>
                </a:lnTo>
                <a:lnTo>
                  <a:pt x="2016901"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59117" y="2968039"/>
            <a:ext cx="3474732" cy="3726254"/>
          </a:xfrm>
          <a:custGeom>
            <a:avLst/>
            <a:gdLst/>
            <a:ahLst/>
            <a:cxnLst/>
            <a:rect l="l" t="t" r="r" b="b"/>
            <a:pathLst>
              <a:path w="5212098" h="5589381">
                <a:moveTo>
                  <a:pt x="0" y="0"/>
                </a:moveTo>
                <a:lnTo>
                  <a:pt x="5212098" y="0"/>
                </a:lnTo>
                <a:lnTo>
                  <a:pt x="5212098" y="5589381"/>
                </a:lnTo>
                <a:lnTo>
                  <a:pt x="0" y="558938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8514">
            <a:off x="5188342" y="617994"/>
            <a:ext cx="1662680" cy="478021"/>
          </a:xfrm>
          <a:custGeom>
            <a:avLst/>
            <a:gdLst/>
            <a:ahLst/>
            <a:cxnLst/>
            <a:rect l="l" t="t" r="r" b="b"/>
            <a:pathLst>
              <a:path w="2494020" h="717031">
                <a:moveTo>
                  <a:pt x="0" y="0"/>
                </a:moveTo>
                <a:lnTo>
                  <a:pt x="2494020" y="0"/>
                </a:lnTo>
                <a:lnTo>
                  <a:pt x="2494020" y="717031"/>
                </a:lnTo>
                <a:lnTo>
                  <a:pt x="0" y="71703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357982" y="4927575"/>
            <a:ext cx="507080" cy="945604"/>
          </a:xfrm>
          <a:custGeom>
            <a:avLst/>
            <a:gdLst/>
            <a:ahLst/>
            <a:cxnLst/>
            <a:rect l="l" t="t" r="r" b="b"/>
            <a:pathLst>
              <a:path w="760620" h="1418406">
                <a:moveTo>
                  <a:pt x="0" y="0"/>
                </a:moveTo>
                <a:lnTo>
                  <a:pt x="760620" y="0"/>
                </a:lnTo>
                <a:lnTo>
                  <a:pt x="760620" y="1418406"/>
                </a:lnTo>
                <a:lnTo>
                  <a:pt x="0" y="1418406"/>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76988">
            <a:off x="5121946" y="4950275"/>
            <a:ext cx="471981" cy="1041136"/>
          </a:xfrm>
          <a:custGeom>
            <a:avLst/>
            <a:gdLst/>
            <a:ahLst/>
            <a:cxnLst/>
            <a:rect l="l" t="t" r="r" b="b"/>
            <a:pathLst>
              <a:path w="707972" h="1561704">
                <a:moveTo>
                  <a:pt x="0" y="0"/>
                </a:moveTo>
                <a:lnTo>
                  <a:pt x="707973" y="0"/>
                </a:lnTo>
                <a:lnTo>
                  <a:pt x="707973" y="1561704"/>
                </a:lnTo>
                <a:lnTo>
                  <a:pt x="0" y="1561704"/>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E8E4E679-27F2-2719-F5B5-61B360918235}"/>
              </a:ext>
            </a:extLst>
          </p:cNvPr>
          <p:cNvPicPr>
            <a:picLocks noChangeAspect="1"/>
          </p:cNvPicPr>
          <p:nvPr/>
        </p:nvPicPr>
        <p:blipFill>
          <a:blip r:embed="rId14"/>
          <a:stretch>
            <a:fillRect/>
          </a:stretch>
        </p:blipFill>
        <p:spPr>
          <a:xfrm>
            <a:off x="2122725" y="1565836"/>
            <a:ext cx="8442200" cy="2846675"/>
          </a:xfrm>
          <a:prstGeom prst="rect">
            <a:avLst/>
          </a:prstGeom>
        </p:spPr>
      </p:pic>
      <p:pic>
        <p:nvPicPr>
          <p:cNvPr id="20" name="Picture 19">
            <a:extLst>
              <a:ext uri="{FF2B5EF4-FFF2-40B4-BE49-F238E27FC236}">
                <a16:creationId xmlns:a16="http://schemas.microsoft.com/office/drawing/2014/main" id="{F532EABB-3062-9BF1-EB41-00B4B78A39AE}"/>
              </a:ext>
            </a:extLst>
          </p:cNvPr>
          <p:cNvPicPr>
            <a:picLocks noChangeAspect="1"/>
          </p:cNvPicPr>
          <p:nvPr/>
        </p:nvPicPr>
        <p:blipFill>
          <a:blip r:embed="rId15"/>
          <a:stretch>
            <a:fillRect/>
          </a:stretch>
        </p:blipFill>
        <p:spPr>
          <a:xfrm>
            <a:off x="391090" y="270363"/>
            <a:ext cx="4328535" cy="13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404037" y="223285"/>
            <a:ext cx="11493795" cy="6220046"/>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DC4F4279-64E9-083E-4104-EE9DDF3D6FEE}"/>
              </a:ext>
            </a:extLst>
          </p:cNvPr>
          <p:cNvSpPr txBox="1"/>
          <p:nvPr/>
        </p:nvSpPr>
        <p:spPr>
          <a:xfrm>
            <a:off x="2232837" y="230003"/>
            <a:ext cx="8516679" cy="769441"/>
          </a:xfrm>
          <a:prstGeom prst="rect">
            <a:avLst/>
          </a:prstGeom>
          <a:noFill/>
        </p:spPr>
        <p:txBody>
          <a:bodyPr wrap="square">
            <a:spAutoFit/>
          </a:bodyPr>
          <a:lstStyle/>
          <a:p>
            <a:pPr algn="ct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Kể</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về</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một</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ngày</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đi</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học</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của</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em</a:t>
            </a:r>
            <a:endParaRPr lang="zh-CN" altLang="en-US" sz="44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7" name="TextBox 16">
            <a:extLst>
              <a:ext uri="{FF2B5EF4-FFF2-40B4-BE49-F238E27FC236}">
                <a16:creationId xmlns:a16="http://schemas.microsoft.com/office/drawing/2014/main" id="{825A6547-DC02-4D9C-2624-DF6D016AA2B3}"/>
              </a:ext>
            </a:extLst>
          </p:cNvPr>
          <p:cNvSpPr txBox="1"/>
          <p:nvPr/>
        </p:nvSpPr>
        <p:spPr>
          <a:xfrm>
            <a:off x="2197393" y="1330272"/>
            <a:ext cx="7499499" cy="783193"/>
          </a:xfrm>
          <a:custGeom>
            <a:avLst/>
            <a:gdLst>
              <a:gd name="csX0" fmla="*/ 0 w 7499499"/>
              <a:gd name="csY0" fmla="*/ 130535 h 783193"/>
              <a:gd name="csX1" fmla="*/ 130535 w 7499499"/>
              <a:gd name="csY1" fmla="*/ 0 h 783193"/>
              <a:gd name="csX2" fmla="*/ 7368964 w 7499499"/>
              <a:gd name="csY2" fmla="*/ 0 h 783193"/>
              <a:gd name="csX3" fmla="*/ 7499499 w 7499499"/>
              <a:gd name="csY3" fmla="*/ 130535 h 783193"/>
              <a:gd name="csX4" fmla="*/ 7499499 w 7499499"/>
              <a:gd name="csY4" fmla="*/ 652658 h 783193"/>
              <a:gd name="csX5" fmla="*/ 7368964 w 7499499"/>
              <a:gd name="csY5" fmla="*/ 783193 h 783193"/>
              <a:gd name="csX6" fmla="*/ 130535 w 7499499"/>
              <a:gd name="csY6" fmla="*/ 783193 h 783193"/>
              <a:gd name="csX7" fmla="*/ 0 w 7499499"/>
              <a:gd name="csY7" fmla="*/ 652658 h 783193"/>
              <a:gd name="csX8" fmla="*/ 0 w 7499499"/>
              <a:gd name="csY8" fmla="*/ 130535 h 783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1. Em đến trường cùng ai?</a:t>
            </a:r>
          </a:p>
        </p:txBody>
      </p:sp>
      <p:sp>
        <p:nvSpPr>
          <p:cNvPr id="18" name="TextBox 17">
            <a:extLst>
              <a:ext uri="{FF2B5EF4-FFF2-40B4-BE49-F238E27FC236}">
                <a16:creationId xmlns:a16="http://schemas.microsoft.com/office/drawing/2014/main" id="{A0D74A27-006F-CBB3-645B-5F7827E8DB81}"/>
              </a:ext>
            </a:extLst>
          </p:cNvPr>
          <p:cNvSpPr txBox="1"/>
          <p:nvPr/>
        </p:nvSpPr>
        <p:spPr>
          <a:xfrm>
            <a:off x="2197393" y="2563649"/>
            <a:ext cx="7499499" cy="783193"/>
          </a:xfrm>
          <a:custGeom>
            <a:avLst/>
            <a:gdLst>
              <a:gd name="csX0" fmla="*/ 0 w 7499499"/>
              <a:gd name="csY0" fmla="*/ 130535 h 783193"/>
              <a:gd name="csX1" fmla="*/ 130535 w 7499499"/>
              <a:gd name="csY1" fmla="*/ 0 h 783193"/>
              <a:gd name="csX2" fmla="*/ 7368964 w 7499499"/>
              <a:gd name="csY2" fmla="*/ 0 h 783193"/>
              <a:gd name="csX3" fmla="*/ 7499499 w 7499499"/>
              <a:gd name="csY3" fmla="*/ 130535 h 783193"/>
              <a:gd name="csX4" fmla="*/ 7499499 w 7499499"/>
              <a:gd name="csY4" fmla="*/ 652658 h 783193"/>
              <a:gd name="csX5" fmla="*/ 7368964 w 7499499"/>
              <a:gd name="csY5" fmla="*/ 783193 h 783193"/>
              <a:gd name="csX6" fmla="*/ 130535 w 7499499"/>
              <a:gd name="csY6" fmla="*/ 783193 h 783193"/>
              <a:gd name="csX7" fmla="*/ 0 w 7499499"/>
              <a:gd name="csY7" fmla="*/ 652658 h 783193"/>
              <a:gd name="csX8" fmla="*/ 0 w 7499499"/>
              <a:gd name="csY8" fmla="*/ 130535 h 783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9" name="TextBox 18">
            <a:extLst>
              <a:ext uri="{FF2B5EF4-FFF2-40B4-BE49-F238E27FC236}">
                <a16:creationId xmlns:a16="http://schemas.microsoft.com/office/drawing/2014/main" id="{63EE65EF-C668-AFDF-D0E2-D927B0BED694}"/>
              </a:ext>
            </a:extLst>
          </p:cNvPr>
          <p:cNvSpPr txBox="1"/>
          <p:nvPr/>
        </p:nvSpPr>
        <p:spPr>
          <a:xfrm>
            <a:off x="2261189" y="3754495"/>
            <a:ext cx="7499499" cy="1464231"/>
          </a:xfrm>
          <a:custGeom>
            <a:avLst/>
            <a:gdLst>
              <a:gd name="csX0" fmla="*/ 0 w 7499499"/>
              <a:gd name="csY0" fmla="*/ 244043 h 1464231"/>
              <a:gd name="csX1" fmla="*/ 244043 w 7499499"/>
              <a:gd name="csY1" fmla="*/ 0 h 1464231"/>
              <a:gd name="csX2" fmla="*/ 7255456 w 7499499"/>
              <a:gd name="csY2" fmla="*/ 0 h 1464231"/>
              <a:gd name="csX3" fmla="*/ 7499499 w 7499499"/>
              <a:gd name="csY3" fmla="*/ 244043 h 1464231"/>
              <a:gd name="csX4" fmla="*/ 7499499 w 7499499"/>
              <a:gd name="csY4" fmla="*/ 1220188 h 1464231"/>
              <a:gd name="csX5" fmla="*/ 7255456 w 7499499"/>
              <a:gd name="csY5" fmla="*/ 1464231 h 1464231"/>
              <a:gd name="csX6" fmla="*/ 244043 w 7499499"/>
              <a:gd name="csY6" fmla="*/ 1464231 h 1464231"/>
              <a:gd name="csX7" fmla="*/ 0 w 7499499"/>
              <a:gd name="csY7" fmla="*/ 1220188 h 1464231"/>
              <a:gd name="csX8" fmla="*/ 0 w 7499499"/>
              <a:gd name="csY8" fmla="*/ 244043 h 1464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3. Đường đến trường hôm đó có gì đặc biệt?</a:t>
            </a:r>
          </a:p>
        </p:txBody>
      </p:sp>
      <p:sp>
        <p:nvSpPr>
          <p:cNvPr id="20" name="TextBox 19">
            <a:extLst>
              <a:ext uri="{FF2B5EF4-FFF2-40B4-BE49-F238E27FC236}">
                <a16:creationId xmlns:a16="http://schemas.microsoft.com/office/drawing/2014/main" id="{A053C791-1DF4-393D-E8CD-132E2CAFB89E}"/>
              </a:ext>
            </a:extLst>
          </p:cNvPr>
          <p:cNvSpPr txBox="1"/>
          <p:nvPr/>
        </p:nvSpPr>
        <p:spPr>
          <a:xfrm>
            <a:off x="1892596" y="5487603"/>
            <a:ext cx="8782492" cy="783193"/>
          </a:xfrm>
          <a:custGeom>
            <a:avLst/>
            <a:gdLst>
              <a:gd name="csX0" fmla="*/ 0 w 8782492"/>
              <a:gd name="csY0" fmla="*/ 130535 h 783193"/>
              <a:gd name="csX1" fmla="*/ 130535 w 8782492"/>
              <a:gd name="csY1" fmla="*/ 0 h 783193"/>
              <a:gd name="csX2" fmla="*/ 8651957 w 8782492"/>
              <a:gd name="csY2" fmla="*/ 0 h 783193"/>
              <a:gd name="csX3" fmla="*/ 8782492 w 8782492"/>
              <a:gd name="csY3" fmla="*/ 130535 h 783193"/>
              <a:gd name="csX4" fmla="*/ 8782492 w 8782492"/>
              <a:gd name="csY4" fmla="*/ 652658 h 783193"/>
              <a:gd name="csX5" fmla="*/ 8651957 w 8782492"/>
              <a:gd name="csY5" fmla="*/ 783193 h 783193"/>
              <a:gd name="csX6" fmla="*/ 130535 w 8782492"/>
              <a:gd name="csY6" fmla="*/ 783193 h 783193"/>
              <a:gd name="csX7" fmla="*/ 0 w 8782492"/>
              <a:gd name="csY7" fmla="*/ 652658 h 783193"/>
              <a:gd name="csX8" fmla="*/ 0 w 8782492"/>
              <a:gd name="csY8" fmla="*/ 130535 h 783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82492" h="783193" fill="none" extrusionOk="0">
                <a:moveTo>
                  <a:pt x="0" y="130535"/>
                </a:moveTo>
                <a:cubicBezTo>
                  <a:pt x="34" y="59354"/>
                  <a:pt x="64014" y="9349"/>
                  <a:pt x="130535" y="0"/>
                </a:cubicBezTo>
                <a:cubicBezTo>
                  <a:pt x="1292568" y="72427"/>
                  <a:pt x="7631796" y="61419"/>
                  <a:pt x="8651957" y="0"/>
                </a:cubicBezTo>
                <a:cubicBezTo>
                  <a:pt x="8722691" y="-9347"/>
                  <a:pt x="8778425" y="57213"/>
                  <a:pt x="8782492" y="130535"/>
                </a:cubicBezTo>
                <a:cubicBezTo>
                  <a:pt x="8794939" y="329527"/>
                  <a:pt x="8796727" y="484495"/>
                  <a:pt x="8782492" y="652658"/>
                </a:cubicBezTo>
                <a:cubicBezTo>
                  <a:pt x="8784188" y="716144"/>
                  <a:pt x="8720079" y="778743"/>
                  <a:pt x="8651957" y="783193"/>
                </a:cubicBezTo>
                <a:cubicBezTo>
                  <a:pt x="5742243" y="813020"/>
                  <a:pt x="3381315" y="703887"/>
                  <a:pt x="130535" y="783193"/>
                </a:cubicBezTo>
                <a:cubicBezTo>
                  <a:pt x="61183" y="782883"/>
                  <a:pt x="-5922" y="725921"/>
                  <a:pt x="0" y="652658"/>
                </a:cubicBezTo>
                <a:cubicBezTo>
                  <a:pt x="-14019" y="492013"/>
                  <a:pt x="-46165" y="255654"/>
                  <a:pt x="0" y="130535"/>
                </a:cubicBezTo>
                <a:close/>
              </a:path>
              <a:path w="8782492" h="783193" stroke="0" extrusionOk="0">
                <a:moveTo>
                  <a:pt x="0" y="130535"/>
                </a:moveTo>
                <a:cubicBezTo>
                  <a:pt x="11239" y="61506"/>
                  <a:pt x="63655" y="10859"/>
                  <a:pt x="130535" y="0"/>
                </a:cubicBezTo>
                <a:cubicBezTo>
                  <a:pt x="2628694" y="123000"/>
                  <a:pt x="5007780" y="-96860"/>
                  <a:pt x="8651957" y="0"/>
                </a:cubicBezTo>
                <a:cubicBezTo>
                  <a:pt x="8718016" y="-4598"/>
                  <a:pt x="8783766" y="55875"/>
                  <a:pt x="8782492" y="130535"/>
                </a:cubicBezTo>
                <a:cubicBezTo>
                  <a:pt x="8755094" y="378734"/>
                  <a:pt x="8818889" y="418835"/>
                  <a:pt x="8782492" y="652658"/>
                </a:cubicBezTo>
                <a:cubicBezTo>
                  <a:pt x="8781578" y="725081"/>
                  <a:pt x="8720087" y="782545"/>
                  <a:pt x="8651957" y="783193"/>
                </a:cubicBezTo>
                <a:cubicBezTo>
                  <a:pt x="5759603" y="622486"/>
                  <a:pt x="3246123"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Shape 2407"/>
        <p:cNvGrpSpPr/>
        <p:nvPr/>
      </p:nvGrpSpPr>
      <p:grpSpPr>
        <a:xfrm>
          <a:off x="0" y="0"/>
          <a:ext cx="0" cy="0"/>
          <a:chOff x="0" y="0"/>
          <a:chExt cx="0" cy="0"/>
        </a:xfrm>
      </p:grpSpPr>
      <p:sp>
        <p:nvSpPr>
          <p:cNvPr id="2" name="TextBox 9">
            <a:extLst>
              <a:ext uri="{FF2B5EF4-FFF2-40B4-BE49-F238E27FC236}">
                <a16:creationId xmlns:a16="http://schemas.microsoft.com/office/drawing/2014/main" id="{0CC140BA-86DD-F39D-CE6E-2B2872A580E2}"/>
              </a:ext>
            </a:extLst>
          </p:cNvPr>
          <p:cNvSpPr txBox="1"/>
          <p:nvPr/>
        </p:nvSpPr>
        <p:spPr>
          <a:xfrm>
            <a:off x="3159761" y="443542"/>
            <a:ext cx="612980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400" b="0" i="0" u="none" strike="noStrike" kern="1200" cap="none" spc="0" normalizeH="0" baseline="0" noProof="0" dirty="0">
                <a:ln w="28575">
                  <a:solidFill>
                    <a:prstClr val="white"/>
                  </a:solidFill>
                </a:ln>
                <a:solidFill>
                  <a:srgbClr val="FF5B9D"/>
                </a:solidFill>
                <a:effectLst/>
                <a:uLnTx/>
                <a:uFillTx/>
                <a:latin typeface="iCiel Pony" panose="02000000000000000000" pitchFamily="2" charset="0"/>
                <a:ea typeface="+mn-ea"/>
                <a:cs typeface="+mn-cs"/>
              </a:rPr>
              <a:t>CHIA</a:t>
            </a:r>
            <a:r>
              <a:rPr kumimoji="0" lang="vi-VN" sz="6400" b="0" i="0" u="none" strike="noStrike" kern="1200" cap="none" spc="0" normalizeH="0" baseline="0" noProof="0" dirty="0">
                <a:ln w="28575">
                  <a:solidFill>
                    <a:prstClr val="white"/>
                  </a:solidFill>
                </a:ln>
                <a:solidFill>
                  <a:srgbClr val="92D050"/>
                </a:solidFill>
                <a:effectLst/>
                <a:uLnTx/>
                <a:uFillTx/>
                <a:latin typeface="iCiel Pony" panose="02000000000000000000" pitchFamily="2" charset="0"/>
                <a:ea typeface="+mn-ea"/>
                <a:cs typeface="+mn-cs"/>
              </a:rPr>
              <a:t> </a:t>
            </a:r>
            <a:r>
              <a:rPr kumimoji="0" lang="vi-VN" sz="6400" b="0" i="0" u="none" strike="noStrike" kern="1200" cap="none" spc="0" normalizeH="0" baseline="0" noProof="0">
                <a:ln w="28575">
                  <a:solidFill>
                    <a:prstClr val="white"/>
                  </a:solidFill>
                </a:ln>
                <a:solidFill>
                  <a:srgbClr val="0F9ED5">
                    <a:lumMod val="75000"/>
                  </a:srgbClr>
                </a:solidFill>
                <a:effectLst/>
                <a:uLnTx/>
                <a:uFillTx/>
                <a:latin typeface="iCiel Pony" panose="02000000000000000000" pitchFamily="2" charset="0"/>
                <a:ea typeface="+mn-ea"/>
                <a:cs typeface="+mn-cs"/>
              </a:rPr>
              <a:t>SẺ</a:t>
            </a: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 </a:t>
            </a:r>
            <a:br>
              <a:rPr kumimoji="0" lang="en-US"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b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TRƯỚC </a:t>
            </a:r>
            <a:r>
              <a:rPr kumimoji="0" lang="vi-VN"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rPr>
              <a:t>LỚP</a:t>
            </a:r>
            <a:endParaRPr kumimoji="0" lang="en-US"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389258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sX0" fmla="*/ 0 w 7499499"/>
              <a:gd name="csY0" fmla="*/ 130535 h 783193"/>
              <a:gd name="csX1" fmla="*/ 130535 w 7499499"/>
              <a:gd name="csY1" fmla="*/ 0 h 783193"/>
              <a:gd name="csX2" fmla="*/ 7368964 w 7499499"/>
              <a:gd name="csY2" fmla="*/ 0 h 783193"/>
              <a:gd name="csX3" fmla="*/ 7499499 w 7499499"/>
              <a:gd name="csY3" fmla="*/ 130535 h 783193"/>
              <a:gd name="csX4" fmla="*/ 7499499 w 7499499"/>
              <a:gd name="csY4" fmla="*/ 652658 h 783193"/>
              <a:gd name="csX5" fmla="*/ 7368964 w 7499499"/>
              <a:gd name="csY5" fmla="*/ 783193 h 783193"/>
              <a:gd name="csX6" fmla="*/ 130535 w 7499499"/>
              <a:gd name="csY6" fmla="*/ 783193 h 783193"/>
              <a:gd name="csX7" fmla="*/ 0 w 7499499"/>
              <a:gd name="csY7" fmla="*/ 652658 h 783193"/>
              <a:gd name="csX8" fmla="*/ 0 w 7499499"/>
              <a:gd name="csY8" fmla="*/ 130535 h 783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824870"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0000"/>
                </a:solidFill>
                <a:latin typeface="Cambria" panose="02040503050406030204" pitchFamily="18" charset="0"/>
                <a:ea typeface="Cambria" panose="02040503050406030204" pitchFamily="18" charset="0"/>
              </a:rPr>
              <a:t>Thời tiết hôm đó nắng đẹp, gió mát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sX0" fmla="*/ 0 w 7499499"/>
              <a:gd name="csY0" fmla="*/ 130535 h 783193"/>
              <a:gd name="csX1" fmla="*/ 130535 w 7499499"/>
              <a:gd name="csY1" fmla="*/ 0 h 783193"/>
              <a:gd name="csX2" fmla="*/ 7368964 w 7499499"/>
              <a:gd name="csY2" fmla="*/ 0 h 783193"/>
              <a:gd name="csX3" fmla="*/ 7499499 w 7499499"/>
              <a:gd name="csY3" fmla="*/ 130535 h 783193"/>
              <a:gd name="csX4" fmla="*/ 7499499 w 7499499"/>
              <a:gd name="csY4" fmla="*/ 652658 h 783193"/>
              <a:gd name="csX5" fmla="*/ 7368964 w 7499499"/>
              <a:gd name="csY5" fmla="*/ 783193 h 783193"/>
              <a:gd name="csX6" fmla="*/ 130535 w 7499499"/>
              <a:gd name="csY6" fmla="*/ 783193 h 783193"/>
              <a:gd name="csX7" fmla="*/ 0 w 7499499"/>
              <a:gd name="csY7" fmla="*/ 652658 h 783193"/>
              <a:gd name="csX8" fmla="*/ 0 w 7499499"/>
              <a:gd name="csY8" fmla="*/ 130535 h 783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Em đến trường cùng ai?</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307724"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đến trường cùng bố mẹ</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325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sX0" fmla="*/ 0 w 7499499"/>
              <a:gd name="csY0" fmla="*/ 244043 h 1464231"/>
              <a:gd name="csX1" fmla="*/ 244043 w 7499499"/>
              <a:gd name="csY1" fmla="*/ 0 h 1464231"/>
              <a:gd name="csX2" fmla="*/ 7255456 w 7499499"/>
              <a:gd name="csY2" fmla="*/ 0 h 1464231"/>
              <a:gd name="csX3" fmla="*/ 7499499 w 7499499"/>
              <a:gd name="csY3" fmla="*/ 244043 h 1464231"/>
              <a:gd name="csX4" fmla="*/ 7499499 w 7499499"/>
              <a:gd name="csY4" fmla="*/ 1220188 h 1464231"/>
              <a:gd name="csX5" fmla="*/ 7255456 w 7499499"/>
              <a:gd name="csY5" fmla="*/ 1464231 h 1464231"/>
              <a:gd name="csX6" fmla="*/ 244043 w 7499499"/>
              <a:gd name="csY6" fmla="*/ 1464231 h 1464231"/>
              <a:gd name="csX7" fmla="*/ 0 w 7499499"/>
              <a:gd name="csY7" fmla="*/ 1220188 h 1464231"/>
              <a:gd name="csX8" fmla="*/ 0 w 7499499"/>
              <a:gd name="csY8" fmla="*/ 244043 h 1464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mbria" panose="02040503050406030204" pitchFamily="18" charset="0"/>
                <a:ea typeface="Cambria" panose="02040503050406030204" pitchFamily="18" charset="0"/>
              </a:rPr>
              <a:t>Buổi học hôm đó rất vui. Em được tham gia nhiều hoạt động như: thể dục giữa giờ, đọc sách ở thư viện, chơi đùa cùng bạn bè, được cô giáo khen.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8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sX0" fmla="*/ 0 w 7499499"/>
              <a:gd name="csY0" fmla="*/ 244043 h 1464231"/>
              <a:gd name="csX1" fmla="*/ 244043 w 7499499"/>
              <a:gd name="csY1" fmla="*/ 0 h 1464231"/>
              <a:gd name="csX2" fmla="*/ 7255456 w 7499499"/>
              <a:gd name="csY2" fmla="*/ 0 h 1464231"/>
              <a:gd name="csX3" fmla="*/ 7499499 w 7499499"/>
              <a:gd name="csY3" fmla="*/ 244043 h 1464231"/>
              <a:gd name="csX4" fmla="*/ 7499499 w 7499499"/>
              <a:gd name="csY4" fmla="*/ 1220188 h 1464231"/>
              <a:gd name="csX5" fmla="*/ 7255456 w 7499499"/>
              <a:gd name="csY5" fmla="*/ 1464231 h 1464231"/>
              <a:gd name="csX6" fmla="*/ 244043 w 7499499"/>
              <a:gd name="csY6" fmla="*/ 1464231 h 1464231"/>
              <a:gd name="csX7" fmla="*/ 0 w 7499499"/>
              <a:gd name="csY7" fmla="*/ 1220188 h 1464231"/>
              <a:gd name="csX8" fmla="*/ 0 w 7499499"/>
              <a:gd name="csY8" fmla="*/ 244043 h 1464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Đường đến trường hôm đó có gì đặc biệt?</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Đường đến trường đông đúc, xe cộ tấp nập, cây cối tươi vui như chào đón em tới trường.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82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38911"/>
          </a:xfrm>
          <a:custGeom>
            <a:avLst/>
            <a:gdLst/>
            <a:ahLst/>
            <a:cxnLst/>
            <a:rect l="l" t="t" r="r" b="b"/>
            <a:pathLst>
              <a:path w="13807118" h="7258366">
                <a:moveTo>
                  <a:pt x="0" y="0"/>
                </a:moveTo>
                <a:lnTo>
                  <a:pt x="13807118" y="0"/>
                </a:lnTo>
                <a:lnTo>
                  <a:pt x="13807118" y="7258366"/>
                </a:lnTo>
                <a:lnTo>
                  <a:pt x="0" y="7258366"/>
                </a:lnTo>
                <a:lnTo>
                  <a:pt x="0" y="0"/>
                </a:lnTo>
                <a:close/>
              </a:path>
            </a:pathLst>
          </a:custGeom>
          <a:blipFill>
            <a:blip r:embed="rId5"/>
            <a:stretch>
              <a:fillRect l="-16398" t="-59570" r="-8011" b="-77383"/>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095890" y="493615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7859855" y="4958853"/>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800" y="1994932"/>
            <a:ext cx="1780561" cy="4177269"/>
          </a:xfrm>
          <a:custGeom>
            <a:avLst/>
            <a:gdLst/>
            <a:ahLst/>
            <a:cxnLst/>
            <a:rect l="l" t="t" r="r" b="b"/>
            <a:pathLst>
              <a:path w="2670841" h="6265903">
                <a:moveTo>
                  <a:pt x="0" y="0"/>
                </a:moveTo>
                <a:lnTo>
                  <a:pt x="2670841" y="0"/>
                </a:lnTo>
                <a:lnTo>
                  <a:pt x="2670841" y="6265903"/>
                </a:lnTo>
                <a:lnTo>
                  <a:pt x="0" y="626590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33512">
            <a:off x="5089159" y="568671"/>
            <a:ext cx="1861047" cy="535051"/>
          </a:xfrm>
          <a:custGeom>
            <a:avLst/>
            <a:gdLst/>
            <a:ahLst/>
            <a:cxnLst/>
            <a:rect l="l" t="t" r="r" b="b"/>
            <a:pathLst>
              <a:path w="2791571" h="802577">
                <a:moveTo>
                  <a:pt x="0" y="0"/>
                </a:moveTo>
                <a:lnTo>
                  <a:pt x="2791572" y="0"/>
                </a:lnTo>
                <a:lnTo>
                  <a:pt x="2791572" y="802577"/>
                </a:lnTo>
                <a:lnTo>
                  <a:pt x="0" y="802577"/>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041902" y="4583552"/>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090C4873-D216-6F9A-6347-D101B76E398E}"/>
              </a:ext>
            </a:extLst>
          </p:cNvPr>
          <p:cNvPicPr>
            <a:picLocks noChangeAspect="1"/>
          </p:cNvPicPr>
          <p:nvPr/>
        </p:nvPicPr>
        <p:blipFill>
          <a:blip r:embed="rId13"/>
          <a:stretch>
            <a:fillRect/>
          </a:stretch>
        </p:blipFill>
        <p:spPr>
          <a:xfrm>
            <a:off x="3975247" y="1507276"/>
            <a:ext cx="4245311" cy="4000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325</Words>
  <Application>Microsoft Office PowerPoint</Application>
  <PresentationFormat>Widescreen</PresentationFormat>
  <Paragraphs>22</Paragraphs>
  <Slides>13</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Aptos</vt:lpstr>
      <vt:lpstr>Aptos Display</vt:lpstr>
      <vt:lpstr>Arial</vt:lpstr>
      <vt:lpstr>Calibri</vt:lpstr>
      <vt:lpstr>Cambria</vt:lpstr>
      <vt:lpstr>HP001 4 hàng</vt:lpstr>
      <vt:lpstr>iCiel Pony</vt:lpstr>
      <vt:lpstr>Lobster</vt:lpstr>
      <vt:lpstr>SVN-Genica Pro</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16</cp:revision>
  <dcterms:created xsi:type="dcterms:W3CDTF">2022-06-20T10:07:59Z</dcterms:created>
  <dcterms:modified xsi:type="dcterms:W3CDTF">2025-12-23T17:51:18Z</dcterms:modified>
</cp:coreProperties>
</file>