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Lst>
  <p:notesMasterIdLst>
    <p:notesMasterId r:id="rId17"/>
  </p:notesMasterIdLst>
  <p:sldIdLst>
    <p:sldId id="572" r:id="rId4"/>
    <p:sldId id="267" r:id="rId5"/>
    <p:sldId id="256" r:id="rId6"/>
    <p:sldId id="258" r:id="rId7"/>
    <p:sldId id="257" r:id="rId8"/>
    <p:sldId id="288" r:id="rId9"/>
    <p:sldId id="295" r:id="rId10"/>
    <p:sldId id="296" r:id="rId11"/>
    <p:sldId id="297" r:id="rId12"/>
    <p:sldId id="264" r:id="rId13"/>
    <p:sldId id="298" r:id="rId14"/>
    <p:sldId id="299"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84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l 3530" userId="8bb29dd29252cc9b" providerId="LiveId" clId="{E18B1210-29C0-4320-9C73-9DAF2A1228F1}"/>
    <pc:docChg chg="delSld modSld">
      <pc:chgData name="Dell 3530" userId="8bb29dd29252cc9b" providerId="LiveId" clId="{E18B1210-29C0-4320-9C73-9DAF2A1228F1}" dt="2025-12-23T17:31:07.736" v="1" actId="1076"/>
      <pc:docMkLst>
        <pc:docMk/>
      </pc:docMkLst>
      <pc:sldChg chg="del">
        <pc:chgData name="Dell 3530" userId="8bb29dd29252cc9b" providerId="LiveId" clId="{E18B1210-29C0-4320-9C73-9DAF2A1228F1}" dt="2025-12-23T17:31:01.090" v="0" actId="47"/>
        <pc:sldMkLst>
          <pc:docMk/>
          <pc:sldMk cId="3130122647" sldId="271"/>
        </pc:sldMkLst>
      </pc:sldChg>
      <pc:sldChg chg="modSp mod">
        <pc:chgData name="Dell 3530" userId="8bb29dd29252cc9b" providerId="LiveId" clId="{E18B1210-29C0-4320-9C73-9DAF2A1228F1}" dt="2025-12-23T17:31:07.736" v="1" actId="1076"/>
        <pc:sldMkLst>
          <pc:docMk/>
          <pc:sldMk cId="1788424074" sldId="296"/>
        </pc:sldMkLst>
        <pc:spChg chg="mod">
          <ac:chgData name="Dell 3530" userId="8bb29dd29252cc9b" providerId="LiveId" clId="{E18B1210-29C0-4320-9C73-9DAF2A1228F1}" dt="2025-12-23T17:31:07.736" v="1" actId="1076"/>
          <ac:spMkLst>
            <pc:docMk/>
            <pc:sldMk cId="1788424074" sldId="296"/>
            <ac:spMk id="15" creationId="{968C4359-7747-4D55-A72E-3A22B46A50A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3B01A-EB7E-4F05-82A4-39A7C8585CD5}"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BCDCE-7A19-41C0-A1B6-4DB74B71E50D}" type="slidenum">
              <a:rPr lang="en-US" smtClean="0"/>
              <a:t>‹#›</a:t>
            </a:fld>
            <a:endParaRPr lang="en-US"/>
          </a:p>
        </p:txBody>
      </p:sp>
    </p:spTree>
    <p:extLst>
      <p:ext uri="{BB962C8B-B14F-4D97-AF65-F5344CB8AC3E}">
        <p14:creationId xmlns:p14="http://schemas.microsoft.com/office/powerpoint/2010/main" val="2114078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28236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0729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33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2533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04471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4949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9568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4845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933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255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6851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5095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57657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22730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60251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25089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3728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C3B9FC4D-CC4F-491F-8057-34A1214837EB}"/>
              </a:ext>
            </a:extLst>
          </p:cNvPr>
          <p:cNvGrpSpPr/>
          <p:nvPr/>
        </p:nvGrpSpPr>
        <p:grpSpPr>
          <a:xfrm>
            <a:off x="-43451" y="1"/>
            <a:ext cx="12278902" cy="6858001"/>
            <a:chOff x="500344" y="619695"/>
            <a:chExt cx="12278902" cy="6858001"/>
          </a:xfrm>
        </p:grpSpPr>
        <p:sp>
          <p:nvSpPr>
            <p:cNvPr id="13" name="矩形: 圆角 12">
              <a:extLst>
                <a:ext uri="{FF2B5EF4-FFF2-40B4-BE49-F238E27FC236}">
                  <a16:creationId xmlns:a16="http://schemas.microsoft.com/office/drawing/2014/main" id="{CD2D8970-F433-414D-8F2F-F9D17F6D24A7}"/>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4" name="图片 13" descr="图片包含 建筑物, 窗户&#10;&#10;自动生成的说明">
              <a:extLst>
                <a:ext uri="{FF2B5EF4-FFF2-40B4-BE49-F238E27FC236}">
                  <a16:creationId xmlns:a16="http://schemas.microsoft.com/office/drawing/2014/main" id="{FFCFEF86-6DC7-4F0A-A06B-2921658018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5" name="图片 4" descr="图片包含 屏幕截图&#10;&#10;自动生成的说明">
            <a:extLst>
              <a:ext uri="{FF2B5EF4-FFF2-40B4-BE49-F238E27FC236}">
                <a16:creationId xmlns:a16="http://schemas.microsoft.com/office/drawing/2014/main" id="{B1FC2EE2-DAF3-471C-9F1C-3A9E2253D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50" y="762001"/>
            <a:ext cx="9932103" cy="5254957"/>
          </a:xfrm>
          <a:prstGeom prst="rect">
            <a:avLst/>
          </a:prstGeom>
          <a:effectLst>
            <a:outerShdw blurRad="63500" dist="50800" dir="5400000" sx="101000" sy="101000" algn="t" rotWithShape="0">
              <a:prstClr val="black">
                <a:alpha val="13000"/>
              </a:prstClr>
            </a:outerShdw>
          </a:effectLst>
        </p:spPr>
      </p:pic>
      <p:pic>
        <p:nvPicPr>
          <p:cNvPr id="6" name="图片 5">
            <a:extLst>
              <a:ext uri="{FF2B5EF4-FFF2-40B4-BE49-F238E27FC236}">
                <a16:creationId xmlns:a16="http://schemas.microsoft.com/office/drawing/2014/main" id="{16EFF0B6-8CFA-4BFE-9D80-4E38E3F4C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6006" y="219618"/>
            <a:ext cx="3491878" cy="732033"/>
          </a:xfrm>
          <a:prstGeom prst="rect">
            <a:avLst/>
          </a:prstGeom>
        </p:spPr>
      </p:pic>
      <p:sp>
        <p:nvSpPr>
          <p:cNvPr id="7" name="矩形: 圆角 6">
            <a:extLst>
              <a:ext uri="{FF2B5EF4-FFF2-40B4-BE49-F238E27FC236}">
                <a16:creationId xmlns:a16="http://schemas.microsoft.com/office/drawing/2014/main" id="{979286C8-4D4D-43A2-BD80-2F5E61E94188}"/>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圆角 7">
            <a:extLst>
              <a:ext uri="{FF2B5EF4-FFF2-40B4-BE49-F238E27FC236}">
                <a16:creationId xmlns:a16="http://schemas.microsoft.com/office/drawing/2014/main" id="{A45FDE3B-9CE4-42CA-9CAE-58971F8C3609}"/>
              </a:ext>
            </a:extLst>
          </p:cNvPr>
          <p:cNvSpPr/>
          <p:nvPr/>
        </p:nvSpPr>
        <p:spPr>
          <a:xfrm>
            <a:off x="505884" y="331698"/>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2" name="图片 11" descr="图片包含 玩具, 玩偶&#10;&#10;自动生成的说明">
            <a:extLst>
              <a:ext uri="{FF2B5EF4-FFF2-40B4-BE49-F238E27FC236}">
                <a16:creationId xmlns:a16="http://schemas.microsoft.com/office/drawing/2014/main" id="{31A8D379-E19A-4D25-9354-325C1E44A2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6595" y="4823850"/>
            <a:ext cx="1494799" cy="1621545"/>
          </a:xfrm>
          <a:prstGeom prst="rect">
            <a:avLst/>
          </a:prstGeom>
        </p:spPr>
      </p:pic>
    </p:spTree>
    <p:extLst>
      <p:ext uri="{BB962C8B-B14F-4D97-AF65-F5344CB8AC3E}">
        <p14:creationId xmlns:p14="http://schemas.microsoft.com/office/powerpoint/2010/main" val="321532633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90491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71661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C3B9FC4D-CC4F-491F-8057-34A1214837EB}"/>
              </a:ext>
            </a:extLst>
          </p:cNvPr>
          <p:cNvGrpSpPr/>
          <p:nvPr/>
        </p:nvGrpSpPr>
        <p:grpSpPr>
          <a:xfrm>
            <a:off x="-43451" y="0"/>
            <a:ext cx="12278902" cy="6858001"/>
            <a:chOff x="500344" y="619695"/>
            <a:chExt cx="12278902" cy="6858001"/>
          </a:xfrm>
        </p:grpSpPr>
        <p:sp>
          <p:nvSpPr>
            <p:cNvPr id="13" name="矩形: 圆角 12">
              <a:extLst>
                <a:ext uri="{FF2B5EF4-FFF2-40B4-BE49-F238E27FC236}">
                  <a16:creationId xmlns:a16="http://schemas.microsoft.com/office/drawing/2014/main" id="{CD2D8970-F433-414D-8F2F-F9D17F6D24A7}"/>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图片包含 建筑物, 窗户&#10;&#10;自动生成的说明">
              <a:extLst>
                <a:ext uri="{FF2B5EF4-FFF2-40B4-BE49-F238E27FC236}">
                  <a16:creationId xmlns:a16="http://schemas.microsoft.com/office/drawing/2014/main" id="{FFCFEF86-6DC7-4F0A-A06B-2921658018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5" name="图片 4" descr="图片包含 屏幕截图&#10;&#10;自动生成的说明">
            <a:extLst>
              <a:ext uri="{FF2B5EF4-FFF2-40B4-BE49-F238E27FC236}">
                <a16:creationId xmlns:a16="http://schemas.microsoft.com/office/drawing/2014/main" id="{B1FC2EE2-DAF3-471C-9F1C-3A9E2253D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49" y="762000"/>
            <a:ext cx="9932103" cy="5254957"/>
          </a:xfrm>
          <a:prstGeom prst="rect">
            <a:avLst/>
          </a:prstGeom>
          <a:effectLst>
            <a:outerShdw blurRad="63500" dist="50800" dir="5400000" sx="101000" sy="101000" algn="t" rotWithShape="0">
              <a:prstClr val="black">
                <a:alpha val="13000"/>
              </a:prstClr>
            </a:outerShdw>
          </a:effectLst>
        </p:spPr>
      </p:pic>
      <p:pic>
        <p:nvPicPr>
          <p:cNvPr id="6" name="图片 5">
            <a:extLst>
              <a:ext uri="{FF2B5EF4-FFF2-40B4-BE49-F238E27FC236}">
                <a16:creationId xmlns:a16="http://schemas.microsoft.com/office/drawing/2014/main" id="{16EFF0B6-8CFA-4BFE-9D80-4E38E3F4C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6006" y="219617"/>
            <a:ext cx="3491878" cy="732033"/>
          </a:xfrm>
          <a:prstGeom prst="rect">
            <a:avLst/>
          </a:prstGeom>
        </p:spPr>
      </p:pic>
      <p:sp>
        <p:nvSpPr>
          <p:cNvPr id="7" name="矩形: 圆角 6">
            <a:extLst>
              <a:ext uri="{FF2B5EF4-FFF2-40B4-BE49-F238E27FC236}">
                <a16:creationId xmlns:a16="http://schemas.microsoft.com/office/drawing/2014/main" id="{979286C8-4D4D-43A2-BD80-2F5E61E94188}"/>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A45FDE3B-9CE4-42CA-9CAE-58971F8C3609}"/>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玩具, 玩偶&#10;&#10;自动生成的说明">
            <a:extLst>
              <a:ext uri="{FF2B5EF4-FFF2-40B4-BE49-F238E27FC236}">
                <a16:creationId xmlns:a16="http://schemas.microsoft.com/office/drawing/2014/main" id="{31A8D379-E19A-4D25-9354-325C1E44A2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6594" y="4823849"/>
            <a:ext cx="1494799" cy="1621545"/>
          </a:xfrm>
          <a:prstGeom prst="rect">
            <a:avLst/>
          </a:prstGeom>
        </p:spPr>
      </p:pic>
    </p:spTree>
    <p:extLst>
      <p:ext uri="{BB962C8B-B14F-4D97-AF65-F5344CB8AC3E}">
        <p14:creationId xmlns:p14="http://schemas.microsoft.com/office/powerpoint/2010/main" val="351129057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02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114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8977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20186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B5A1745-A3C5-4D9A-B266-17FE80A66BE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19250" y="495300"/>
            <a:ext cx="1209377" cy="1209377"/>
          </a:xfrm>
          <a:prstGeom prst="rect">
            <a:avLst/>
          </a:prstGeom>
        </p:spPr>
      </p:pic>
    </p:spTree>
    <p:extLst>
      <p:ext uri="{BB962C8B-B14F-4D97-AF65-F5344CB8AC3E}">
        <p14:creationId xmlns:p14="http://schemas.microsoft.com/office/powerpoint/2010/main" val="19116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4317556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65564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7.svg"/><Relationship Id="rId18" Type="http://schemas.openxmlformats.org/officeDocument/2006/relationships/image" Target="../media/image54.png"/><Relationship Id="rId3" Type="http://schemas.openxmlformats.org/officeDocument/2006/relationships/image" Target="../media/image13.svg"/><Relationship Id="rId7" Type="http://schemas.openxmlformats.org/officeDocument/2006/relationships/image" Target="../media/image24.svg"/><Relationship Id="rId12" Type="http://schemas.openxmlformats.org/officeDocument/2006/relationships/image" Target="../media/image51.png"/><Relationship Id="rId17" Type="http://schemas.openxmlformats.org/officeDocument/2006/relationships/image" Target="../media/image53.png"/><Relationship Id="rId2" Type="http://schemas.openxmlformats.org/officeDocument/2006/relationships/image" Target="../media/image46.png"/><Relationship Id="rId16"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9.svg"/><Relationship Id="rId5" Type="http://schemas.openxmlformats.org/officeDocument/2006/relationships/image" Target="../media/image15.svg"/><Relationship Id="rId15" Type="http://schemas.openxmlformats.org/officeDocument/2006/relationships/image" Target="../media/image11.svg"/><Relationship Id="rId10" Type="http://schemas.openxmlformats.org/officeDocument/2006/relationships/image" Target="../media/image50.png"/><Relationship Id="rId4" Type="http://schemas.openxmlformats.org/officeDocument/2006/relationships/image" Target="../media/image14.png"/><Relationship Id="rId9" Type="http://schemas.openxmlformats.org/officeDocument/2006/relationships/image" Target="../media/image49.svg"/><Relationship Id="rId1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1.svg"/><Relationship Id="rId3" Type="http://schemas.openxmlformats.org/officeDocument/2006/relationships/image" Target="../media/image13.svg"/><Relationship Id="rId7" Type="http://schemas.openxmlformats.org/officeDocument/2006/relationships/image" Target="../media/image24.svg"/><Relationship Id="rId12" Type="http://schemas.openxmlformats.org/officeDocument/2006/relationships/image" Target="../media/image10.png"/><Relationship Id="rId17" Type="http://schemas.openxmlformats.org/officeDocument/2006/relationships/image" Target="../media/image54.png"/><Relationship Id="rId2" Type="http://schemas.openxmlformats.org/officeDocument/2006/relationships/image" Target="../media/image46.png"/><Relationship Id="rId16"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17.svg"/><Relationship Id="rId5" Type="http://schemas.openxmlformats.org/officeDocument/2006/relationships/image" Target="../media/image15.svg"/><Relationship Id="rId15" Type="http://schemas.openxmlformats.org/officeDocument/2006/relationships/image" Target="../media/image52.png"/><Relationship Id="rId10" Type="http://schemas.openxmlformats.org/officeDocument/2006/relationships/image" Target="../media/image51.png"/><Relationship Id="rId4" Type="http://schemas.openxmlformats.org/officeDocument/2006/relationships/image" Target="../media/image14.png"/><Relationship Id="rId9" Type="http://schemas.openxmlformats.org/officeDocument/2006/relationships/image" Target="../media/image9.svg"/><Relationship Id="rId14"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4.svg"/><Relationship Id="rId7" Type="http://schemas.openxmlformats.org/officeDocument/2006/relationships/image" Target="../media/image57.sv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svg"/><Relationship Id="rId18" Type="http://schemas.openxmlformats.org/officeDocument/2006/relationships/image" Target="../media/image14.png"/><Relationship Id="rId26" Type="http://schemas.openxmlformats.org/officeDocument/2006/relationships/image" Target="../media/image37.png"/><Relationship Id="rId3" Type="http://schemas.openxmlformats.org/officeDocument/2006/relationships/image" Target="../media/image24.svg"/><Relationship Id="rId21" Type="http://schemas.openxmlformats.org/officeDocument/2006/relationships/image" Target="../media/image34.svg"/><Relationship Id="rId7" Type="http://schemas.openxmlformats.org/officeDocument/2006/relationships/image" Target="../media/image28.svg"/><Relationship Id="rId12" Type="http://schemas.openxmlformats.org/officeDocument/2006/relationships/image" Target="../media/image8.png"/><Relationship Id="rId17" Type="http://schemas.openxmlformats.org/officeDocument/2006/relationships/image" Target="../media/image32.svg"/><Relationship Id="rId25" Type="http://schemas.openxmlformats.org/officeDocument/2006/relationships/image" Target="../media/image19.svg"/><Relationship Id="rId2" Type="http://schemas.openxmlformats.org/officeDocument/2006/relationships/image" Target="../media/image23.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11.svg"/><Relationship Id="rId24" Type="http://schemas.openxmlformats.org/officeDocument/2006/relationships/image" Target="../media/image18.png"/><Relationship Id="rId5" Type="http://schemas.openxmlformats.org/officeDocument/2006/relationships/image" Target="../media/image26.svg"/><Relationship Id="rId15" Type="http://schemas.openxmlformats.org/officeDocument/2006/relationships/image" Target="../media/image13.svg"/><Relationship Id="rId23" Type="http://schemas.openxmlformats.org/officeDocument/2006/relationships/image" Target="../media/image36.svg"/><Relationship Id="rId10" Type="http://schemas.openxmlformats.org/officeDocument/2006/relationships/image" Target="../media/image10.png"/><Relationship Id="rId19" Type="http://schemas.openxmlformats.org/officeDocument/2006/relationships/image" Target="../media/image15.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12.png"/><Relationship Id="rId22" Type="http://schemas.openxmlformats.org/officeDocument/2006/relationships/image" Target="../media/image35.png"/><Relationship Id="rId27"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3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FDBFF"/>
        </a:solidFill>
        <a:effectLst/>
      </p:bgPr>
    </p:bg>
    <p:spTree>
      <p:nvGrpSpPr>
        <p:cNvPr id="1" name=""/>
        <p:cNvGrpSpPr/>
        <p:nvPr/>
      </p:nvGrpSpPr>
      <p:grpSpPr>
        <a:xfrm>
          <a:off x="0" y="0"/>
          <a:ext cx="0" cy="0"/>
          <a:chOff x="0" y="0"/>
          <a:chExt cx="0" cy="0"/>
        </a:xfrm>
      </p:grpSpPr>
      <p:grpSp>
        <p:nvGrpSpPr>
          <p:cNvPr id="2" name="Group 2"/>
          <p:cNvGrpSpPr/>
          <p:nvPr/>
        </p:nvGrpSpPr>
        <p:grpSpPr>
          <a:xfrm>
            <a:off x="-71967" y="5516034"/>
            <a:ext cx="4419600" cy="1490133"/>
            <a:chOff x="0" y="0"/>
            <a:chExt cx="1746015" cy="588695"/>
          </a:xfrm>
        </p:grpSpPr>
        <p:sp>
          <p:nvSpPr>
            <p:cNvPr id="3" name="Freeform 3"/>
            <p:cNvSpPr/>
            <p:nvPr/>
          </p:nvSpPr>
          <p:spPr>
            <a:xfrm>
              <a:off x="0" y="0"/>
              <a:ext cx="1746015" cy="588695"/>
            </a:xfrm>
            <a:custGeom>
              <a:avLst/>
              <a:gdLst/>
              <a:ahLst/>
              <a:cxnLst/>
              <a:rect l="l" t="t" r="r" b="b"/>
              <a:pathLst>
                <a:path w="1746015" h="588695">
                  <a:moveTo>
                    <a:pt x="0" y="0"/>
                  </a:moveTo>
                  <a:lnTo>
                    <a:pt x="1746015" y="0"/>
                  </a:lnTo>
                  <a:lnTo>
                    <a:pt x="1746015" y="588695"/>
                  </a:lnTo>
                  <a:lnTo>
                    <a:pt x="0" y="588695"/>
                  </a:lnTo>
                  <a:close/>
                </a:path>
              </a:pathLst>
            </a:custGeom>
            <a:solidFill>
              <a:srgbClr val="72A91A"/>
            </a:solidFill>
          </p:spPr>
          <p:txBody>
            <a:bodyPr/>
            <a:lstStyle/>
            <a:p>
              <a:pPr defTabSz="609630"/>
              <a:endParaRPr lang="en-US" sz="1200">
                <a:solidFill>
                  <a:prstClr val="black"/>
                </a:solidFill>
                <a:latin typeface="Calibri"/>
              </a:endParaRPr>
            </a:p>
          </p:txBody>
        </p:sp>
        <p:sp>
          <p:nvSpPr>
            <p:cNvPr id="4" name="TextBox 4"/>
            <p:cNvSpPr txBox="1"/>
            <p:nvPr/>
          </p:nvSpPr>
          <p:spPr>
            <a:xfrm>
              <a:off x="0" y="-47625"/>
              <a:ext cx="1746015" cy="636320"/>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5" name="Freeform 5"/>
          <p:cNvSpPr/>
          <p:nvPr/>
        </p:nvSpPr>
        <p:spPr>
          <a:xfrm>
            <a:off x="480019" y="5054583"/>
            <a:ext cx="1686704" cy="778951"/>
          </a:xfrm>
          <a:custGeom>
            <a:avLst/>
            <a:gdLst/>
            <a:ahLst/>
            <a:cxnLst/>
            <a:rect l="l" t="t" r="r" b="b"/>
            <a:pathLst>
              <a:path w="2530056" h="1168426">
                <a:moveTo>
                  <a:pt x="0" y="0"/>
                </a:moveTo>
                <a:lnTo>
                  <a:pt x="2530056" y="0"/>
                </a:lnTo>
                <a:lnTo>
                  <a:pt x="2530056" y="1168426"/>
                </a:lnTo>
                <a:lnTo>
                  <a:pt x="0" y="1168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50498" y="5163617"/>
            <a:ext cx="820085" cy="635193"/>
          </a:xfrm>
          <a:custGeom>
            <a:avLst/>
            <a:gdLst/>
            <a:ahLst/>
            <a:cxnLst/>
            <a:rect l="l" t="t" r="r" b="b"/>
            <a:pathLst>
              <a:path w="1230128" h="952790">
                <a:moveTo>
                  <a:pt x="0" y="0"/>
                </a:moveTo>
                <a:lnTo>
                  <a:pt x="1230128" y="0"/>
                </a:lnTo>
                <a:lnTo>
                  <a:pt x="1230128" y="952790"/>
                </a:lnTo>
                <a:lnTo>
                  <a:pt x="0" y="952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130727" y="4823715"/>
            <a:ext cx="16453455" cy="6880536"/>
          </a:xfrm>
          <a:custGeom>
            <a:avLst/>
            <a:gdLst/>
            <a:ahLst/>
            <a:cxnLst/>
            <a:rect l="l" t="t" r="r" b="b"/>
            <a:pathLst>
              <a:path w="24680183" h="10320804">
                <a:moveTo>
                  <a:pt x="0" y="0"/>
                </a:moveTo>
                <a:lnTo>
                  <a:pt x="24680182" y="0"/>
                </a:lnTo>
                <a:lnTo>
                  <a:pt x="24680182" y="10320804"/>
                </a:lnTo>
                <a:lnTo>
                  <a:pt x="0" y="10320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37" name="Group 37"/>
          <p:cNvGrpSpPr/>
          <p:nvPr/>
        </p:nvGrpSpPr>
        <p:grpSpPr>
          <a:xfrm>
            <a:off x="2230387" y="5878501"/>
            <a:ext cx="1819973" cy="415121"/>
            <a:chOff x="0" y="0"/>
            <a:chExt cx="812800" cy="185393"/>
          </a:xfrm>
        </p:grpSpPr>
        <p:sp>
          <p:nvSpPr>
            <p:cNvPr id="38" name="Freeform 38"/>
            <p:cNvSpPr/>
            <p:nvPr/>
          </p:nvSpPr>
          <p:spPr>
            <a:xfrm>
              <a:off x="0" y="0"/>
              <a:ext cx="812800" cy="185393"/>
            </a:xfrm>
            <a:custGeom>
              <a:avLst/>
              <a:gdLst/>
              <a:ahLst/>
              <a:cxnLst/>
              <a:rect l="l" t="t" r="r" b="b"/>
              <a:pathLst>
                <a:path w="812800" h="185393">
                  <a:moveTo>
                    <a:pt x="406400" y="0"/>
                  </a:moveTo>
                  <a:cubicBezTo>
                    <a:pt x="181951" y="0"/>
                    <a:pt x="0" y="41502"/>
                    <a:pt x="0" y="92697"/>
                  </a:cubicBezTo>
                  <a:cubicBezTo>
                    <a:pt x="0" y="143891"/>
                    <a:pt x="181951" y="185393"/>
                    <a:pt x="406400" y="185393"/>
                  </a:cubicBezTo>
                  <a:cubicBezTo>
                    <a:pt x="630849" y="185393"/>
                    <a:pt x="812800" y="143891"/>
                    <a:pt x="812800" y="92697"/>
                  </a:cubicBezTo>
                  <a:cubicBezTo>
                    <a:pt x="812800" y="41502"/>
                    <a:pt x="630849" y="0"/>
                    <a:pt x="406400" y="0"/>
                  </a:cubicBezTo>
                  <a:close/>
                </a:path>
              </a:pathLst>
            </a:custGeom>
            <a:solidFill>
              <a:srgbClr val="5F940A"/>
            </a:solidFill>
          </p:spPr>
          <p:txBody>
            <a:bodyPr/>
            <a:lstStyle/>
            <a:p>
              <a:pPr defTabSz="609630"/>
              <a:endParaRPr lang="en-US" sz="1200">
                <a:solidFill>
                  <a:prstClr val="black"/>
                </a:solidFill>
                <a:latin typeface="Calibri"/>
              </a:endParaRPr>
            </a:p>
          </p:txBody>
        </p:sp>
        <p:sp>
          <p:nvSpPr>
            <p:cNvPr id="39" name="TextBox 39"/>
            <p:cNvSpPr txBox="1"/>
            <p:nvPr/>
          </p:nvSpPr>
          <p:spPr>
            <a:xfrm>
              <a:off x="76200" y="-30244"/>
              <a:ext cx="660400" cy="198257"/>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40" name="Freeform 40"/>
          <p:cNvSpPr/>
          <p:nvPr/>
        </p:nvSpPr>
        <p:spPr>
          <a:xfrm>
            <a:off x="2090475" y="1651000"/>
            <a:ext cx="3294325" cy="4435061"/>
          </a:xfrm>
          <a:custGeom>
            <a:avLst/>
            <a:gdLst/>
            <a:ahLst/>
            <a:cxnLst/>
            <a:rect l="l" t="t" r="r" b="b"/>
            <a:pathLst>
              <a:path w="3149692" h="4114800">
                <a:moveTo>
                  <a:pt x="0" y="0"/>
                </a:moveTo>
                <a:lnTo>
                  <a:pt x="3149693" y="0"/>
                </a:lnTo>
                <a:lnTo>
                  <a:pt x="314969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666317" y="3126018"/>
            <a:ext cx="2292672" cy="908732"/>
          </a:xfrm>
          <a:custGeom>
            <a:avLst/>
            <a:gdLst/>
            <a:ahLst/>
            <a:cxnLst/>
            <a:rect l="l" t="t" r="r" b="b"/>
            <a:pathLst>
              <a:path w="3439008" h="1363098">
                <a:moveTo>
                  <a:pt x="0" y="0"/>
                </a:moveTo>
                <a:lnTo>
                  <a:pt x="3439008" y="0"/>
                </a:lnTo>
                <a:lnTo>
                  <a:pt x="3439008" y="1363097"/>
                </a:lnTo>
                <a:lnTo>
                  <a:pt x="0" y="136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1001298" y="4962709"/>
            <a:ext cx="1686704" cy="778951"/>
          </a:xfrm>
          <a:custGeom>
            <a:avLst/>
            <a:gdLst/>
            <a:ahLst/>
            <a:cxnLst/>
            <a:rect l="l" t="t" r="r" b="b"/>
            <a:pathLst>
              <a:path w="2530056" h="1168426">
                <a:moveTo>
                  <a:pt x="0" y="0"/>
                </a:moveTo>
                <a:lnTo>
                  <a:pt x="2530055" y="0"/>
                </a:lnTo>
                <a:lnTo>
                  <a:pt x="2530055" y="1168426"/>
                </a:lnTo>
                <a:lnTo>
                  <a:pt x="0" y="1168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1471776" y="5071743"/>
            <a:ext cx="820085" cy="635193"/>
          </a:xfrm>
          <a:custGeom>
            <a:avLst/>
            <a:gdLst/>
            <a:ahLst/>
            <a:cxnLst/>
            <a:rect l="l" t="t" r="r" b="b"/>
            <a:pathLst>
              <a:path w="1230128" h="952790">
                <a:moveTo>
                  <a:pt x="0" y="0"/>
                </a:moveTo>
                <a:lnTo>
                  <a:pt x="1230128" y="0"/>
                </a:lnTo>
                <a:lnTo>
                  <a:pt x="1230128" y="952791"/>
                </a:lnTo>
                <a:lnTo>
                  <a:pt x="0" y="9527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6" name="Freeform 46"/>
          <p:cNvSpPr/>
          <p:nvPr/>
        </p:nvSpPr>
        <p:spPr>
          <a:xfrm>
            <a:off x="11409642" y="365319"/>
            <a:ext cx="1939702" cy="991011"/>
          </a:xfrm>
          <a:custGeom>
            <a:avLst/>
            <a:gdLst/>
            <a:ahLst/>
            <a:cxnLst/>
            <a:rect l="l" t="t" r="r" b="b"/>
            <a:pathLst>
              <a:path w="2909553" h="1486517">
                <a:moveTo>
                  <a:pt x="0" y="0"/>
                </a:moveTo>
                <a:lnTo>
                  <a:pt x="2909553" y="0"/>
                </a:lnTo>
                <a:lnTo>
                  <a:pt x="2909553" y="1486517"/>
                </a:lnTo>
                <a:lnTo>
                  <a:pt x="0" y="14865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47" name="Freeform 47"/>
          <p:cNvSpPr/>
          <p:nvPr/>
        </p:nvSpPr>
        <p:spPr>
          <a:xfrm>
            <a:off x="3896072" y="-550796"/>
            <a:ext cx="1409053" cy="1411619"/>
          </a:xfrm>
          <a:custGeom>
            <a:avLst/>
            <a:gdLst/>
            <a:ahLst/>
            <a:cxnLst/>
            <a:rect l="l" t="t" r="r" b="b"/>
            <a:pathLst>
              <a:path w="2113579" h="2117429">
                <a:moveTo>
                  <a:pt x="0" y="0"/>
                </a:moveTo>
                <a:lnTo>
                  <a:pt x="2113579" y="0"/>
                </a:lnTo>
                <a:lnTo>
                  <a:pt x="2113579" y="2117429"/>
                </a:lnTo>
                <a:lnTo>
                  <a:pt x="0" y="21174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grpSp>
        <p:nvGrpSpPr>
          <p:cNvPr id="48" name="Group 47">
            <a:extLst>
              <a:ext uri="{FF2B5EF4-FFF2-40B4-BE49-F238E27FC236}">
                <a16:creationId xmlns:a16="http://schemas.microsoft.com/office/drawing/2014/main" id="{B0D06267-B89F-7DD3-066C-55D6222A59BA}"/>
              </a:ext>
            </a:extLst>
          </p:cNvPr>
          <p:cNvGrpSpPr/>
          <p:nvPr/>
        </p:nvGrpSpPr>
        <p:grpSpPr>
          <a:xfrm>
            <a:off x="4826000" y="431800"/>
            <a:ext cx="6756400" cy="3098800"/>
            <a:chOff x="830733" y="730883"/>
            <a:chExt cx="6921048" cy="2974602"/>
          </a:xfrm>
        </p:grpSpPr>
        <p:grpSp>
          <p:nvGrpSpPr>
            <p:cNvPr id="49" name="组合 3">
              <a:extLst>
                <a:ext uri="{FF2B5EF4-FFF2-40B4-BE49-F238E27FC236}">
                  <a16:creationId xmlns:a16="http://schemas.microsoft.com/office/drawing/2014/main" id="{7441B4EE-3781-439B-B134-5ED0D8AAF945}"/>
                </a:ext>
              </a:extLst>
            </p:cNvPr>
            <p:cNvGrpSpPr/>
            <p:nvPr/>
          </p:nvGrpSpPr>
          <p:grpSpPr>
            <a:xfrm flipH="1">
              <a:off x="830733" y="730883"/>
              <a:ext cx="6921048" cy="2974602"/>
              <a:chOff x="1519698" y="1019175"/>
              <a:chExt cx="8642568" cy="4524375"/>
            </a:xfrm>
          </p:grpSpPr>
          <p:pic>
            <p:nvPicPr>
              <p:cNvPr id="51" name="图片 2">
                <a:extLst>
                  <a:ext uri="{FF2B5EF4-FFF2-40B4-BE49-F238E27FC236}">
                    <a16:creationId xmlns:a16="http://schemas.microsoft.com/office/drawing/2014/main" id="{5BA5FCCC-71CC-AD23-6445-F419CD0C7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29734" y="1019175"/>
                <a:ext cx="7828483" cy="4524375"/>
              </a:xfrm>
              <a:prstGeom prst="rect">
                <a:avLst/>
              </a:prstGeom>
            </p:spPr>
          </p:pic>
          <p:grpSp>
            <p:nvGrpSpPr>
              <p:cNvPr id="52" name="组合 24">
                <a:extLst>
                  <a:ext uri="{FF2B5EF4-FFF2-40B4-BE49-F238E27FC236}">
                    <a16:creationId xmlns:a16="http://schemas.microsoft.com/office/drawing/2014/main" id="{CC0B0DE4-A72D-B9B5-1228-5DB904098D1B}"/>
                  </a:ext>
                </a:extLst>
              </p:cNvPr>
              <p:cNvGrpSpPr/>
              <p:nvPr/>
            </p:nvGrpSpPr>
            <p:grpSpPr>
              <a:xfrm>
                <a:off x="1519698" y="1019175"/>
                <a:ext cx="8642568" cy="3786239"/>
                <a:chOff x="1519698" y="1019175"/>
                <a:chExt cx="8642568" cy="3786239"/>
              </a:xfrm>
            </p:grpSpPr>
            <p:pic>
              <p:nvPicPr>
                <p:cNvPr id="53" name="图片 19">
                  <a:extLst>
                    <a:ext uri="{FF2B5EF4-FFF2-40B4-BE49-F238E27FC236}">
                      <a16:creationId xmlns:a16="http://schemas.microsoft.com/office/drawing/2014/main" id="{F2C2B210-C364-FFAA-F2C6-33C49B337B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19698" y="1019175"/>
                  <a:ext cx="1628169" cy="3105150"/>
                </a:xfrm>
                <a:prstGeom prst="rect">
                  <a:avLst/>
                </a:prstGeom>
              </p:spPr>
            </p:pic>
            <p:pic>
              <p:nvPicPr>
                <p:cNvPr id="54" name="图片 21">
                  <a:extLst>
                    <a:ext uri="{FF2B5EF4-FFF2-40B4-BE49-F238E27FC236}">
                      <a16:creationId xmlns:a16="http://schemas.microsoft.com/office/drawing/2014/main" id="{BCC74FB4-A868-1515-8DEF-C7C449A1481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01087" y="2052585"/>
                  <a:ext cx="1461179" cy="2752829"/>
                </a:xfrm>
                <a:prstGeom prst="rect">
                  <a:avLst/>
                </a:prstGeom>
              </p:spPr>
            </p:pic>
          </p:grpSp>
        </p:grpSp>
        <p:sp>
          <p:nvSpPr>
            <p:cNvPr id="50" name="Rectangle 49">
              <a:extLst>
                <a:ext uri="{FF2B5EF4-FFF2-40B4-BE49-F238E27FC236}">
                  <a16:creationId xmlns:a16="http://schemas.microsoft.com/office/drawing/2014/main" id="{9257113F-626B-E623-F608-F258C17BBE48}"/>
                </a:ext>
              </a:extLst>
            </p:cNvPr>
            <p:cNvSpPr/>
            <p:nvPr/>
          </p:nvSpPr>
          <p:spPr>
            <a:xfrm>
              <a:off x="1884172" y="1073965"/>
              <a:ext cx="4968367" cy="1979455"/>
            </a:xfrm>
            <a:prstGeom prst="rect">
              <a:avLst/>
            </a:prstGeom>
          </p:spPr>
          <p:txBody>
            <a:bodyPr wrap="square">
              <a:spAutoFit/>
            </a:bodyPr>
            <a:lstStyle/>
            <a:p>
              <a:pPr algn="ctr" defTabSz="609630"/>
              <a:r>
                <a:rPr lang="en-US" sz="6400" b="1" dirty="0" err="1">
                  <a:solidFill>
                    <a:srgbClr val="C00000"/>
                  </a:solidFill>
                  <a:latin typeface="Cambria" panose="02040503050406030204" pitchFamily="18" charset="0"/>
                  <a:ea typeface="Cambria" panose="02040503050406030204" pitchFamily="18" charset="0"/>
                </a:rPr>
                <a:t>Kể</a:t>
              </a:r>
              <a:r>
                <a:rPr lang="en-US" sz="6400" b="1" dirty="0">
                  <a:solidFill>
                    <a:srgbClr val="C00000"/>
                  </a:solidFill>
                  <a:latin typeface="Cambria" panose="02040503050406030204" pitchFamily="18" charset="0"/>
                  <a:ea typeface="Cambria" panose="02040503050406030204" pitchFamily="18" charset="0"/>
                </a:rPr>
                <a:t> </a:t>
              </a:r>
              <a:r>
                <a:rPr lang="en-US" sz="6400" b="1" dirty="0" err="1">
                  <a:solidFill>
                    <a:srgbClr val="C00000"/>
                  </a:solidFill>
                  <a:latin typeface="Cambria" panose="02040503050406030204" pitchFamily="18" charset="0"/>
                  <a:ea typeface="Cambria" panose="02040503050406030204" pitchFamily="18" charset="0"/>
                </a:rPr>
                <a:t>chuyện</a:t>
              </a:r>
              <a:r>
                <a:rPr lang="en-US" sz="6400" b="1" dirty="0">
                  <a:solidFill>
                    <a:srgbClr val="C00000"/>
                  </a:solidFill>
                  <a:latin typeface="Cambria" panose="02040503050406030204" pitchFamily="18" charset="0"/>
                  <a:ea typeface="Cambria" panose="02040503050406030204" pitchFamily="18" charset="0"/>
                </a:rPr>
                <a:t> </a:t>
              </a:r>
              <a:r>
                <a:rPr lang="en-US" sz="6400" b="1" dirty="0" err="1">
                  <a:solidFill>
                    <a:srgbClr val="C00000"/>
                  </a:solidFill>
                  <a:latin typeface="Cambria" panose="02040503050406030204" pitchFamily="18" charset="0"/>
                  <a:ea typeface="Cambria" panose="02040503050406030204" pitchFamily="18" charset="0"/>
                </a:rPr>
                <a:t>theo</a:t>
              </a:r>
              <a:r>
                <a:rPr lang="en-US" sz="6400" b="1" dirty="0">
                  <a:solidFill>
                    <a:srgbClr val="C00000"/>
                  </a:solidFill>
                  <a:latin typeface="Cambria" panose="02040503050406030204" pitchFamily="18" charset="0"/>
                  <a:ea typeface="Cambria" panose="02040503050406030204" pitchFamily="18" charset="0"/>
                </a:rPr>
                <a:t> </a:t>
              </a:r>
              <a:r>
                <a:rPr lang="en-US" sz="6400" b="1" dirty="0" err="1">
                  <a:solidFill>
                    <a:srgbClr val="C00000"/>
                  </a:solidFill>
                  <a:latin typeface="Cambria" panose="02040503050406030204" pitchFamily="18" charset="0"/>
                  <a:ea typeface="Cambria" panose="02040503050406030204" pitchFamily="18" charset="0"/>
                </a:rPr>
                <a:t>nhóm</a:t>
              </a:r>
              <a:endParaRPr lang="en-US" sz="6400" b="1" dirty="0">
                <a:solidFill>
                  <a:srgbClr val="C00000"/>
                </a:solidFill>
                <a:latin typeface="Cambria" panose="02040503050406030204" pitchFamily="18" charset="0"/>
                <a:ea typeface="Cambria" panose="02040503050406030204" pitchFamily="18" charset="0"/>
              </a:endParaRPr>
            </a:p>
          </p:txBody>
        </p:sp>
      </p:gr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FDBFF"/>
        </a:solidFill>
        <a:effectLst/>
      </p:bgPr>
    </p:bg>
    <p:spTree>
      <p:nvGrpSpPr>
        <p:cNvPr id="1" name=""/>
        <p:cNvGrpSpPr/>
        <p:nvPr/>
      </p:nvGrpSpPr>
      <p:grpSpPr>
        <a:xfrm>
          <a:off x="0" y="0"/>
          <a:ext cx="0" cy="0"/>
          <a:chOff x="0" y="0"/>
          <a:chExt cx="0" cy="0"/>
        </a:xfrm>
      </p:grpSpPr>
      <p:grpSp>
        <p:nvGrpSpPr>
          <p:cNvPr id="2" name="Group 2"/>
          <p:cNvGrpSpPr/>
          <p:nvPr/>
        </p:nvGrpSpPr>
        <p:grpSpPr>
          <a:xfrm>
            <a:off x="-71967" y="5516034"/>
            <a:ext cx="4419600" cy="1490133"/>
            <a:chOff x="0" y="0"/>
            <a:chExt cx="1746015" cy="588695"/>
          </a:xfrm>
        </p:grpSpPr>
        <p:sp>
          <p:nvSpPr>
            <p:cNvPr id="3" name="Freeform 3"/>
            <p:cNvSpPr/>
            <p:nvPr/>
          </p:nvSpPr>
          <p:spPr>
            <a:xfrm>
              <a:off x="0" y="0"/>
              <a:ext cx="1746015" cy="588695"/>
            </a:xfrm>
            <a:custGeom>
              <a:avLst/>
              <a:gdLst/>
              <a:ahLst/>
              <a:cxnLst/>
              <a:rect l="l" t="t" r="r" b="b"/>
              <a:pathLst>
                <a:path w="1746015" h="588695">
                  <a:moveTo>
                    <a:pt x="0" y="0"/>
                  </a:moveTo>
                  <a:lnTo>
                    <a:pt x="1746015" y="0"/>
                  </a:lnTo>
                  <a:lnTo>
                    <a:pt x="1746015" y="588695"/>
                  </a:lnTo>
                  <a:lnTo>
                    <a:pt x="0" y="588695"/>
                  </a:lnTo>
                  <a:close/>
                </a:path>
              </a:pathLst>
            </a:custGeom>
            <a:solidFill>
              <a:srgbClr val="72A91A"/>
            </a:solidFill>
          </p:spPr>
          <p:txBody>
            <a:bodyPr/>
            <a:lstStyle/>
            <a:p>
              <a:pPr defTabSz="609630"/>
              <a:endParaRPr lang="en-US" sz="1200">
                <a:solidFill>
                  <a:prstClr val="black"/>
                </a:solidFill>
                <a:latin typeface="Calibri"/>
              </a:endParaRPr>
            </a:p>
          </p:txBody>
        </p:sp>
        <p:sp>
          <p:nvSpPr>
            <p:cNvPr id="4" name="TextBox 4"/>
            <p:cNvSpPr txBox="1"/>
            <p:nvPr/>
          </p:nvSpPr>
          <p:spPr>
            <a:xfrm>
              <a:off x="0" y="-47625"/>
              <a:ext cx="1746015" cy="636320"/>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5" name="Freeform 5"/>
          <p:cNvSpPr/>
          <p:nvPr/>
        </p:nvSpPr>
        <p:spPr>
          <a:xfrm>
            <a:off x="480019" y="5054583"/>
            <a:ext cx="1686704" cy="778951"/>
          </a:xfrm>
          <a:custGeom>
            <a:avLst/>
            <a:gdLst/>
            <a:ahLst/>
            <a:cxnLst/>
            <a:rect l="l" t="t" r="r" b="b"/>
            <a:pathLst>
              <a:path w="2530056" h="1168426">
                <a:moveTo>
                  <a:pt x="0" y="0"/>
                </a:moveTo>
                <a:lnTo>
                  <a:pt x="2530056" y="0"/>
                </a:lnTo>
                <a:lnTo>
                  <a:pt x="2530056" y="1168426"/>
                </a:lnTo>
                <a:lnTo>
                  <a:pt x="0" y="1168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50498" y="5163617"/>
            <a:ext cx="820085" cy="635193"/>
          </a:xfrm>
          <a:custGeom>
            <a:avLst/>
            <a:gdLst/>
            <a:ahLst/>
            <a:cxnLst/>
            <a:rect l="l" t="t" r="r" b="b"/>
            <a:pathLst>
              <a:path w="1230128" h="952790">
                <a:moveTo>
                  <a:pt x="0" y="0"/>
                </a:moveTo>
                <a:lnTo>
                  <a:pt x="1230128" y="0"/>
                </a:lnTo>
                <a:lnTo>
                  <a:pt x="1230128" y="952790"/>
                </a:lnTo>
                <a:lnTo>
                  <a:pt x="0" y="952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130727" y="4823715"/>
            <a:ext cx="16453455" cy="6880536"/>
          </a:xfrm>
          <a:custGeom>
            <a:avLst/>
            <a:gdLst/>
            <a:ahLst/>
            <a:cxnLst/>
            <a:rect l="l" t="t" r="r" b="b"/>
            <a:pathLst>
              <a:path w="24680183" h="10320804">
                <a:moveTo>
                  <a:pt x="0" y="0"/>
                </a:moveTo>
                <a:lnTo>
                  <a:pt x="24680182" y="0"/>
                </a:lnTo>
                <a:lnTo>
                  <a:pt x="24680182" y="10320804"/>
                </a:lnTo>
                <a:lnTo>
                  <a:pt x="0" y="10320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37" name="Group 37"/>
          <p:cNvGrpSpPr/>
          <p:nvPr/>
        </p:nvGrpSpPr>
        <p:grpSpPr>
          <a:xfrm>
            <a:off x="2230387" y="5878501"/>
            <a:ext cx="1819973" cy="415121"/>
            <a:chOff x="0" y="0"/>
            <a:chExt cx="812800" cy="185393"/>
          </a:xfrm>
        </p:grpSpPr>
        <p:sp>
          <p:nvSpPr>
            <p:cNvPr id="38" name="Freeform 38"/>
            <p:cNvSpPr/>
            <p:nvPr/>
          </p:nvSpPr>
          <p:spPr>
            <a:xfrm>
              <a:off x="0" y="0"/>
              <a:ext cx="812800" cy="185393"/>
            </a:xfrm>
            <a:custGeom>
              <a:avLst/>
              <a:gdLst/>
              <a:ahLst/>
              <a:cxnLst/>
              <a:rect l="l" t="t" r="r" b="b"/>
              <a:pathLst>
                <a:path w="812800" h="185393">
                  <a:moveTo>
                    <a:pt x="406400" y="0"/>
                  </a:moveTo>
                  <a:cubicBezTo>
                    <a:pt x="181951" y="0"/>
                    <a:pt x="0" y="41502"/>
                    <a:pt x="0" y="92697"/>
                  </a:cubicBezTo>
                  <a:cubicBezTo>
                    <a:pt x="0" y="143891"/>
                    <a:pt x="181951" y="185393"/>
                    <a:pt x="406400" y="185393"/>
                  </a:cubicBezTo>
                  <a:cubicBezTo>
                    <a:pt x="630849" y="185393"/>
                    <a:pt x="812800" y="143891"/>
                    <a:pt x="812800" y="92697"/>
                  </a:cubicBezTo>
                  <a:cubicBezTo>
                    <a:pt x="812800" y="41502"/>
                    <a:pt x="630849" y="0"/>
                    <a:pt x="406400" y="0"/>
                  </a:cubicBezTo>
                  <a:close/>
                </a:path>
              </a:pathLst>
            </a:custGeom>
            <a:solidFill>
              <a:srgbClr val="5F940A"/>
            </a:solidFill>
          </p:spPr>
          <p:txBody>
            <a:bodyPr/>
            <a:lstStyle/>
            <a:p>
              <a:pPr defTabSz="609630"/>
              <a:endParaRPr lang="en-US" sz="1200">
                <a:solidFill>
                  <a:prstClr val="black"/>
                </a:solidFill>
                <a:latin typeface="Calibri"/>
              </a:endParaRPr>
            </a:p>
          </p:txBody>
        </p:sp>
        <p:sp>
          <p:nvSpPr>
            <p:cNvPr id="39" name="TextBox 39"/>
            <p:cNvSpPr txBox="1"/>
            <p:nvPr/>
          </p:nvSpPr>
          <p:spPr>
            <a:xfrm>
              <a:off x="76200" y="-30244"/>
              <a:ext cx="660400" cy="198257"/>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43" name="Freeform 43"/>
          <p:cNvSpPr/>
          <p:nvPr/>
        </p:nvSpPr>
        <p:spPr>
          <a:xfrm>
            <a:off x="-666317" y="3126018"/>
            <a:ext cx="2292672" cy="908732"/>
          </a:xfrm>
          <a:custGeom>
            <a:avLst/>
            <a:gdLst/>
            <a:ahLst/>
            <a:cxnLst/>
            <a:rect l="l" t="t" r="r" b="b"/>
            <a:pathLst>
              <a:path w="3439008" h="1363098">
                <a:moveTo>
                  <a:pt x="0" y="0"/>
                </a:moveTo>
                <a:lnTo>
                  <a:pt x="3439008" y="0"/>
                </a:lnTo>
                <a:lnTo>
                  <a:pt x="3439008" y="1363097"/>
                </a:lnTo>
                <a:lnTo>
                  <a:pt x="0" y="13630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1001298" y="4962709"/>
            <a:ext cx="1686704" cy="778951"/>
          </a:xfrm>
          <a:custGeom>
            <a:avLst/>
            <a:gdLst/>
            <a:ahLst/>
            <a:cxnLst/>
            <a:rect l="l" t="t" r="r" b="b"/>
            <a:pathLst>
              <a:path w="2530056" h="1168426">
                <a:moveTo>
                  <a:pt x="0" y="0"/>
                </a:moveTo>
                <a:lnTo>
                  <a:pt x="2530055" y="0"/>
                </a:lnTo>
                <a:lnTo>
                  <a:pt x="2530055" y="1168426"/>
                </a:lnTo>
                <a:lnTo>
                  <a:pt x="0" y="1168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1471776" y="5071743"/>
            <a:ext cx="820085" cy="635193"/>
          </a:xfrm>
          <a:custGeom>
            <a:avLst/>
            <a:gdLst/>
            <a:ahLst/>
            <a:cxnLst/>
            <a:rect l="l" t="t" r="r" b="b"/>
            <a:pathLst>
              <a:path w="1230128" h="952790">
                <a:moveTo>
                  <a:pt x="0" y="0"/>
                </a:moveTo>
                <a:lnTo>
                  <a:pt x="1230128" y="0"/>
                </a:lnTo>
                <a:lnTo>
                  <a:pt x="1230128" y="952791"/>
                </a:lnTo>
                <a:lnTo>
                  <a:pt x="0" y="9527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6" name="Freeform 46"/>
          <p:cNvSpPr/>
          <p:nvPr/>
        </p:nvSpPr>
        <p:spPr>
          <a:xfrm>
            <a:off x="11409642" y="365319"/>
            <a:ext cx="1939702" cy="991011"/>
          </a:xfrm>
          <a:custGeom>
            <a:avLst/>
            <a:gdLst/>
            <a:ahLst/>
            <a:cxnLst/>
            <a:rect l="l" t="t" r="r" b="b"/>
            <a:pathLst>
              <a:path w="2909553" h="1486517">
                <a:moveTo>
                  <a:pt x="0" y="0"/>
                </a:moveTo>
                <a:lnTo>
                  <a:pt x="2909553" y="0"/>
                </a:lnTo>
                <a:lnTo>
                  <a:pt x="2909553" y="1486517"/>
                </a:lnTo>
                <a:lnTo>
                  <a:pt x="0" y="14865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47" name="Freeform 47"/>
          <p:cNvSpPr/>
          <p:nvPr/>
        </p:nvSpPr>
        <p:spPr>
          <a:xfrm>
            <a:off x="152400" y="-127000"/>
            <a:ext cx="1409053" cy="1411619"/>
          </a:xfrm>
          <a:custGeom>
            <a:avLst/>
            <a:gdLst/>
            <a:ahLst/>
            <a:cxnLst/>
            <a:rect l="l" t="t" r="r" b="b"/>
            <a:pathLst>
              <a:path w="2113579" h="2117429">
                <a:moveTo>
                  <a:pt x="0" y="0"/>
                </a:moveTo>
                <a:lnTo>
                  <a:pt x="2113579" y="0"/>
                </a:lnTo>
                <a:lnTo>
                  <a:pt x="2113579" y="2117429"/>
                </a:lnTo>
                <a:lnTo>
                  <a:pt x="0" y="21174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9" name="图片 2">
            <a:extLst>
              <a:ext uri="{FF2B5EF4-FFF2-40B4-BE49-F238E27FC236}">
                <a16:creationId xmlns:a16="http://schemas.microsoft.com/office/drawing/2014/main" id="{809E7A24-F9D8-942B-D9A3-8E2F08984CF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75" y="1193800"/>
            <a:ext cx="4927600" cy="4927600"/>
          </a:xfrm>
          <a:prstGeom prst="rect">
            <a:avLst/>
          </a:prstGeom>
        </p:spPr>
      </p:pic>
      <p:grpSp>
        <p:nvGrpSpPr>
          <p:cNvPr id="10" name="Group 9">
            <a:extLst>
              <a:ext uri="{FF2B5EF4-FFF2-40B4-BE49-F238E27FC236}">
                <a16:creationId xmlns:a16="http://schemas.microsoft.com/office/drawing/2014/main" id="{A24291F9-C454-3DE4-32E2-06B99D033BCF}"/>
              </a:ext>
            </a:extLst>
          </p:cNvPr>
          <p:cNvGrpSpPr/>
          <p:nvPr/>
        </p:nvGrpSpPr>
        <p:grpSpPr>
          <a:xfrm>
            <a:off x="4826000" y="431800"/>
            <a:ext cx="6756400" cy="3098800"/>
            <a:chOff x="830733" y="730883"/>
            <a:chExt cx="6921048" cy="2974602"/>
          </a:xfrm>
        </p:grpSpPr>
        <p:grpSp>
          <p:nvGrpSpPr>
            <p:cNvPr id="11" name="组合 3">
              <a:extLst>
                <a:ext uri="{FF2B5EF4-FFF2-40B4-BE49-F238E27FC236}">
                  <a16:creationId xmlns:a16="http://schemas.microsoft.com/office/drawing/2014/main" id="{B4DA9D6A-1D06-FA7C-B43A-C068314C719C}"/>
                </a:ext>
              </a:extLst>
            </p:cNvPr>
            <p:cNvGrpSpPr/>
            <p:nvPr/>
          </p:nvGrpSpPr>
          <p:grpSpPr>
            <a:xfrm flipH="1">
              <a:off x="830733" y="730883"/>
              <a:ext cx="6921048" cy="2974602"/>
              <a:chOff x="1519698" y="1019175"/>
              <a:chExt cx="8642568" cy="4524375"/>
            </a:xfrm>
          </p:grpSpPr>
          <p:pic>
            <p:nvPicPr>
              <p:cNvPr id="13" name="图片 2">
                <a:extLst>
                  <a:ext uri="{FF2B5EF4-FFF2-40B4-BE49-F238E27FC236}">
                    <a16:creationId xmlns:a16="http://schemas.microsoft.com/office/drawing/2014/main" id="{FADA45E4-3DBB-A3FE-689E-1147B33A5D5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29734" y="1019175"/>
                <a:ext cx="7828483" cy="4524375"/>
              </a:xfrm>
              <a:prstGeom prst="rect">
                <a:avLst/>
              </a:prstGeom>
            </p:spPr>
          </p:pic>
          <p:grpSp>
            <p:nvGrpSpPr>
              <p:cNvPr id="14" name="组合 24">
                <a:extLst>
                  <a:ext uri="{FF2B5EF4-FFF2-40B4-BE49-F238E27FC236}">
                    <a16:creationId xmlns:a16="http://schemas.microsoft.com/office/drawing/2014/main" id="{B8011217-28A5-81F9-8442-0E61C9B31EB9}"/>
                  </a:ext>
                </a:extLst>
              </p:cNvPr>
              <p:cNvGrpSpPr/>
              <p:nvPr/>
            </p:nvGrpSpPr>
            <p:grpSpPr>
              <a:xfrm>
                <a:off x="1519698" y="1019175"/>
                <a:ext cx="8642568" cy="3786239"/>
                <a:chOff x="1519698" y="1019175"/>
                <a:chExt cx="8642568" cy="3786239"/>
              </a:xfrm>
            </p:grpSpPr>
            <p:pic>
              <p:nvPicPr>
                <p:cNvPr id="15" name="图片 19">
                  <a:extLst>
                    <a:ext uri="{FF2B5EF4-FFF2-40B4-BE49-F238E27FC236}">
                      <a16:creationId xmlns:a16="http://schemas.microsoft.com/office/drawing/2014/main" id="{CD088E7B-41C5-6E99-F786-0009B3FFCD8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19698" y="1019175"/>
                  <a:ext cx="1628169" cy="3105150"/>
                </a:xfrm>
                <a:prstGeom prst="rect">
                  <a:avLst/>
                </a:prstGeom>
              </p:spPr>
            </p:pic>
            <p:pic>
              <p:nvPicPr>
                <p:cNvPr id="16" name="图片 21">
                  <a:extLst>
                    <a:ext uri="{FF2B5EF4-FFF2-40B4-BE49-F238E27FC236}">
                      <a16:creationId xmlns:a16="http://schemas.microsoft.com/office/drawing/2014/main" id="{665CD50F-D70B-31AB-6C0F-69DE8E731F7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01087" y="2052585"/>
                  <a:ext cx="1461179" cy="2752829"/>
                </a:xfrm>
                <a:prstGeom prst="rect">
                  <a:avLst/>
                </a:prstGeom>
              </p:spPr>
            </p:pic>
          </p:grpSp>
        </p:grpSp>
        <p:sp>
          <p:nvSpPr>
            <p:cNvPr id="12" name="Rectangle 11">
              <a:extLst>
                <a:ext uri="{FF2B5EF4-FFF2-40B4-BE49-F238E27FC236}">
                  <a16:creationId xmlns:a16="http://schemas.microsoft.com/office/drawing/2014/main" id="{286AD5F0-0962-2172-89A6-2F8E04BC9C14}"/>
                </a:ext>
              </a:extLst>
            </p:cNvPr>
            <p:cNvSpPr/>
            <p:nvPr/>
          </p:nvSpPr>
          <p:spPr>
            <a:xfrm>
              <a:off x="1884172" y="1073965"/>
              <a:ext cx="4968367" cy="1979455"/>
            </a:xfrm>
            <a:prstGeom prst="rect">
              <a:avLst/>
            </a:prstGeom>
          </p:spPr>
          <p:txBody>
            <a:bodyPr wrap="square">
              <a:spAutoFit/>
            </a:bodyPr>
            <a:lstStyle/>
            <a:p>
              <a:pPr algn="ctr" defTabSz="609630"/>
              <a:r>
                <a:rPr lang="en-US" sz="6400" b="1" dirty="0" err="1">
                  <a:solidFill>
                    <a:srgbClr val="C00000"/>
                  </a:solidFill>
                  <a:latin typeface="Cambria" panose="02040503050406030204" pitchFamily="18" charset="0"/>
                  <a:ea typeface="Cambria" panose="02040503050406030204" pitchFamily="18" charset="0"/>
                </a:rPr>
                <a:t>Nhóm</a:t>
              </a:r>
              <a:r>
                <a:rPr lang="en-US" sz="6400" b="1" dirty="0">
                  <a:solidFill>
                    <a:srgbClr val="C00000"/>
                  </a:solidFill>
                  <a:latin typeface="Cambria" panose="02040503050406030204" pitchFamily="18" charset="0"/>
                  <a:ea typeface="Cambria" panose="02040503050406030204" pitchFamily="18" charset="0"/>
                </a:rPr>
                <a:t> </a:t>
              </a:r>
              <a:r>
                <a:rPr lang="en-US" sz="6400" b="1" dirty="0" err="1">
                  <a:solidFill>
                    <a:srgbClr val="C00000"/>
                  </a:solidFill>
                  <a:latin typeface="Cambria" panose="02040503050406030204" pitchFamily="18" charset="0"/>
                  <a:ea typeface="Cambria" panose="02040503050406030204" pitchFamily="18" charset="0"/>
                </a:rPr>
                <a:t>kể</a:t>
              </a:r>
              <a:r>
                <a:rPr lang="en-US" sz="6400" b="1" dirty="0">
                  <a:solidFill>
                    <a:srgbClr val="C00000"/>
                  </a:solidFill>
                  <a:latin typeface="Cambria" panose="02040503050406030204" pitchFamily="18" charset="0"/>
                  <a:ea typeface="Cambria" panose="02040503050406030204" pitchFamily="18" charset="0"/>
                </a:rPr>
                <a:t> </a:t>
              </a:r>
              <a:r>
                <a:rPr lang="en-US" sz="6400" b="1" dirty="0" err="1">
                  <a:solidFill>
                    <a:srgbClr val="C00000"/>
                  </a:solidFill>
                  <a:latin typeface="Cambria" panose="02040503050406030204" pitchFamily="18" charset="0"/>
                  <a:ea typeface="Cambria" panose="02040503050406030204" pitchFamily="18" charset="0"/>
                </a:rPr>
                <a:t>trước</a:t>
              </a:r>
              <a:r>
                <a:rPr lang="en-US" sz="6400" b="1" dirty="0">
                  <a:solidFill>
                    <a:srgbClr val="C00000"/>
                  </a:solidFill>
                  <a:latin typeface="Cambria" panose="02040503050406030204" pitchFamily="18" charset="0"/>
                  <a:ea typeface="Cambria" panose="02040503050406030204" pitchFamily="18" charset="0"/>
                </a:rPr>
                <a:t> </a:t>
              </a:r>
              <a:r>
                <a:rPr lang="en-US" sz="6400" b="1" dirty="0" err="1">
                  <a:solidFill>
                    <a:srgbClr val="C00000"/>
                  </a:solidFill>
                  <a:latin typeface="Cambria" panose="02040503050406030204" pitchFamily="18" charset="0"/>
                  <a:ea typeface="Cambria" panose="02040503050406030204" pitchFamily="18" charset="0"/>
                </a:rPr>
                <a:t>lớp</a:t>
              </a:r>
              <a:endParaRPr lang="en-US" sz="64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8277979"/>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D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9F2EB-A2E7-AEB9-F278-2E68FE94FD7F}"/>
              </a:ext>
            </a:extLst>
          </p:cNvPr>
          <p:cNvSpPr txBox="1"/>
          <p:nvPr/>
        </p:nvSpPr>
        <p:spPr>
          <a:xfrm>
            <a:off x="2020185" y="533400"/>
            <a:ext cx="9165265" cy="1938992"/>
          </a:xfrm>
          <a:prstGeom prst="rect">
            <a:avLst/>
          </a:prstGeom>
          <a:noFill/>
        </p:spPr>
        <p:txBody>
          <a:bodyPr wrap="square" rtlCol="0">
            <a:spAutoFit/>
          </a:bodyPr>
          <a:lstStyle/>
          <a:p>
            <a:pPr algn="ctr" defTabSz="304815">
              <a:defRPr/>
            </a:pP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Em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thể</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giải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thích</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hiện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tượng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mặt</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trời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và</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mặt</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trời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lặn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cho</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chó</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đốm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nghe</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không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p>
        </p:txBody>
      </p:sp>
      <p:sp>
        <p:nvSpPr>
          <p:cNvPr id="4" name="Rectangle: Rounded Corners 3">
            <a:extLst>
              <a:ext uri="{FF2B5EF4-FFF2-40B4-BE49-F238E27FC236}">
                <a16:creationId xmlns:a16="http://schemas.microsoft.com/office/drawing/2014/main" id="{9BC18796-2AC1-7EFF-BF33-475AE9902309}"/>
              </a:ext>
            </a:extLst>
          </p:cNvPr>
          <p:cNvSpPr/>
          <p:nvPr/>
        </p:nvSpPr>
        <p:spPr>
          <a:xfrm>
            <a:off x="1574800" y="2463800"/>
            <a:ext cx="9855200" cy="35052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09630"/>
            <a:r>
              <a:rPr lang="en-US" sz="3600" dirty="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Ta tưởng rằng trái đất đứng yên, mặt trời di chuyển. Nhưng thực chất là trái đất quay xung quanh mặt trời, tạo nên hiện tượng ngày và đêm. Con người không cảm nhận được trái đất đang di chuyển mà tưởng mặt trời chuyển động.</a:t>
            </a:r>
          </a:p>
        </p:txBody>
      </p:sp>
    </p:spTree>
    <p:extLst>
      <p:ext uri="{BB962C8B-B14F-4D97-AF65-F5344CB8AC3E}">
        <p14:creationId xmlns:p14="http://schemas.microsoft.com/office/powerpoint/2010/main" val="206347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FDBFF"/>
        </a:solidFill>
        <a:effectLst/>
      </p:bgPr>
    </p:bg>
    <p:spTree>
      <p:nvGrpSpPr>
        <p:cNvPr id="1" name=""/>
        <p:cNvGrpSpPr/>
        <p:nvPr/>
      </p:nvGrpSpPr>
      <p:grpSpPr>
        <a:xfrm>
          <a:off x="0" y="0"/>
          <a:ext cx="0" cy="0"/>
          <a:chOff x="0" y="0"/>
          <a:chExt cx="0" cy="0"/>
        </a:xfrm>
      </p:grpSpPr>
      <p:sp>
        <p:nvSpPr>
          <p:cNvPr id="2" name="Freeform 2"/>
          <p:cNvSpPr/>
          <p:nvPr/>
        </p:nvSpPr>
        <p:spPr>
          <a:xfrm>
            <a:off x="-2130727" y="4874515"/>
            <a:ext cx="16453455" cy="6880536"/>
          </a:xfrm>
          <a:custGeom>
            <a:avLst/>
            <a:gdLst/>
            <a:ahLst/>
            <a:cxnLst/>
            <a:rect l="l" t="t" r="r" b="b"/>
            <a:pathLst>
              <a:path w="24680183" h="10320804">
                <a:moveTo>
                  <a:pt x="0" y="0"/>
                </a:moveTo>
                <a:lnTo>
                  <a:pt x="24680182" y="0"/>
                </a:lnTo>
                <a:lnTo>
                  <a:pt x="24680182" y="10320804"/>
                </a:lnTo>
                <a:lnTo>
                  <a:pt x="0" y="10320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8811688" y="-905649"/>
            <a:ext cx="2106836" cy="2110673"/>
          </a:xfrm>
          <a:custGeom>
            <a:avLst/>
            <a:gdLst/>
            <a:ahLst/>
            <a:cxnLst/>
            <a:rect l="l" t="t" r="r" b="b"/>
            <a:pathLst>
              <a:path w="3160254" h="3166010">
                <a:moveTo>
                  <a:pt x="0" y="0"/>
                </a:moveTo>
                <a:lnTo>
                  <a:pt x="3160254" y="0"/>
                </a:lnTo>
                <a:lnTo>
                  <a:pt x="3160254" y="3166010"/>
                </a:lnTo>
                <a:lnTo>
                  <a:pt x="0" y="31660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3657600" y="584200"/>
            <a:ext cx="6973648" cy="5486400"/>
            <a:chOff x="0" y="0"/>
            <a:chExt cx="3892920" cy="3062689"/>
          </a:xfrm>
        </p:grpSpPr>
        <p:sp>
          <p:nvSpPr>
            <p:cNvPr id="11" name="Freeform 11"/>
            <p:cNvSpPr/>
            <p:nvPr/>
          </p:nvSpPr>
          <p:spPr>
            <a:xfrm>
              <a:off x="0" y="0"/>
              <a:ext cx="3892920" cy="3062689"/>
            </a:xfrm>
            <a:custGeom>
              <a:avLst/>
              <a:gdLst/>
              <a:ahLst/>
              <a:cxnLst/>
              <a:rect l="l" t="t" r="r" b="b"/>
              <a:pathLst>
                <a:path w="3892920" h="3062689">
                  <a:moveTo>
                    <a:pt x="14802" y="0"/>
                  </a:moveTo>
                  <a:lnTo>
                    <a:pt x="3878118" y="0"/>
                  </a:lnTo>
                  <a:cubicBezTo>
                    <a:pt x="3886293" y="0"/>
                    <a:pt x="3892920" y="6627"/>
                    <a:pt x="3892920" y="14802"/>
                  </a:cubicBezTo>
                  <a:lnTo>
                    <a:pt x="3892920" y="3047887"/>
                  </a:lnTo>
                  <a:cubicBezTo>
                    <a:pt x="3892920" y="3056062"/>
                    <a:pt x="3886293" y="3062689"/>
                    <a:pt x="3878118" y="3062689"/>
                  </a:cubicBezTo>
                  <a:lnTo>
                    <a:pt x="14802" y="3062689"/>
                  </a:lnTo>
                  <a:cubicBezTo>
                    <a:pt x="6627" y="3062689"/>
                    <a:pt x="0" y="3056062"/>
                    <a:pt x="0" y="3047887"/>
                  </a:cubicBezTo>
                  <a:lnTo>
                    <a:pt x="0" y="14802"/>
                  </a:lnTo>
                  <a:cubicBezTo>
                    <a:pt x="0" y="6627"/>
                    <a:pt x="6627" y="0"/>
                    <a:pt x="14802"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2" name="TextBox 12"/>
            <p:cNvSpPr txBox="1"/>
            <p:nvPr/>
          </p:nvSpPr>
          <p:spPr>
            <a:xfrm>
              <a:off x="0" y="-47625"/>
              <a:ext cx="3892920" cy="3110314"/>
            </a:xfrm>
            <a:prstGeom prst="rect">
              <a:avLst/>
            </a:prstGeom>
          </p:spPr>
          <p:txBody>
            <a:bodyPr lIns="33867" tIns="33867" rIns="33867" bIns="33867" rtlCol="0" anchor="ctr"/>
            <a:lstStyle/>
            <a:p>
              <a:pPr defTabSz="609630">
                <a:lnSpc>
                  <a:spcPts val="1867"/>
                </a:lnSpc>
              </a:pPr>
              <a:endParaRPr sz="1200">
                <a:solidFill>
                  <a:prstClr val="black"/>
                </a:solidFill>
                <a:latin typeface="Calibri"/>
              </a:endParaRPr>
            </a:p>
          </p:txBody>
        </p:sp>
      </p:grpSp>
      <p:sp>
        <p:nvSpPr>
          <p:cNvPr id="18" name="Freeform 18"/>
          <p:cNvSpPr/>
          <p:nvPr/>
        </p:nvSpPr>
        <p:spPr>
          <a:xfrm flipH="1">
            <a:off x="863600" y="2311400"/>
            <a:ext cx="2229258" cy="4027853"/>
          </a:xfrm>
          <a:custGeom>
            <a:avLst/>
            <a:gdLst/>
            <a:ahLst/>
            <a:cxnLst/>
            <a:rect l="l" t="t" r="r" b="b"/>
            <a:pathLst>
              <a:path w="2075739" h="3706677">
                <a:moveTo>
                  <a:pt x="2075739" y="0"/>
                </a:moveTo>
                <a:lnTo>
                  <a:pt x="0" y="0"/>
                </a:lnTo>
                <a:lnTo>
                  <a:pt x="0" y="3706677"/>
                </a:lnTo>
                <a:lnTo>
                  <a:pt x="2075739" y="3706677"/>
                </a:lnTo>
                <a:lnTo>
                  <a:pt x="207573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52" name="Picture 51" descr="A blue and orange text&#10;&#10;AI-generated content may be incorrect.">
            <a:extLst>
              <a:ext uri="{FF2B5EF4-FFF2-40B4-BE49-F238E27FC236}">
                <a16:creationId xmlns:a16="http://schemas.microsoft.com/office/drawing/2014/main" id="{9C26E14A-F241-EF14-6E2F-E0DADEF75F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7601" y="2108200"/>
            <a:ext cx="7054687" cy="243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DB"/>
        </a:solidFill>
        <a:effectLst/>
      </p:bgPr>
    </p:bg>
    <p:spTree>
      <p:nvGrpSpPr>
        <p:cNvPr id="1" name=""/>
        <p:cNvGrpSpPr/>
        <p:nvPr/>
      </p:nvGrpSpPr>
      <p:grpSpPr>
        <a:xfrm>
          <a:off x="0" y="0"/>
          <a:ext cx="0" cy="0"/>
          <a:chOff x="0" y="0"/>
          <a:chExt cx="0" cy="0"/>
        </a:xfrm>
      </p:grpSpPr>
      <p:grpSp>
        <p:nvGrpSpPr>
          <p:cNvPr id="2" name="Group 2"/>
          <p:cNvGrpSpPr/>
          <p:nvPr/>
        </p:nvGrpSpPr>
        <p:grpSpPr>
          <a:xfrm>
            <a:off x="7776633" y="0"/>
            <a:ext cx="4419600" cy="6078113"/>
            <a:chOff x="0" y="0"/>
            <a:chExt cx="1746015" cy="2401230"/>
          </a:xfrm>
        </p:grpSpPr>
        <p:sp>
          <p:nvSpPr>
            <p:cNvPr id="3" name="Freeform 3"/>
            <p:cNvSpPr/>
            <p:nvPr/>
          </p:nvSpPr>
          <p:spPr>
            <a:xfrm>
              <a:off x="0" y="0"/>
              <a:ext cx="1746015" cy="2401230"/>
            </a:xfrm>
            <a:custGeom>
              <a:avLst/>
              <a:gdLst/>
              <a:ahLst/>
              <a:cxnLst/>
              <a:rect l="l" t="t" r="r" b="b"/>
              <a:pathLst>
                <a:path w="1746015" h="2401230">
                  <a:moveTo>
                    <a:pt x="0" y="0"/>
                  </a:moveTo>
                  <a:lnTo>
                    <a:pt x="1746015" y="0"/>
                  </a:lnTo>
                  <a:lnTo>
                    <a:pt x="1746015" y="2401230"/>
                  </a:lnTo>
                  <a:lnTo>
                    <a:pt x="0" y="2401230"/>
                  </a:lnTo>
                  <a:close/>
                </a:path>
              </a:pathLst>
            </a:custGeom>
            <a:solidFill>
              <a:srgbClr val="AEDCFF"/>
            </a:solidFill>
          </p:spPr>
          <p:txBody>
            <a:bodyPr/>
            <a:lstStyle/>
            <a:p>
              <a:pPr defTabSz="609630"/>
              <a:endParaRPr lang="en-US" sz="1200">
                <a:solidFill>
                  <a:prstClr val="black"/>
                </a:solidFill>
                <a:latin typeface="Calibri"/>
              </a:endParaRPr>
            </a:p>
          </p:txBody>
        </p:sp>
        <p:sp>
          <p:nvSpPr>
            <p:cNvPr id="4" name="TextBox 4"/>
            <p:cNvSpPr txBox="1"/>
            <p:nvPr/>
          </p:nvSpPr>
          <p:spPr>
            <a:xfrm>
              <a:off x="0" y="-47625"/>
              <a:ext cx="1746015" cy="244885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nvGrpSpPr>
          <p:cNvPr id="5" name="Group 5"/>
          <p:cNvGrpSpPr/>
          <p:nvPr/>
        </p:nvGrpSpPr>
        <p:grpSpPr>
          <a:xfrm>
            <a:off x="7776633" y="5367867"/>
            <a:ext cx="4419600" cy="1490133"/>
            <a:chOff x="0" y="0"/>
            <a:chExt cx="1746015" cy="588695"/>
          </a:xfrm>
        </p:grpSpPr>
        <p:sp>
          <p:nvSpPr>
            <p:cNvPr id="6" name="Freeform 6"/>
            <p:cNvSpPr/>
            <p:nvPr/>
          </p:nvSpPr>
          <p:spPr>
            <a:xfrm>
              <a:off x="0" y="0"/>
              <a:ext cx="1746015" cy="588695"/>
            </a:xfrm>
            <a:custGeom>
              <a:avLst/>
              <a:gdLst/>
              <a:ahLst/>
              <a:cxnLst/>
              <a:rect l="l" t="t" r="r" b="b"/>
              <a:pathLst>
                <a:path w="1746015" h="588695">
                  <a:moveTo>
                    <a:pt x="0" y="0"/>
                  </a:moveTo>
                  <a:lnTo>
                    <a:pt x="1746015" y="0"/>
                  </a:lnTo>
                  <a:lnTo>
                    <a:pt x="1746015" y="588695"/>
                  </a:lnTo>
                  <a:lnTo>
                    <a:pt x="0" y="588695"/>
                  </a:lnTo>
                  <a:close/>
                </a:path>
              </a:pathLst>
            </a:custGeom>
            <a:solidFill>
              <a:srgbClr val="72A91A"/>
            </a:solidFill>
          </p:spPr>
          <p:txBody>
            <a:bodyPr/>
            <a:lstStyle/>
            <a:p>
              <a:pPr defTabSz="609630"/>
              <a:endParaRPr lang="en-US" sz="1200">
                <a:solidFill>
                  <a:prstClr val="black"/>
                </a:solidFill>
                <a:latin typeface="Calibri"/>
              </a:endParaRPr>
            </a:p>
          </p:txBody>
        </p:sp>
        <p:sp>
          <p:nvSpPr>
            <p:cNvPr id="7" name="TextBox 7"/>
            <p:cNvSpPr txBox="1"/>
            <p:nvPr/>
          </p:nvSpPr>
          <p:spPr>
            <a:xfrm>
              <a:off x="0" y="-47625"/>
              <a:ext cx="1746015" cy="636320"/>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8" name="Freeform 8"/>
          <p:cNvSpPr/>
          <p:nvPr/>
        </p:nvSpPr>
        <p:spPr>
          <a:xfrm>
            <a:off x="6616158" y="1844206"/>
            <a:ext cx="2744750" cy="1087919"/>
          </a:xfrm>
          <a:custGeom>
            <a:avLst/>
            <a:gdLst/>
            <a:ahLst/>
            <a:cxnLst/>
            <a:rect l="l" t="t" r="r" b="b"/>
            <a:pathLst>
              <a:path w="4117125" h="1631879">
                <a:moveTo>
                  <a:pt x="0" y="0"/>
                </a:moveTo>
                <a:lnTo>
                  <a:pt x="4117124" y="0"/>
                </a:lnTo>
                <a:lnTo>
                  <a:pt x="4117124" y="1631879"/>
                </a:lnTo>
                <a:lnTo>
                  <a:pt x="0" y="16318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360908" y="372125"/>
            <a:ext cx="1308831" cy="1311215"/>
          </a:xfrm>
          <a:custGeom>
            <a:avLst/>
            <a:gdLst/>
            <a:ahLst/>
            <a:cxnLst/>
            <a:rect l="l" t="t" r="r" b="b"/>
            <a:pathLst>
              <a:path w="1963247" h="1966823">
                <a:moveTo>
                  <a:pt x="0" y="0"/>
                </a:moveTo>
                <a:lnTo>
                  <a:pt x="1963247" y="0"/>
                </a:lnTo>
                <a:lnTo>
                  <a:pt x="1963247" y="1966822"/>
                </a:lnTo>
                <a:lnTo>
                  <a:pt x="0" y="1966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8328619" y="4906416"/>
            <a:ext cx="1686704" cy="778951"/>
          </a:xfrm>
          <a:custGeom>
            <a:avLst/>
            <a:gdLst/>
            <a:ahLst/>
            <a:cxnLst/>
            <a:rect l="l" t="t" r="r" b="b"/>
            <a:pathLst>
              <a:path w="2530056" h="1168426">
                <a:moveTo>
                  <a:pt x="0" y="0"/>
                </a:moveTo>
                <a:lnTo>
                  <a:pt x="2530056" y="0"/>
                </a:lnTo>
                <a:lnTo>
                  <a:pt x="2530056" y="1168426"/>
                </a:lnTo>
                <a:lnTo>
                  <a:pt x="0" y="11684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9515694" y="5701428"/>
            <a:ext cx="1804121" cy="411505"/>
            <a:chOff x="0" y="0"/>
            <a:chExt cx="812800" cy="185393"/>
          </a:xfrm>
        </p:grpSpPr>
        <p:sp>
          <p:nvSpPr>
            <p:cNvPr id="12" name="Freeform 12"/>
            <p:cNvSpPr/>
            <p:nvPr/>
          </p:nvSpPr>
          <p:spPr>
            <a:xfrm>
              <a:off x="0" y="0"/>
              <a:ext cx="812800" cy="185393"/>
            </a:xfrm>
            <a:custGeom>
              <a:avLst/>
              <a:gdLst/>
              <a:ahLst/>
              <a:cxnLst/>
              <a:rect l="l" t="t" r="r" b="b"/>
              <a:pathLst>
                <a:path w="812800" h="185393">
                  <a:moveTo>
                    <a:pt x="406400" y="0"/>
                  </a:moveTo>
                  <a:cubicBezTo>
                    <a:pt x="181951" y="0"/>
                    <a:pt x="0" y="41502"/>
                    <a:pt x="0" y="92697"/>
                  </a:cubicBezTo>
                  <a:cubicBezTo>
                    <a:pt x="0" y="143891"/>
                    <a:pt x="181951" y="185393"/>
                    <a:pt x="406400" y="185393"/>
                  </a:cubicBezTo>
                  <a:cubicBezTo>
                    <a:pt x="630849" y="185393"/>
                    <a:pt x="812800" y="143891"/>
                    <a:pt x="812800" y="92697"/>
                  </a:cubicBezTo>
                  <a:cubicBezTo>
                    <a:pt x="812800" y="41502"/>
                    <a:pt x="630849" y="0"/>
                    <a:pt x="406400" y="0"/>
                  </a:cubicBezTo>
                  <a:close/>
                </a:path>
              </a:pathLst>
            </a:custGeom>
            <a:solidFill>
              <a:srgbClr val="5F940A"/>
            </a:solidFill>
          </p:spPr>
          <p:txBody>
            <a:bodyPr/>
            <a:lstStyle/>
            <a:p>
              <a:pPr defTabSz="609630"/>
              <a:endParaRPr lang="en-US" sz="1200">
                <a:solidFill>
                  <a:prstClr val="black"/>
                </a:solidFill>
                <a:latin typeface="Calibri"/>
              </a:endParaRPr>
            </a:p>
          </p:txBody>
        </p:sp>
        <p:sp>
          <p:nvSpPr>
            <p:cNvPr id="13" name="TextBox 13"/>
            <p:cNvSpPr txBox="1"/>
            <p:nvPr/>
          </p:nvSpPr>
          <p:spPr>
            <a:xfrm>
              <a:off x="76200" y="-30244"/>
              <a:ext cx="660400" cy="198257"/>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14" name="Freeform 14"/>
          <p:cNvSpPr/>
          <p:nvPr/>
        </p:nvSpPr>
        <p:spPr>
          <a:xfrm>
            <a:off x="8799098" y="5015450"/>
            <a:ext cx="820085" cy="635193"/>
          </a:xfrm>
          <a:custGeom>
            <a:avLst/>
            <a:gdLst/>
            <a:ahLst/>
            <a:cxnLst/>
            <a:rect l="l" t="t" r="r" b="b"/>
            <a:pathLst>
              <a:path w="1230128" h="952790">
                <a:moveTo>
                  <a:pt x="0" y="0"/>
                </a:moveTo>
                <a:lnTo>
                  <a:pt x="1230128" y="0"/>
                </a:lnTo>
                <a:lnTo>
                  <a:pt x="1230128" y="952790"/>
                </a:lnTo>
                <a:lnTo>
                  <a:pt x="0" y="952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923349" y="971728"/>
            <a:ext cx="1939702" cy="991011"/>
          </a:xfrm>
          <a:custGeom>
            <a:avLst/>
            <a:gdLst/>
            <a:ahLst/>
            <a:cxnLst/>
            <a:rect l="l" t="t" r="r" b="b"/>
            <a:pathLst>
              <a:path w="2909553" h="1486517">
                <a:moveTo>
                  <a:pt x="0" y="0"/>
                </a:moveTo>
                <a:lnTo>
                  <a:pt x="2909553" y="0"/>
                </a:lnTo>
                <a:lnTo>
                  <a:pt x="2909553" y="1486517"/>
                </a:lnTo>
                <a:lnTo>
                  <a:pt x="0" y="14865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21" name="Freeform 33">
            <a:extLst>
              <a:ext uri="{FF2B5EF4-FFF2-40B4-BE49-F238E27FC236}">
                <a16:creationId xmlns:a16="http://schemas.microsoft.com/office/drawing/2014/main" id="{BCEAB514-216F-EFAC-4108-BEC9A64BB96D}"/>
              </a:ext>
            </a:extLst>
          </p:cNvPr>
          <p:cNvSpPr/>
          <p:nvPr/>
        </p:nvSpPr>
        <p:spPr>
          <a:xfrm flipH="1">
            <a:off x="8382000" y="3378200"/>
            <a:ext cx="3200400" cy="3229653"/>
          </a:xfrm>
          <a:custGeom>
            <a:avLst/>
            <a:gdLst/>
            <a:ahLst/>
            <a:cxnLst/>
            <a:rect l="l" t="t" r="r" b="b"/>
            <a:pathLst>
              <a:path w="4226809" h="4844480">
                <a:moveTo>
                  <a:pt x="0" y="0"/>
                </a:moveTo>
                <a:lnTo>
                  <a:pt x="4226809" y="0"/>
                </a:lnTo>
                <a:lnTo>
                  <a:pt x="4226809" y="4844481"/>
                </a:lnTo>
                <a:lnTo>
                  <a:pt x="0" y="48444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22" name="Freeform 17"/>
          <p:cNvSpPr/>
          <p:nvPr/>
        </p:nvSpPr>
        <p:spPr>
          <a:xfrm rot="418767">
            <a:off x="8441825" y="3639372"/>
            <a:ext cx="1762077" cy="800289"/>
          </a:xfrm>
          <a:custGeom>
            <a:avLst/>
            <a:gdLst/>
            <a:ahLst/>
            <a:cxnLst/>
            <a:rect l="l" t="t" r="r" b="b"/>
            <a:pathLst>
              <a:path w="2643115" h="1200434">
                <a:moveTo>
                  <a:pt x="0" y="0"/>
                </a:moveTo>
                <a:lnTo>
                  <a:pt x="2643115" y="0"/>
                </a:lnTo>
                <a:lnTo>
                  <a:pt x="2643115" y="1200434"/>
                </a:lnTo>
                <a:lnTo>
                  <a:pt x="0" y="12004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pic>
        <p:nvPicPr>
          <p:cNvPr id="23" name="Picture 22">
            <a:extLst>
              <a:ext uri="{FF2B5EF4-FFF2-40B4-BE49-F238E27FC236}">
                <a16:creationId xmlns:a16="http://schemas.microsoft.com/office/drawing/2014/main" id="{44C2EE37-D499-7D08-D536-ADFCC5C9A196}"/>
              </a:ext>
            </a:extLst>
          </p:cNvPr>
          <p:cNvPicPr>
            <a:picLocks noChangeAspect="1"/>
          </p:cNvPicPr>
          <p:nvPr/>
        </p:nvPicPr>
        <p:blipFill rotWithShape="1">
          <a:blip r:embed="rId16"/>
          <a:srcRect l="15838" r="15152"/>
          <a:stretch/>
        </p:blipFill>
        <p:spPr>
          <a:xfrm>
            <a:off x="609600" y="2260600"/>
            <a:ext cx="6927867" cy="23292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EDCFF"/>
        </a:solidFill>
        <a:effectLst/>
      </p:bgPr>
    </p:bg>
    <p:spTree>
      <p:nvGrpSpPr>
        <p:cNvPr id="1" name=""/>
        <p:cNvGrpSpPr/>
        <p:nvPr/>
      </p:nvGrpSpPr>
      <p:grpSpPr>
        <a:xfrm>
          <a:off x="0" y="0"/>
          <a:ext cx="0" cy="0"/>
          <a:chOff x="0" y="0"/>
          <a:chExt cx="0" cy="0"/>
        </a:xfrm>
      </p:grpSpPr>
      <p:sp>
        <p:nvSpPr>
          <p:cNvPr id="2" name="Freeform 2"/>
          <p:cNvSpPr/>
          <p:nvPr/>
        </p:nvSpPr>
        <p:spPr>
          <a:xfrm>
            <a:off x="-2130727" y="4823715"/>
            <a:ext cx="16453455" cy="6880536"/>
          </a:xfrm>
          <a:custGeom>
            <a:avLst/>
            <a:gdLst/>
            <a:ahLst/>
            <a:cxnLst/>
            <a:rect l="l" t="t" r="r" b="b"/>
            <a:pathLst>
              <a:path w="24680183" h="10320804">
                <a:moveTo>
                  <a:pt x="0" y="0"/>
                </a:moveTo>
                <a:lnTo>
                  <a:pt x="24680182" y="0"/>
                </a:lnTo>
                <a:lnTo>
                  <a:pt x="24680182" y="10320804"/>
                </a:lnTo>
                <a:lnTo>
                  <a:pt x="0" y="10320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028086" y="2932102"/>
            <a:ext cx="1815934" cy="3082604"/>
          </a:xfrm>
          <a:custGeom>
            <a:avLst/>
            <a:gdLst/>
            <a:ahLst/>
            <a:cxnLst/>
            <a:rect l="l" t="t" r="r" b="b"/>
            <a:pathLst>
              <a:path w="2723901" h="4623906">
                <a:moveTo>
                  <a:pt x="0" y="0"/>
                </a:moveTo>
                <a:lnTo>
                  <a:pt x="2723901" y="0"/>
                </a:lnTo>
                <a:lnTo>
                  <a:pt x="2723901" y="4623906"/>
                </a:lnTo>
                <a:lnTo>
                  <a:pt x="0" y="4623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81000" y="2862008"/>
            <a:ext cx="1899641" cy="3224700"/>
          </a:xfrm>
          <a:custGeom>
            <a:avLst/>
            <a:gdLst/>
            <a:ahLst/>
            <a:cxnLst/>
            <a:rect l="l" t="t" r="r" b="b"/>
            <a:pathLst>
              <a:path w="2849462" h="4837050">
                <a:moveTo>
                  <a:pt x="0" y="0"/>
                </a:moveTo>
                <a:lnTo>
                  <a:pt x="2849462" y="0"/>
                </a:lnTo>
                <a:lnTo>
                  <a:pt x="2849462" y="4837050"/>
                </a:lnTo>
                <a:lnTo>
                  <a:pt x="0" y="4837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1373004" y="5737571"/>
            <a:ext cx="1514187" cy="345373"/>
            <a:chOff x="0" y="0"/>
            <a:chExt cx="812800" cy="185393"/>
          </a:xfrm>
        </p:grpSpPr>
        <p:sp>
          <p:nvSpPr>
            <p:cNvPr id="6" name="Freeform 6"/>
            <p:cNvSpPr/>
            <p:nvPr/>
          </p:nvSpPr>
          <p:spPr>
            <a:xfrm>
              <a:off x="0" y="0"/>
              <a:ext cx="812800" cy="185393"/>
            </a:xfrm>
            <a:custGeom>
              <a:avLst/>
              <a:gdLst/>
              <a:ahLst/>
              <a:cxnLst/>
              <a:rect l="l" t="t" r="r" b="b"/>
              <a:pathLst>
                <a:path w="812800" h="185393">
                  <a:moveTo>
                    <a:pt x="406400" y="0"/>
                  </a:moveTo>
                  <a:cubicBezTo>
                    <a:pt x="181951" y="0"/>
                    <a:pt x="0" y="41502"/>
                    <a:pt x="0" y="92697"/>
                  </a:cubicBezTo>
                  <a:cubicBezTo>
                    <a:pt x="0" y="143891"/>
                    <a:pt x="181951" y="185393"/>
                    <a:pt x="406400" y="185393"/>
                  </a:cubicBezTo>
                  <a:cubicBezTo>
                    <a:pt x="630849" y="185393"/>
                    <a:pt x="812800" y="143891"/>
                    <a:pt x="812800" y="92697"/>
                  </a:cubicBezTo>
                  <a:cubicBezTo>
                    <a:pt x="812800" y="41502"/>
                    <a:pt x="630849" y="0"/>
                    <a:pt x="406400" y="0"/>
                  </a:cubicBezTo>
                  <a:close/>
                </a:path>
              </a:pathLst>
            </a:custGeom>
            <a:solidFill>
              <a:srgbClr val="5F940A"/>
            </a:solidFill>
          </p:spPr>
          <p:txBody>
            <a:bodyPr/>
            <a:lstStyle/>
            <a:p>
              <a:pPr defTabSz="609630"/>
              <a:endParaRPr lang="en-US" sz="1200">
                <a:solidFill>
                  <a:prstClr val="black"/>
                </a:solidFill>
                <a:latin typeface="Calibri"/>
              </a:endParaRPr>
            </a:p>
          </p:txBody>
        </p:sp>
        <p:sp>
          <p:nvSpPr>
            <p:cNvPr id="7" name="TextBox 7"/>
            <p:cNvSpPr txBox="1"/>
            <p:nvPr/>
          </p:nvSpPr>
          <p:spPr>
            <a:xfrm>
              <a:off x="76200" y="-30244"/>
              <a:ext cx="660400" cy="198257"/>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nvGrpSpPr>
          <p:cNvPr id="8" name="Group 8"/>
          <p:cNvGrpSpPr/>
          <p:nvPr/>
        </p:nvGrpSpPr>
        <p:grpSpPr>
          <a:xfrm>
            <a:off x="1982261" y="5248438"/>
            <a:ext cx="3902307" cy="1462831"/>
            <a:chOff x="0" y="0"/>
            <a:chExt cx="7804613" cy="2925663"/>
          </a:xfrm>
        </p:grpSpPr>
        <p:grpSp>
          <p:nvGrpSpPr>
            <p:cNvPr id="9" name="Group 9"/>
            <p:cNvGrpSpPr/>
            <p:nvPr/>
          </p:nvGrpSpPr>
          <p:grpSpPr>
            <a:xfrm rot="148296">
              <a:off x="321814" y="645420"/>
              <a:ext cx="7440532" cy="2120796"/>
              <a:chOff x="0" y="0"/>
              <a:chExt cx="1220617" cy="347916"/>
            </a:xfrm>
          </p:grpSpPr>
          <p:sp>
            <p:nvSpPr>
              <p:cNvPr id="10" name="Freeform 10"/>
              <p:cNvSpPr/>
              <p:nvPr/>
            </p:nvSpPr>
            <p:spPr>
              <a:xfrm>
                <a:off x="0" y="0"/>
                <a:ext cx="1220617" cy="347916"/>
              </a:xfrm>
              <a:custGeom>
                <a:avLst/>
                <a:gdLst/>
                <a:ahLst/>
                <a:cxnLst/>
                <a:rect l="l" t="t" r="r" b="b"/>
                <a:pathLst>
                  <a:path w="1220617" h="347916">
                    <a:moveTo>
                      <a:pt x="610309" y="0"/>
                    </a:moveTo>
                    <a:lnTo>
                      <a:pt x="1220617" y="173958"/>
                    </a:lnTo>
                    <a:lnTo>
                      <a:pt x="610309" y="347916"/>
                    </a:lnTo>
                    <a:lnTo>
                      <a:pt x="0" y="173958"/>
                    </a:lnTo>
                    <a:lnTo>
                      <a:pt x="610309" y="0"/>
                    </a:lnTo>
                    <a:close/>
                  </a:path>
                </a:pathLst>
              </a:custGeom>
              <a:solidFill>
                <a:srgbClr val="5F940A"/>
              </a:solidFill>
            </p:spPr>
            <p:txBody>
              <a:bodyPr/>
              <a:lstStyle/>
              <a:p>
                <a:pPr defTabSz="609630"/>
                <a:endParaRPr lang="en-US" sz="1200">
                  <a:solidFill>
                    <a:prstClr val="black"/>
                  </a:solidFill>
                  <a:latin typeface="Calibri"/>
                </a:endParaRPr>
              </a:p>
            </p:txBody>
          </p:sp>
          <p:sp>
            <p:nvSpPr>
              <p:cNvPr id="11" name="TextBox 11"/>
              <p:cNvSpPr txBox="1"/>
              <p:nvPr/>
            </p:nvSpPr>
            <p:spPr>
              <a:xfrm>
                <a:off x="209794" y="12173"/>
                <a:ext cx="801030" cy="27594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nvGrpSpPr>
            <p:cNvPr id="12" name="Group 12"/>
            <p:cNvGrpSpPr/>
            <p:nvPr/>
          </p:nvGrpSpPr>
          <p:grpSpPr>
            <a:xfrm rot="148296">
              <a:off x="41648" y="127037"/>
              <a:ext cx="5936072" cy="2059598"/>
              <a:chOff x="0" y="0"/>
              <a:chExt cx="1009446" cy="350240"/>
            </a:xfrm>
          </p:grpSpPr>
          <p:sp>
            <p:nvSpPr>
              <p:cNvPr id="13" name="Freeform 13"/>
              <p:cNvSpPr/>
              <p:nvPr/>
            </p:nvSpPr>
            <p:spPr>
              <a:xfrm>
                <a:off x="0" y="0"/>
                <a:ext cx="1009446" cy="350240"/>
              </a:xfrm>
              <a:custGeom>
                <a:avLst/>
                <a:gdLst/>
                <a:ahLst/>
                <a:cxnLst/>
                <a:rect l="l" t="t" r="r" b="b"/>
                <a:pathLst>
                  <a:path w="1009446" h="350240">
                    <a:moveTo>
                      <a:pt x="504723" y="0"/>
                    </a:moveTo>
                    <a:lnTo>
                      <a:pt x="1009446" y="175120"/>
                    </a:lnTo>
                    <a:lnTo>
                      <a:pt x="504723" y="350240"/>
                    </a:lnTo>
                    <a:lnTo>
                      <a:pt x="0" y="175120"/>
                    </a:lnTo>
                    <a:lnTo>
                      <a:pt x="504723" y="0"/>
                    </a:lnTo>
                    <a:close/>
                  </a:path>
                </a:pathLst>
              </a:custGeom>
              <a:solidFill>
                <a:srgbClr val="5F940A"/>
              </a:solidFill>
            </p:spPr>
            <p:txBody>
              <a:bodyPr/>
              <a:lstStyle/>
              <a:p>
                <a:pPr defTabSz="609630"/>
                <a:endParaRPr lang="en-US" sz="1200">
                  <a:solidFill>
                    <a:prstClr val="black"/>
                  </a:solidFill>
                  <a:latin typeface="Calibri"/>
                </a:endParaRPr>
              </a:p>
            </p:txBody>
          </p:sp>
          <p:sp>
            <p:nvSpPr>
              <p:cNvPr id="14" name="TextBox 14"/>
              <p:cNvSpPr txBox="1"/>
              <p:nvPr/>
            </p:nvSpPr>
            <p:spPr>
              <a:xfrm>
                <a:off x="173499" y="12573"/>
                <a:ext cx="662449" cy="277470"/>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sp>
        <p:nvSpPr>
          <p:cNvPr id="15" name="Freeform 15"/>
          <p:cNvSpPr/>
          <p:nvPr/>
        </p:nvSpPr>
        <p:spPr>
          <a:xfrm>
            <a:off x="1301401" y="3516588"/>
            <a:ext cx="1402241" cy="2380348"/>
          </a:xfrm>
          <a:custGeom>
            <a:avLst/>
            <a:gdLst/>
            <a:ahLst/>
            <a:cxnLst/>
            <a:rect l="l" t="t" r="r" b="b"/>
            <a:pathLst>
              <a:path w="2103362" h="3570522">
                <a:moveTo>
                  <a:pt x="0" y="0"/>
                </a:moveTo>
                <a:lnTo>
                  <a:pt x="2103362" y="0"/>
                </a:lnTo>
                <a:lnTo>
                  <a:pt x="2103362" y="3570522"/>
                </a:lnTo>
                <a:lnTo>
                  <a:pt x="0" y="35705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16" name="Group 16"/>
          <p:cNvGrpSpPr/>
          <p:nvPr/>
        </p:nvGrpSpPr>
        <p:grpSpPr>
          <a:xfrm>
            <a:off x="7669979" y="5953672"/>
            <a:ext cx="1107759" cy="252671"/>
            <a:chOff x="0" y="0"/>
            <a:chExt cx="812800" cy="185393"/>
          </a:xfrm>
        </p:grpSpPr>
        <p:sp>
          <p:nvSpPr>
            <p:cNvPr id="17" name="Freeform 17"/>
            <p:cNvSpPr/>
            <p:nvPr/>
          </p:nvSpPr>
          <p:spPr>
            <a:xfrm>
              <a:off x="0" y="0"/>
              <a:ext cx="812800" cy="185393"/>
            </a:xfrm>
            <a:custGeom>
              <a:avLst/>
              <a:gdLst/>
              <a:ahLst/>
              <a:cxnLst/>
              <a:rect l="l" t="t" r="r" b="b"/>
              <a:pathLst>
                <a:path w="812800" h="185393">
                  <a:moveTo>
                    <a:pt x="406400" y="0"/>
                  </a:moveTo>
                  <a:cubicBezTo>
                    <a:pt x="181951" y="0"/>
                    <a:pt x="0" y="41502"/>
                    <a:pt x="0" y="92697"/>
                  </a:cubicBezTo>
                  <a:cubicBezTo>
                    <a:pt x="0" y="143891"/>
                    <a:pt x="181951" y="185393"/>
                    <a:pt x="406400" y="185393"/>
                  </a:cubicBezTo>
                  <a:cubicBezTo>
                    <a:pt x="630849" y="185393"/>
                    <a:pt x="812800" y="143891"/>
                    <a:pt x="812800" y="92697"/>
                  </a:cubicBezTo>
                  <a:cubicBezTo>
                    <a:pt x="812800" y="41502"/>
                    <a:pt x="630849" y="0"/>
                    <a:pt x="406400" y="0"/>
                  </a:cubicBezTo>
                  <a:close/>
                </a:path>
              </a:pathLst>
            </a:custGeom>
            <a:solidFill>
              <a:srgbClr val="5F940A"/>
            </a:solidFill>
          </p:spPr>
          <p:txBody>
            <a:bodyPr/>
            <a:lstStyle/>
            <a:p>
              <a:pPr defTabSz="609630"/>
              <a:endParaRPr lang="en-US" sz="1200">
                <a:solidFill>
                  <a:prstClr val="black"/>
                </a:solidFill>
                <a:latin typeface="Calibri"/>
              </a:endParaRPr>
            </a:p>
          </p:txBody>
        </p:sp>
        <p:sp>
          <p:nvSpPr>
            <p:cNvPr id="18" name="TextBox 18"/>
            <p:cNvSpPr txBox="1"/>
            <p:nvPr/>
          </p:nvSpPr>
          <p:spPr>
            <a:xfrm>
              <a:off x="76200" y="-30244"/>
              <a:ext cx="660400" cy="198257"/>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nvGrpSpPr>
          <p:cNvPr id="19" name="Group 19"/>
          <p:cNvGrpSpPr/>
          <p:nvPr/>
        </p:nvGrpSpPr>
        <p:grpSpPr>
          <a:xfrm>
            <a:off x="9488588" y="5775014"/>
            <a:ext cx="1447464" cy="330155"/>
            <a:chOff x="0" y="0"/>
            <a:chExt cx="812800" cy="185393"/>
          </a:xfrm>
        </p:grpSpPr>
        <p:sp>
          <p:nvSpPr>
            <p:cNvPr id="20" name="Freeform 20"/>
            <p:cNvSpPr/>
            <p:nvPr/>
          </p:nvSpPr>
          <p:spPr>
            <a:xfrm>
              <a:off x="0" y="0"/>
              <a:ext cx="812800" cy="185393"/>
            </a:xfrm>
            <a:custGeom>
              <a:avLst/>
              <a:gdLst/>
              <a:ahLst/>
              <a:cxnLst/>
              <a:rect l="l" t="t" r="r" b="b"/>
              <a:pathLst>
                <a:path w="812800" h="185393">
                  <a:moveTo>
                    <a:pt x="406400" y="0"/>
                  </a:moveTo>
                  <a:cubicBezTo>
                    <a:pt x="181951" y="0"/>
                    <a:pt x="0" y="41502"/>
                    <a:pt x="0" y="92697"/>
                  </a:cubicBezTo>
                  <a:cubicBezTo>
                    <a:pt x="0" y="143891"/>
                    <a:pt x="181951" y="185393"/>
                    <a:pt x="406400" y="185393"/>
                  </a:cubicBezTo>
                  <a:cubicBezTo>
                    <a:pt x="630849" y="185393"/>
                    <a:pt x="812800" y="143891"/>
                    <a:pt x="812800" y="92697"/>
                  </a:cubicBezTo>
                  <a:cubicBezTo>
                    <a:pt x="812800" y="41502"/>
                    <a:pt x="630849" y="0"/>
                    <a:pt x="406400" y="0"/>
                  </a:cubicBezTo>
                  <a:close/>
                </a:path>
              </a:pathLst>
            </a:custGeom>
            <a:solidFill>
              <a:srgbClr val="5F940A"/>
            </a:solidFill>
          </p:spPr>
          <p:txBody>
            <a:bodyPr/>
            <a:lstStyle/>
            <a:p>
              <a:pPr defTabSz="609630"/>
              <a:endParaRPr lang="en-US" sz="1200">
                <a:solidFill>
                  <a:prstClr val="black"/>
                </a:solidFill>
                <a:latin typeface="Calibri"/>
              </a:endParaRPr>
            </a:p>
          </p:txBody>
        </p:sp>
        <p:sp>
          <p:nvSpPr>
            <p:cNvPr id="21" name="TextBox 21"/>
            <p:cNvSpPr txBox="1"/>
            <p:nvPr/>
          </p:nvSpPr>
          <p:spPr>
            <a:xfrm>
              <a:off x="76200" y="-30244"/>
              <a:ext cx="660400" cy="198257"/>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22" name="Freeform 22"/>
          <p:cNvSpPr/>
          <p:nvPr/>
        </p:nvSpPr>
        <p:spPr>
          <a:xfrm>
            <a:off x="9488588" y="3473727"/>
            <a:ext cx="1452913" cy="2466364"/>
          </a:xfrm>
          <a:custGeom>
            <a:avLst/>
            <a:gdLst/>
            <a:ahLst/>
            <a:cxnLst/>
            <a:rect l="l" t="t" r="r" b="b"/>
            <a:pathLst>
              <a:path w="2179369" h="3699546">
                <a:moveTo>
                  <a:pt x="0" y="0"/>
                </a:moveTo>
                <a:lnTo>
                  <a:pt x="2179369" y="0"/>
                </a:lnTo>
                <a:lnTo>
                  <a:pt x="2179369" y="3699546"/>
                </a:lnTo>
                <a:lnTo>
                  <a:pt x="0" y="3699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7544588" y="4823715"/>
            <a:ext cx="983054" cy="1321956"/>
          </a:xfrm>
          <a:custGeom>
            <a:avLst/>
            <a:gdLst/>
            <a:ahLst/>
            <a:cxnLst/>
            <a:rect l="l" t="t" r="r" b="b"/>
            <a:pathLst>
              <a:path w="1474581" h="1982934">
                <a:moveTo>
                  <a:pt x="0" y="0"/>
                </a:moveTo>
                <a:lnTo>
                  <a:pt x="1474581" y="0"/>
                </a:lnTo>
                <a:lnTo>
                  <a:pt x="1474581" y="1982934"/>
                </a:lnTo>
                <a:lnTo>
                  <a:pt x="0" y="19829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9373671" y="30193"/>
            <a:ext cx="1308831" cy="1311215"/>
          </a:xfrm>
          <a:custGeom>
            <a:avLst/>
            <a:gdLst/>
            <a:ahLst/>
            <a:cxnLst/>
            <a:rect l="l" t="t" r="r" b="b"/>
            <a:pathLst>
              <a:path w="1963247" h="1966823">
                <a:moveTo>
                  <a:pt x="0" y="0"/>
                </a:moveTo>
                <a:lnTo>
                  <a:pt x="1963247" y="0"/>
                </a:lnTo>
                <a:lnTo>
                  <a:pt x="1963247" y="1966822"/>
                </a:lnTo>
                <a:lnTo>
                  <a:pt x="0" y="19668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9195135" y="837319"/>
            <a:ext cx="3281506" cy="1300669"/>
          </a:xfrm>
          <a:custGeom>
            <a:avLst/>
            <a:gdLst/>
            <a:ahLst/>
            <a:cxnLst/>
            <a:rect l="l" t="t" r="r" b="b"/>
            <a:pathLst>
              <a:path w="4922259" h="1951004">
                <a:moveTo>
                  <a:pt x="0" y="0"/>
                </a:moveTo>
                <a:lnTo>
                  <a:pt x="4922259" y="0"/>
                </a:lnTo>
                <a:lnTo>
                  <a:pt x="4922259" y="1951005"/>
                </a:lnTo>
                <a:lnTo>
                  <a:pt x="0" y="19510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480020" y="5567330"/>
            <a:ext cx="1309758" cy="604870"/>
          </a:xfrm>
          <a:custGeom>
            <a:avLst/>
            <a:gdLst/>
            <a:ahLst/>
            <a:cxnLst/>
            <a:rect l="l" t="t" r="r" b="b"/>
            <a:pathLst>
              <a:path w="1964637" h="907305">
                <a:moveTo>
                  <a:pt x="0" y="0"/>
                </a:moveTo>
                <a:lnTo>
                  <a:pt x="1964637" y="0"/>
                </a:lnTo>
                <a:lnTo>
                  <a:pt x="1964637" y="907305"/>
                </a:lnTo>
                <a:lnTo>
                  <a:pt x="0" y="9073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flipH="1">
            <a:off x="10527970" y="5582732"/>
            <a:ext cx="1252044" cy="578217"/>
          </a:xfrm>
          <a:custGeom>
            <a:avLst/>
            <a:gdLst/>
            <a:ahLst/>
            <a:cxnLst/>
            <a:rect l="l" t="t" r="r" b="b"/>
            <a:pathLst>
              <a:path w="1878066" h="867325">
                <a:moveTo>
                  <a:pt x="1878066" y="0"/>
                </a:moveTo>
                <a:lnTo>
                  <a:pt x="0" y="0"/>
                </a:lnTo>
                <a:lnTo>
                  <a:pt x="0" y="867325"/>
                </a:lnTo>
                <a:lnTo>
                  <a:pt x="1878066" y="867325"/>
                </a:lnTo>
                <a:lnTo>
                  <a:pt x="1878066"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7146132" y="5576062"/>
            <a:ext cx="1102323" cy="621309"/>
          </a:xfrm>
          <a:custGeom>
            <a:avLst/>
            <a:gdLst/>
            <a:ahLst/>
            <a:cxnLst/>
            <a:rect l="l" t="t" r="r" b="b"/>
            <a:pathLst>
              <a:path w="1653484" h="931964">
                <a:moveTo>
                  <a:pt x="0" y="0"/>
                </a:moveTo>
                <a:lnTo>
                  <a:pt x="1653484" y="0"/>
                </a:lnTo>
                <a:lnTo>
                  <a:pt x="1653484" y="931963"/>
                </a:lnTo>
                <a:lnTo>
                  <a:pt x="0" y="9319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30" name="Freeform 30"/>
          <p:cNvSpPr/>
          <p:nvPr/>
        </p:nvSpPr>
        <p:spPr>
          <a:xfrm>
            <a:off x="845355" y="5651997"/>
            <a:ext cx="636812" cy="493240"/>
          </a:xfrm>
          <a:custGeom>
            <a:avLst/>
            <a:gdLst/>
            <a:ahLst/>
            <a:cxnLst/>
            <a:rect l="l" t="t" r="r" b="b"/>
            <a:pathLst>
              <a:path w="955218" h="739860">
                <a:moveTo>
                  <a:pt x="0" y="0"/>
                </a:moveTo>
                <a:lnTo>
                  <a:pt x="955219" y="0"/>
                </a:lnTo>
                <a:lnTo>
                  <a:pt x="955219" y="739860"/>
                </a:lnTo>
                <a:lnTo>
                  <a:pt x="0" y="7398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920375" y="5803980"/>
            <a:ext cx="288231" cy="292485"/>
          </a:xfrm>
          <a:custGeom>
            <a:avLst/>
            <a:gdLst/>
            <a:ahLst/>
            <a:cxnLst/>
            <a:rect l="l" t="t" r="r" b="b"/>
            <a:pathLst>
              <a:path w="432346" h="438728">
                <a:moveTo>
                  <a:pt x="0" y="0"/>
                </a:moveTo>
                <a:lnTo>
                  <a:pt x="432346" y="0"/>
                </a:lnTo>
                <a:lnTo>
                  <a:pt x="432346" y="438728"/>
                </a:lnTo>
                <a:lnTo>
                  <a:pt x="0" y="4387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7721122" y="875229"/>
            <a:ext cx="1005474" cy="612425"/>
          </a:xfrm>
          <a:custGeom>
            <a:avLst/>
            <a:gdLst/>
            <a:ahLst/>
            <a:cxnLst/>
            <a:rect l="l" t="t" r="r" b="b"/>
            <a:pathLst>
              <a:path w="1508211" h="918638">
                <a:moveTo>
                  <a:pt x="0" y="0"/>
                </a:moveTo>
                <a:lnTo>
                  <a:pt x="1508211" y="0"/>
                </a:lnTo>
                <a:lnTo>
                  <a:pt x="1508211" y="918638"/>
                </a:lnTo>
                <a:lnTo>
                  <a:pt x="0" y="91863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2002522" y="3556828"/>
            <a:ext cx="2817873" cy="3229653"/>
          </a:xfrm>
          <a:custGeom>
            <a:avLst/>
            <a:gdLst/>
            <a:ahLst/>
            <a:cxnLst/>
            <a:rect l="l" t="t" r="r" b="b"/>
            <a:pathLst>
              <a:path w="4226809" h="4844480">
                <a:moveTo>
                  <a:pt x="0" y="0"/>
                </a:moveTo>
                <a:lnTo>
                  <a:pt x="4226809" y="0"/>
                </a:lnTo>
                <a:lnTo>
                  <a:pt x="4226809" y="4844481"/>
                </a:lnTo>
                <a:lnTo>
                  <a:pt x="0" y="484448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pic>
        <p:nvPicPr>
          <p:cNvPr id="36" name="Picture 35">
            <a:extLst>
              <a:ext uri="{FF2B5EF4-FFF2-40B4-BE49-F238E27FC236}">
                <a16:creationId xmlns:a16="http://schemas.microsoft.com/office/drawing/2014/main" id="{6BD18D9A-B64C-077C-A437-077546D6478F}"/>
              </a:ext>
            </a:extLst>
          </p:cNvPr>
          <p:cNvPicPr>
            <a:picLocks noChangeAspect="1"/>
          </p:cNvPicPr>
          <p:nvPr/>
        </p:nvPicPr>
        <p:blipFill>
          <a:blip r:embed="rId26"/>
          <a:stretch>
            <a:fillRect/>
          </a:stretch>
        </p:blipFill>
        <p:spPr>
          <a:xfrm>
            <a:off x="2133600" y="787400"/>
            <a:ext cx="8561725" cy="3065159"/>
          </a:xfrm>
          <a:prstGeom prst="rect">
            <a:avLst/>
          </a:prstGeom>
        </p:spPr>
      </p:pic>
      <p:pic>
        <p:nvPicPr>
          <p:cNvPr id="38" name="Picture 37">
            <a:extLst>
              <a:ext uri="{FF2B5EF4-FFF2-40B4-BE49-F238E27FC236}">
                <a16:creationId xmlns:a16="http://schemas.microsoft.com/office/drawing/2014/main" id="{0B4630EF-07ED-9850-2D5C-088CF93061EB}"/>
              </a:ext>
            </a:extLst>
          </p:cNvPr>
          <p:cNvPicPr>
            <a:picLocks noChangeAspect="1"/>
          </p:cNvPicPr>
          <p:nvPr/>
        </p:nvPicPr>
        <p:blipFill>
          <a:blip r:embed="rId27"/>
          <a:stretch>
            <a:fillRect/>
          </a:stretch>
        </p:blipFill>
        <p:spPr>
          <a:xfrm>
            <a:off x="24921" y="-21566"/>
            <a:ext cx="3556308" cy="1239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down)">
                                      <p:cBhvr>
                                        <p:cTn id="23" dur="580">
                                          <p:stCondLst>
                                            <p:cond delay="0"/>
                                          </p:stCondLst>
                                        </p:cTn>
                                        <p:tgtEl>
                                          <p:spTgt spid="38"/>
                                        </p:tgtEl>
                                      </p:cBhvr>
                                    </p:animEffect>
                                    <p:anim calcmode="lin" valueType="num">
                                      <p:cBhvr>
                                        <p:cTn id="24"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9" dur="26">
                                          <p:stCondLst>
                                            <p:cond delay="650"/>
                                          </p:stCondLst>
                                        </p:cTn>
                                        <p:tgtEl>
                                          <p:spTgt spid="38"/>
                                        </p:tgtEl>
                                      </p:cBhvr>
                                      <p:to x="100000" y="60000"/>
                                    </p:animScale>
                                    <p:animScale>
                                      <p:cBhvr>
                                        <p:cTn id="30" dur="166" decel="50000">
                                          <p:stCondLst>
                                            <p:cond delay="676"/>
                                          </p:stCondLst>
                                        </p:cTn>
                                        <p:tgtEl>
                                          <p:spTgt spid="38"/>
                                        </p:tgtEl>
                                      </p:cBhvr>
                                      <p:to x="100000" y="100000"/>
                                    </p:animScale>
                                    <p:animScale>
                                      <p:cBhvr>
                                        <p:cTn id="31" dur="26">
                                          <p:stCondLst>
                                            <p:cond delay="1312"/>
                                          </p:stCondLst>
                                        </p:cTn>
                                        <p:tgtEl>
                                          <p:spTgt spid="38"/>
                                        </p:tgtEl>
                                      </p:cBhvr>
                                      <p:to x="100000" y="80000"/>
                                    </p:animScale>
                                    <p:animScale>
                                      <p:cBhvr>
                                        <p:cTn id="32" dur="166" decel="50000">
                                          <p:stCondLst>
                                            <p:cond delay="1338"/>
                                          </p:stCondLst>
                                        </p:cTn>
                                        <p:tgtEl>
                                          <p:spTgt spid="38"/>
                                        </p:tgtEl>
                                      </p:cBhvr>
                                      <p:to x="100000" y="100000"/>
                                    </p:animScale>
                                    <p:animScale>
                                      <p:cBhvr>
                                        <p:cTn id="33" dur="26">
                                          <p:stCondLst>
                                            <p:cond delay="1642"/>
                                          </p:stCondLst>
                                        </p:cTn>
                                        <p:tgtEl>
                                          <p:spTgt spid="38"/>
                                        </p:tgtEl>
                                      </p:cBhvr>
                                      <p:to x="100000" y="90000"/>
                                    </p:animScale>
                                    <p:animScale>
                                      <p:cBhvr>
                                        <p:cTn id="34" dur="166" decel="50000">
                                          <p:stCondLst>
                                            <p:cond delay="1668"/>
                                          </p:stCondLst>
                                        </p:cTn>
                                        <p:tgtEl>
                                          <p:spTgt spid="38"/>
                                        </p:tgtEl>
                                      </p:cBhvr>
                                      <p:to x="100000" y="100000"/>
                                    </p:animScale>
                                    <p:animScale>
                                      <p:cBhvr>
                                        <p:cTn id="35" dur="26">
                                          <p:stCondLst>
                                            <p:cond delay="1808"/>
                                          </p:stCondLst>
                                        </p:cTn>
                                        <p:tgtEl>
                                          <p:spTgt spid="38"/>
                                        </p:tgtEl>
                                      </p:cBhvr>
                                      <p:to x="100000" y="95000"/>
                                    </p:animScale>
                                    <p:animScale>
                                      <p:cBhvr>
                                        <p:cTn id="36"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DB"/>
        </a:solidFill>
        <a:effectLst/>
      </p:bgPr>
    </p:bg>
    <p:spTree>
      <p:nvGrpSpPr>
        <p:cNvPr id="1" name=""/>
        <p:cNvGrpSpPr/>
        <p:nvPr/>
      </p:nvGrpSpPr>
      <p:grpSpPr>
        <a:xfrm>
          <a:off x="0" y="0"/>
          <a:ext cx="0" cy="0"/>
          <a:chOff x="0" y="0"/>
          <a:chExt cx="0" cy="0"/>
        </a:xfrm>
      </p:grpSpPr>
      <p:pic>
        <p:nvPicPr>
          <p:cNvPr id="19" name="图片 7" descr="图片包含 玩具, 玩偶&#10;&#10;自动生成的说明">
            <a:extLst>
              <a:ext uri="{FF2B5EF4-FFF2-40B4-BE49-F238E27FC236}">
                <a16:creationId xmlns:a16="http://schemas.microsoft.com/office/drawing/2014/main" id="{520A78BB-2B66-E07C-13E2-CB6B6B6AB4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2400" y="5054600"/>
            <a:ext cx="1289027" cy="1398325"/>
          </a:xfrm>
          <a:prstGeom prst="rect">
            <a:avLst/>
          </a:prstGeom>
        </p:spPr>
      </p:pic>
      <p:sp>
        <p:nvSpPr>
          <p:cNvPr id="20" name="Rectangle 19">
            <a:extLst>
              <a:ext uri="{FF2B5EF4-FFF2-40B4-BE49-F238E27FC236}">
                <a16:creationId xmlns:a16="http://schemas.microsoft.com/office/drawing/2014/main" id="{4B460937-60F0-9543-3840-0A64B72307B2}"/>
              </a:ext>
            </a:extLst>
          </p:cNvPr>
          <p:cNvSpPr/>
          <p:nvPr/>
        </p:nvSpPr>
        <p:spPr>
          <a:xfrm>
            <a:off x="3009303" y="177800"/>
            <a:ext cx="5923609" cy="830997"/>
          </a:xfrm>
          <a:prstGeom prst="rect">
            <a:avLst/>
          </a:prstGeom>
        </p:spPr>
        <p:txBody>
          <a:bodyPr wrap="none">
            <a:spAutoFit/>
          </a:bodyPr>
          <a:lstStyle/>
          <a:p>
            <a:pPr algn="ctr" defTabSz="609630">
              <a:defRPr/>
            </a:pPr>
            <a:r>
              <a:rPr lang="en-US" sz="48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Chó</a:t>
            </a:r>
            <a:r>
              <a:rPr lang="en-US" sz="48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đốm</a:t>
            </a:r>
            <a:r>
              <a:rPr lang="en-US" sz="48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và</a:t>
            </a:r>
            <a:r>
              <a:rPr lang="en-US" sz="48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mặt</a:t>
            </a:r>
            <a:r>
              <a:rPr lang="en-US" sz="48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trời</a:t>
            </a:r>
            <a:endParaRPr lang="en-US" sz="48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21" name="Group 20">
            <a:extLst>
              <a:ext uri="{FF2B5EF4-FFF2-40B4-BE49-F238E27FC236}">
                <a16:creationId xmlns:a16="http://schemas.microsoft.com/office/drawing/2014/main" id="{2BFA4381-3C8F-2B4C-3363-1EB2A7169048}"/>
              </a:ext>
            </a:extLst>
          </p:cNvPr>
          <p:cNvGrpSpPr/>
          <p:nvPr/>
        </p:nvGrpSpPr>
        <p:grpSpPr>
          <a:xfrm>
            <a:off x="7416800" y="2616200"/>
            <a:ext cx="4136147" cy="2733130"/>
            <a:chOff x="8876879" y="803427"/>
            <a:chExt cx="3156220" cy="2499495"/>
          </a:xfrm>
          <a:solidFill>
            <a:srgbClr val="FFFF99"/>
          </a:solidFill>
        </p:grpSpPr>
        <p:sp>
          <p:nvSpPr>
            <p:cNvPr id="22" name="等腰三角形 2">
              <a:extLst>
                <a:ext uri="{FF2B5EF4-FFF2-40B4-BE49-F238E27FC236}">
                  <a16:creationId xmlns:a16="http://schemas.microsoft.com/office/drawing/2014/main" id="{685A2581-2CC0-54B6-FA99-47955A1CD49E}"/>
                </a:ext>
              </a:extLst>
            </p:cNvPr>
            <p:cNvSpPr>
              <a:spLocks noChangeAspect="1"/>
            </p:cNvSpPr>
            <p:nvPr/>
          </p:nvSpPr>
          <p:spPr bwMode="auto">
            <a:xfrm rot="15627953">
              <a:off x="9205241" y="475065"/>
              <a:ext cx="2499495" cy="31562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grpFill/>
            <a:ln w="28575" cmpd="sng">
              <a:solidFill>
                <a:srgbClr val="F8F8F8"/>
              </a:solidFill>
              <a:round/>
            </a:ln>
          </p:spPr>
          <p:txBody>
            <a:bodyPr wrap="none" lIns="60944" tIns="30472" rIns="60944" bIns="30472" anchor="ctr"/>
            <a:lstStyle/>
            <a:p>
              <a:pPr defTabSz="609630">
                <a:defRPr/>
              </a:pPr>
              <a:endParaRPr lang="zh-CN" altLang="en-US" sz="2400" b="1" kern="0">
                <a:solidFill>
                  <a:srgbClr val="002060"/>
                </a:solidFill>
                <a:latin typeface="方正清刻本悦宋简体" panose="02000000000000000000" pitchFamily="2" charset="-122"/>
                <a:ea typeface="方正清刻本悦宋简体" panose="02000000000000000000" pitchFamily="2" charset="-122"/>
                <a:cs typeface="Arial"/>
                <a:sym typeface="Arial"/>
              </a:endParaRPr>
            </a:p>
          </p:txBody>
        </p:sp>
        <p:sp>
          <p:nvSpPr>
            <p:cNvPr id="23" name="Rectangle 22">
              <a:extLst>
                <a:ext uri="{FF2B5EF4-FFF2-40B4-BE49-F238E27FC236}">
                  <a16:creationId xmlns:a16="http://schemas.microsoft.com/office/drawing/2014/main" id="{AB7D8848-60DB-37B8-3A28-2B3E6F896AA0}"/>
                </a:ext>
              </a:extLst>
            </p:cNvPr>
            <p:cNvSpPr/>
            <p:nvPr/>
          </p:nvSpPr>
          <p:spPr>
            <a:xfrm>
              <a:off x="9666999" y="1115454"/>
              <a:ext cx="1974527" cy="1773242"/>
            </a:xfrm>
            <a:prstGeom prst="rect">
              <a:avLst/>
            </a:prstGeom>
            <a:noFill/>
            <a:ln>
              <a:noFill/>
            </a:ln>
          </p:spPr>
          <p:txBody>
            <a:bodyPr wrap="none">
              <a:spAutoFit/>
            </a:bodyPr>
            <a:lstStyle/>
            <a:p>
              <a:pPr algn="ctr" defTabSz="609630">
                <a:defRPr/>
              </a:pPr>
              <a:r>
                <a:rPr lang="en-US" sz="4000" b="1" kern="0" dirty="0" err="1">
                  <a:solidFill>
                    <a:srgbClr val="002060"/>
                  </a:solidFill>
                  <a:latin typeface="Calibri"/>
                  <a:ea typeface="字魂59号-创粗黑"/>
                  <a:cs typeface="Calibri" panose="020F0502020204030204" pitchFamily="34" charset="0"/>
                </a:rPr>
                <a:t>Dự</a:t>
              </a:r>
              <a:r>
                <a:rPr lang="en-US" sz="4000" b="1" kern="0" dirty="0">
                  <a:solidFill>
                    <a:srgbClr val="002060"/>
                  </a:solidFill>
                  <a:latin typeface="Calibri"/>
                  <a:ea typeface="字魂59号-创粗黑"/>
                  <a:cs typeface="Calibri" panose="020F0502020204030204" pitchFamily="34" charset="0"/>
                </a:rPr>
                <a:t> </a:t>
              </a:r>
              <a:r>
                <a:rPr lang="en-US" sz="4000" b="1" kern="0" dirty="0" err="1">
                  <a:solidFill>
                    <a:srgbClr val="002060"/>
                  </a:solidFill>
                  <a:latin typeface="Calibri"/>
                  <a:ea typeface="字魂59号-创粗黑"/>
                  <a:cs typeface="Calibri" panose="020F0502020204030204" pitchFamily="34" charset="0"/>
                </a:rPr>
                <a:t>đoán</a:t>
              </a:r>
              <a:r>
                <a:rPr lang="en-US" sz="4000" b="1" kern="0" dirty="0">
                  <a:solidFill>
                    <a:srgbClr val="002060"/>
                  </a:solidFill>
                  <a:latin typeface="Calibri"/>
                  <a:ea typeface="字魂59号-创粗黑"/>
                  <a:cs typeface="Calibri" panose="020F0502020204030204" pitchFamily="34" charset="0"/>
                </a:rPr>
                <a:t> </a:t>
              </a:r>
            </a:p>
            <a:p>
              <a:pPr algn="ctr" defTabSz="609630">
                <a:defRPr/>
              </a:pPr>
              <a:r>
                <a:rPr lang="en-US" sz="4000" b="1" kern="0" dirty="0" err="1">
                  <a:solidFill>
                    <a:srgbClr val="002060"/>
                  </a:solidFill>
                  <a:latin typeface="Calibri"/>
                  <a:ea typeface="字魂59号-创粗黑"/>
                  <a:cs typeface="Calibri" panose="020F0502020204030204" pitchFamily="34" charset="0"/>
                </a:rPr>
                <a:t>nội</a:t>
              </a:r>
              <a:r>
                <a:rPr lang="en-US" sz="4000" b="1" kern="0" dirty="0">
                  <a:solidFill>
                    <a:srgbClr val="002060"/>
                  </a:solidFill>
                  <a:latin typeface="Calibri"/>
                  <a:ea typeface="字魂59号-创粗黑"/>
                  <a:cs typeface="Calibri" panose="020F0502020204030204" pitchFamily="34" charset="0"/>
                </a:rPr>
                <a:t> dung </a:t>
              </a:r>
            </a:p>
            <a:p>
              <a:pPr algn="ctr" defTabSz="609630">
                <a:defRPr/>
              </a:pPr>
              <a:r>
                <a:rPr lang="en-US" sz="4000" b="1" kern="0" dirty="0" err="1">
                  <a:solidFill>
                    <a:srgbClr val="002060"/>
                  </a:solidFill>
                  <a:latin typeface="Calibri"/>
                  <a:ea typeface="字魂59号-创粗黑"/>
                  <a:cs typeface="Calibri" panose="020F0502020204030204" pitchFamily="34" charset="0"/>
                </a:rPr>
                <a:t>câu</a:t>
              </a:r>
              <a:r>
                <a:rPr lang="en-US" sz="4000" b="1" kern="0" dirty="0">
                  <a:solidFill>
                    <a:srgbClr val="002060"/>
                  </a:solidFill>
                  <a:latin typeface="Calibri"/>
                  <a:ea typeface="字魂59号-创粗黑"/>
                  <a:cs typeface="Calibri" panose="020F0502020204030204" pitchFamily="34" charset="0"/>
                </a:rPr>
                <a:t> </a:t>
              </a:r>
              <a:r>
                <a:rPr lang="en-US" sz="4000" b="1" kern="0" dirty="0" err="1">
                  <a:solidFill>
                    <a:srgbClr val="002060"/>
                  </a:solidFill>
                  <a:latin typeface="Calibri"/>
                  <a:ea typeface="字魂59号-创粗黑"/>
                  <a:cs typeface="Calibri" panose="020F0502020204030204" pitchFamily="34" charset="0"/>
                </a:rPr>
                <a:t>chuyện</a:t>
              </a:r>
              <a:endParaRPr lang="en-US" sz="4000" b="1" kern="0" dirty="0">
                <a:solidFill>
                  <a:srgbClr val="002060"/>
                </a:solidFill>
                <a:latin typeface="Calibri"/>
                <a:ea typeface="字魂59号-创粗黑"/>
                <a:cs typeface="Calibri" panose="020F0502020204030204" pitchFamily="34" charset="0"/>
              </a:endParaRPr>
            </a:p>
          </p:txBody>
        </p:sp>
      </p:grpSp>
      <p:pic>
        <p:nvPicPr>
          <p:cNvPr id="24" name="Picture 23">
            <a:extLst>
              <a:ext uri="{FF2B5EF4-FFF2-40B4-BE49-F238E27FC236}">
                <a16:creationId xmlns:a16="http://schemas.microsoft.com/office/drawing/2014/main" id="{E6A5BD8A-182D-1173-3458-E0F6D43CD76F}"/>
              </a:ext>
            </a:extLst>
          </p:cNvPr>
          <p:cNvPicPr>
            <a:picLocks noChangeAspect="1"/>
          </p:cNvPicPr>
          <p:nvPr/>
        </p:nvPicPr>
        <p:blipFill>
          <a:blip r:embed="rId3"/>
          <a:stretch>
            <a:fillRect/>
          </a:stretch>
        </p:blipFill>
        <p:spPr>
          <a:xfrm>
            <a:off x="762000" y="1193800"/>
            <a:ext cx="6654800" cy="54379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DB"/>
        </a:solidFill>
        <a:effectLst/>
      </p:bgPr>
    </p:bg>
    <p:spTree>
      <p:nvGrpSpPr>
        <p:cNvPr id="1" name=""/>
        <p:cNvGrpSpPr/>
        <p:nvPr/>
      </p:nvGrpSpPr>
      <p:grpSpPr>
        <a:xfrm>
          <a:off x="0" y="0"/>
          <a:ext cx="0" cy="0"/>
          <a:chOff x="0" y="0"/>
          <a:chExt cx="0" cy="0"/>
        </a:xfrm>
      </p:grpSpPr>
      <p:sp>
        <p:nvSpPr>
          <p:cNvPr id="34" name="TextBox 105">
            <a:extLst>
              <a:ext uri="{FF2B5EF4-FFF2-40B4-BE49-F238E27FC236}">
                <a16:creationId xmlns:a16="http://schemas.microsoft.com/office/drawing/2014/main" id="{0A2A514D-2FBD-1718-CD4E-76E78358AD81}"/>
              </a:ext>
            </a:extLst>
          </p:cNvPr>
          <p:cNvSpPr txBox="1">
            <a:spLocks noChangeArrowheads="1"/>
          </p:cNvSpPr>
          <p:nvPr/>
        </p:nvSpPr>
        <p:spPr bwMode="auto">
          <a:xfrm>
            <a:off x="914400" y="279400"/>
            <a:ext cx="4118209" cy="684785"/>
          </a:xfrm>
          <a:prstGeom prst="rect">
            <a:avLst/>
          </a:prstGeom>
          <a:noFill/>
          <a:ln>
            <a:noFill/>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446" eaLnBrk="1" hangingPunct="1">
              <a:defRPr/>
            </a:pPr>
            <a:r>
              <a:rPr lang="en-US" altLang="zh-CN" sz="4000" b="1" dirty="0" err="1">
                <a:solidFill>
                  <a:srgbClr val="EA6E51"/>
                </a:solidFill>
                <a:latin typeface="Cambria" panose="02040503050406030204" pitchFamily="18" charset="0"/>
                <a:ea typeface="Cambria" panose="02040503050406030204" pitchFamily="18" charset="0"/>
              </a:rPr>
              <a:t>Nghe</a:t>
            </a:r>
            <a:r>
              <a:rPr lang="en-US" altLang="zh-CN" sz="4000" b="1" dirty="0">
                <a:solidFill>
                  <a:srgbClr val="EA6E51"/>
                </a:solidFill>
                <a:latin typeface="Cambria" panose="02040503050406030204" pitchFamily="18" charset="0"/>
                <a:ea typeface="Cambria" panose="02040503050406030204" pitchFamily="18" charset="0"/>
              </a:rPr>
              <a:t> </a:t>
            </a:r>
            <a:r>
              <a:rPr lang="en-US" altLang="zh-CN" sz="4000" b="1" dirty="0" err="1">
                <a:solidFill>
                  <a:srgbClr val="EA6E51"/>
                </a:solidFill>
                <a:latin typeface="Cambria" panose="02040503050406030204" pitchFamily="18" charset="0"/>
                <a:ea typeface="Cambria" panose="02040503050406030204" pitchFamily="18" charset="0"/>
              </a:rPr>
              <a:t>kể</a:t>
            </a:r>
            <a:r>
              <a:rPr lang="en-US" altLang="zh-CN" sz="4000" b="1" dirty="0">
                <a:solidFill>
                  <a:srgbClr val="EA6E51"/>
                </a:solidFill>
                <a:latin typeface="Cambria" panose="02040503050406030204" pitchFamily="18" charset="0"/>
                <a:ea typeface="Cambria" panose="02040503050406030204" pitchFamily="18" charset="0"/>
              </a:rPr>
              <a:t> </a:t>
            </a:r>
            <a:r>
              <a:rPr lang="en-US" altLang="zh-CN" sz="4000" b="1" dirty="0" err="1">
                <a:solidFill>
                  <a:srgbClr val="EA6E51"/>
                </a:solidFill>
                <a:latin typeface="Cambria" panose="02040503050406030204" pitchFamily="18" charset="0"/>
                <a:ea typeface="Cambria" panose="02040503050406030204" pitchFamily="18" charset="0"/>
              </a:rPr>
              <a:t>chuyện</a:t>
            </a:r>
            <a:endParaRPr lang="zh-CN" altLang="en-US" sz="4000" b="1" dirty="0">
              <a:solidFill>
                <a:srgbClr val="EA6E51"/>
              </a:solidFill>
              <a:latin typeface="Cambria" panose="02040503050406030204" pitchFamily="18" charset="0"/>
              <a:ea typeface="zihun64hao-mengquruantangti" pitchFamily="2" charset="-122"/>
            </a:endParaRPr>
          </a:p>
        </p:txBody>
      </p:sp>
      <p:pic>
        <p:nvPicPr>
          <p:cNvPr id="36" name="Picture 2" descr="https://img.loigiaihay.com/picture/2022/0309/20.png">
            <a:extLst>
              <a:ext uri="{FF2B5EF4-FFF2-40B4-BE49-F238E27FC236}">
                <a16:creationId xmlns:a16="http://schemas.microsoft.com/office/drawing/2014/main" id="{27D6C118-5216-1FA5-B006-054A5548C93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106" r="51746" b="56768"/>
          <a:stretch/>
        </p:blipFill>
        <p:spPr bwMode="auto">
          <a:xfrm>
            <a:off x="951135" y="1956018"/>
            <a:ext cx="4084047" cy="335023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a:extLst>
              <a:ext uri="{FF2B5EF4-FFF2-40B4-BE49-F238E27FC236}">
                <a16:creationId xmlns:a16="http://schemas.microsoft.com/office/drawing/2014/main" id="{A063FA7B-7F9D-649C-0C0A-88758B94EA40}"/>
              </a:ext>
            </a:extLst>
          </p:cNvPr>
          <p:cNvSpPr txBox="1"/>
          <p:nvPr/>
        </p:nvSpPr>
        <p:spPr>
          <a:xfrm>
            <a:off x="5467350" y="2661500"/>
            <a:ext cx="6362700" cy="1754326"/>
          </a:xfrm>
          <a:prstGeom prst="rect">
            <a:avLst/>
          </a:prstGeom>
          <a:noFill/>
        </p:spPr>
        <p:txBody>
          <a:bodyPr wrap="square" rtlCol="0">
            <a:spAutoFit/>
          </a:bodyPr>
          <a:lstStyle/>
          <a:p>
            <a:pPr defTabSz="914446"/>
            <a:r>
              <a:rPr lang="en-US" sz="3600" dirty="0" err="1">
                <a:solidFill>
                  <a:prstClr val="black"/>
                </a:solidFill>
                <a:latin typeface="Cambria" panose="02040503050406030204" pitchFamily="18" charset="0"/>
                <a:ea typeface="Cambria" panose="02040503050406030204" pitchFamily="18" charset="0"/>
              </a:rPr>
              <a:t>Một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buổi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chó</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đốm</a:t>
            </a:r>
            <a:r>
              <a:rPr lang="en-US" sz="3600" dirty="0">
                <a:solidFill>
                  <a:prstClr val="black"/>
                </a:solidFill>
                <a:latin typeface="Cambria" panose="02040503050406030204" pitchFamily="18" charset="0"/>
                <a:ea typeface="Cambria" panose="02040503050406030204" pitchFamily="18" charset="0"/>
              </a:rPr>
              <a:t> con </a:t>
            </a:r>
            <a:r>
              <a:rPr lang="en-US" sz="3600" dirty="0" err="1">
                <a:solidFill>
                  <a:prstClr val="black"/>
                </a:solidFill>
                <a:latin typeface="Cambria" panose="02040503050406030204" pitchFamily="18" charset="0"/>
                <a:ea typeface="Cambria" panose="02040503050406030204" pitchFamily="18" charset="0"/>
              </a:rPr>
              <a:t>nhìn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thấy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mọc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từ</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chân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núi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phía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đông</a:t>
            </a:r>
            <a:r>
              <a:rPr lang="en-US" sz="3600" dirty="0">
                <a:solidFill>
                  <a:prstClr val="black"/>
                </a:solidFill>
                <a:latin typeface="Cambria" panose="02040503050406030204" pitchFamily="18" charset="0"/>
                <a:ea typeface="Cambria" panose="02040503050406030204" pitchFamily="18" charset="0"/>
              </a:rPr>
              <a:t>.</a:t>
            </a:r>
          </a:p>
        </p:txBody>
      </p:sp>
      <p:pic>
        <p:nvPicPr>
          <p:cNvPr id="38" name="Picture 2" descr="https://img.loigiaihay.com/picture/2022/0309/20.png">
            <a:extLst>
              <a:ext uri="{FF2B5EF4-FFF2-40B4-BE49-F238E27FC236}">
                <a16:creationId xmlns:a16="http://schemas.microsoft.com/office/drawing/2014/main" id="{23A29264-36FE-3FA7-0CE9-506F6B918EB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106" r="51746" b="56768"/>
          <a:stretch/>
        </p:blipFill>
        <p:spPr bwMode="auto">
          <a:xfrm>
            <a:off x="1145875" y="1151626"/>
            <a:ext cx="2586504" cy="253645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2" descr="https://img.loigiaihay.com/picture/2022/0309/20.png">
            <a:extLst>
              <a:ext uri="{FF2B5EF4-FFF2-40B4-BE49-F238E27FC236}">
                <a16:creationId xmlns:a16="http://schemas.microsoft.com/office/drawing/2014/main" id="{67DDB0F0-1F83-23EE-DCF0-E2E2CE2FF5A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0307" r="948" b="56118"/>
          <a:stretch/>
        </p:blipFill>
        <p:spPr bwMode="auto">
          <a:xfrm>
            <a:off x="6329044" y="1116079"/>
            <a:ext cx="2722881" cy="2607547"/>
          </a:xfrm>
          <a:prstGeom prst="rect">
            <a:avLst/>
          </a:prstGeom>
          <a:extLst>
            <a:ext uri="{909E8E84-426E-40DD-AFC4-6F175D3DCCD1}">
              <a14:hiddenFill xmlns:a14="http://schemas.microsoft.com/office/drawing/2010/main">
                <a:solidFill>
                  <a:srgbClr val="FFFFFF"/>
                </a:solidFill>
              </a14:hiddenFill>
            </a:ext>
          </a:extLst>
        </p:spPr>
      </p:pic>
      <p:pic>
        <p:nvPicPr>
          <p:cNvPr id="40" name="Picture 2" descr="https://img.loigiaihay.com/picture/2022/0309/20.png">
            <a:extLst>
              <a:ext uri="{FF2B5EF4-FFF2-40B4-BE49-F238E27FC236}">
                <a16:creationId xmlns:a16="http://schemas.microsoft.com/office/drawing/2014/main" id="{81A69025-5EC5-C640-4D82-4803474350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851" t="55802" r="51859"/>
          <a:stretch/>
        </p:blipFill>
        <p:spPr bwMode="auto">
          <a:xfrm>
            <a:off x="1090779" y="3830265"/>
            <a:ext cx="2641600" cy="2697929"/>
          </a:xfrm>
          <a:prstGeom prst="rect">
            <a:avLst/>
          </a:prstGeom>
          <a:extLst>
            <a:ext uri="{909E8E84-426E-40DD-AFC4-6F175D3DCCD1}">
              <a14:hiddenFill xmlns:a14="http://schemas.microsoft.com/office/drawing/2010/main">
                <a:solidFill>
                  <a:srgbClr val="FFFFFF"/>
                </a:solidFill>
              </a14:hiddenFill>
            </a:ext>
          </a:extLst>
        </p:spPr>
      </p:pic>
      <p:pic>
        <p:nvPicPr>
          <p:cNvPr id="41" name="Picture 2" descr="https://img.loigiaihay.com/picture/2022/0309/20.png">
            <a:extLst>
              <a:ext uri="{FF2B5EF4-FFF2-40B4-BE49-F238E27FC236}">
                <a16:creationId xmlns:a16="http://schemas.microsoft.com/office/drawing/2014/main" id="{7297E986-6106-B5EC-F29E-63C42AB32C0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0245" t="55201" r="1374" b="525"/>
          <a:stretch/>
        </p:blipFill>
        <p:spPr bwMode="auto">
          <a:xfrm>
            <a:off x="6329043" y="3825633"/>
            <a:ext cx="2702560" cy="2702560"/>
          </a:xfrm>
          <a:prstGeom prst="rect">
            <a:avLst/>
          </a:prstGeom>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541EB015-0DE4-091E-1A75-83FC984532D3}"/>
              </a:ext>
            </a:extLst>
          </p:cNvPr>
          <p:cNvSpPr txBox="1"/>
          <p:nvPr/>
        </p:nvSpPr>
        <p:spPr>
          <a:xfrm>
            <a:off x="3732380" y="1819686"/>
            <a:ext cx="2298662" cy="1200329"/>
          </a:xfrm>
          <a:prstGeom prst="rect">
            <a:avLst/>
          </a:prstGeom>
          <a:noFill/>
        </p:spPr>
        <p:txBody>
          <a:bodyPr wrap="square" rtlCol="0">
            <a:spAutoFit/>
          </a:bodyPr>
          <a:lstStyle/>
          <a:p>
            <a:pPr algn="just" defTabSz="914446"/>
            <a:r>
              <a:rPr lang="en-US" sz="2400" dirty="0" err="1">
                <a:solidFill>
                  <a:prstClr val="black"/>
                </a:solidFill>
                <a:latin typeface="Cambria" panose="02040503050406030204" pitchFamily="18" charset="0"/>
                <a:ea typeface="Cambria" panose="02040503050406030204" pitchFamily="18" charset="0"/>
              </a:rPr>
              <a:t>Chó</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đốm</a:t>
            </a:r>
            <a:r>
              <a:rPr lang="en-US" sz="2400" dirty="0">
                <a:solidFill>
                  <a:prstClr val="black"/>
                </a:solidFill>
                <a:latin typeface="Cambria" panose="02040503050406030204" pitchFamily="18" charset="0"/>
                <a:ea typeface="Cambria" panose="02040503050406030204" pitchFamily="18" charset="0"/>
              </a:rPr>
              <a:t> con </a:t>
            </a:r>
            <a:r>
              <a:rPr lang="en-US" sz="2400" dirty="0" err="1">
                <a:solidFill>
                  <a:prstClr val="black"/>
                </a:solidFill>
                <a:latin typeface="Cambria" panose="02040503050406030204" pitchFamily="18" charset="0"/>
                <a:ea typeface="Cambria" panose="02040503050406030204" pitchFamily="18" charset="0"/>
              </a:rPr>
              <a:t>nhìn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thấy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mặt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trời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mọc</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p>
        </p:txBody>
      </p:sp>
      <p:sp>
        <p:nvSpPr>
          <p:cNvPr id="43" name="TextBox 42">
            <a:extLst>
              <a:ext uri="{FF2B5EF4-FFF2-40B4-BE49-F238E27FC236}">
                <a16:creationId xmlns:a16="http://schemas.microsoft.com/office/drawing/2014/main" id="{EE0F88A6-F737-6210-FA0B-E113A8CD2852}"/>
              </a:ext>
            </a:extLst>
          </p:cNvPr>
          <p:cNvSpPr txBox="1"/>
          <p:nvPr/>
        </p:nvSpPr>
        <p:spPr>
          <a:xfrm>
            <a:off x="9051924" y="1819686"/>
            <a:ext cx="2298662" cy="1200329"/>
          </a:xfrm>
          <a:prstGeom prst="rect">
            <a:avLst/>
          </a:prstGeom>
          <a:noFill/>
        </p:spPr>
        <p:txBody>
          <a:bodyPr wrap="square" rtlCol="0">
            <a:spAutoFit/>
          </a:bodyPr>
          <a:lstStyle/>
          <a:p>
            <a:pPr algn="just" defTabSz="914446"/>
            <a:r>
              <a:rPr lang="en-US" sz="2400" dirty="0" err="1">
                <a:solidFill>
                  <a:prstClr val="black"/>
                </a:solidFill>
                <a:latin typeface="Cambria" panose="02040503050406030204" pitchFamily="18" charset="0"/>
                <a:ea typeface="Cambria" panose="02040503050406030204" pitchFamily="18" charset="0"/>
              </a:rPr>
              <a:t>Chó</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đốm</a:t>
            </a:r>
            <a:r>
              <a:rPr lang="en-US" sz="2400" dirty="0">
                <a:solidFill>
                  <a:prstClr val="black"/>
                </a:solidFill>
                <a:latin typeface="Cambria" panose="02040503050406030204" pitchFamily="18" charset="0"/>
                <a:ea typeface="Cambria" panose="02040503050406030204" pitchFamily="18" charset="0"/>
              </a:rPr>
              <a:t> con </a:t>
            </a:r>
            <a:r>
              <a:rPr lang="en-US" sz="2400" dirty="0" err="1">
                <a:solidFill>
                  <a:prstClr val="black"/>
                </a:solidFill>
                <a:latin typeface="Cambria" panose="02040503050406030204" pitchFamily="18" charset="0"/>
                <a:ea typeface="Cambria" panose="02040503050406030204" pitchFamily="18" charset="0"/>
              </a:rPr>
              <a:t>nhìn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thấy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mặt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trời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lặn</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p>
        </p:txBody>
      </p:sp>
      <p:sp>
        <p:nvSpPr>
          <p:cNvPr id="44" name="TextBox 43">
            <a:extLst>
              <a:ext uri="{FF2B5EF4-FFF2-40B4-BE49-F238E27FC236}">
                <a16:creationId xmlns:a16="http://schemas.microsoft.com/office/drawing/2014/main" id="{8A9E3D88-06E2-CA18-4BE1-8A5A54915B1E}"/>
              </a:ext>
            </a:extLst>
          </p:cNvPr>
          <p:cNvSpPr txBox="1"/>
          <p:nvPr/>
        </p:nvSpPr>
        <p:spPr>
          <a:xfrm>
            <a:off x="3858298" y="4576748"/>
            <a:ext cx="2298662" cy="830997"/>
          </a:xfrm>
          <a:prstGeom prst="rect">
            <a:avLst/>
          </a:prstGeom>
          <a:noFill/>
        </p:spPr>
        <p:txBody>
          <a:bodyPr wrap="square" rtlCol="0">
            <a:spAutoFit/>
          </a:bodyPr>
          <a:lstStyle/>
          <a:p>
            <a:pPr algn="just" defTabSz="914446"/>
            <a:r>
              <a:rPr lang="en-US" sz="2400" dirty="0" err="1">
                <a:solidFill>
                  <a:prstClr val="black"/>
                </a:solidFill>
                <a:latin typeface="Cambria" panose="02040503050406030204" pitchFamily="18" charset="0"/>
                <a:ea typeface="Cambria" panose="02040503050406030204" pitchFamily="18" charset="0"/>
              </a:rPr>
              <a:t>Chó</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đốm</a:t>
            </a:r>
            <a:r>
              <a:rPr lang="en-US" sz="2400" dirty="0">
                <a:solidFill>
                  <a:prstClr val="black"/>
                </a:solidFill>
                <a:latin typeface="Cambria" panose="02040503050406030204" pitchFamily="18" charset="0"/>
                <a:ea typeface="Cambria" panose="02040503050406030204" pitchFamily="18" charset="0"/>
              </a:rPr>
              <a:t> con </a:t>
            </a:r>
            <a:r>
              <a:rPr lang="en-US" sz="2400" dirty="0" err="1">
                <a:solidFill>
                  <a:prstClr val="black"/>
                </a:solidFill>
                <a:latin typeface="Cambria" panose="02040503050406030204" pitchFamily="18" charset="0"/>
                <a:ea typeface="Cambria" panose="02040503050406030204" pitchFamily="18" charset="0"/>
              </a:rPr>
              <a:t>nghĩ</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gì</a:t>
            </a:r>
            <a:r>
              <a:rPr lang="en-US" sz="2400" dirty="0">
                <a:solidFill>
                  <a:prstClr val="black"/>
                </a:solidFill>
                <a:latin typeface="Cambria" panose="02040503050406030204" pitchFamily="18" charset="0"/>
                <a:ea typeface="Cambria" panose="02040503050406030204" pitchFamily="18" charset="0"/>
              </a:rPr>
              <a:t>?</a:t>
            </a:r>
          </a:p>
        </p:txBody>
      </p:sp>
      <p:sp>
        <p:nvSpPr>
          <p:cNvPr id="45" name="TextBox 44">
            <a:extLst>
              <a:ext uri="{FF2B5EF4-FFF2-40B4-BE49-F238E27FC236}">
                <a16:creationId xmlns:a16="http://schemas.microsoft.com/office/drawing/2014/main" id="{1615EF79-64D5-F3FF-6253-2A3EF3D27471}"/>
              </a:ext>
            </a:extLst>
          </p:cNvPr>
          <p:cNvSpPr txBox="1"/>
          <p:nvPr/>
        </p:nvSpPr>
        <p:spPr>
          <a:xfrm>
            <a:off x="9203686" y="4576748"/>
            <a:ext cx="2298662" cy="1200329"/>
          </a:xfrm>
          <a:prstGeom prst="rect">
            <a:avLst/>
          </a:prstGeom>
          <a:noFill/>
        </p:spPr>
        <p:txBody>
          <a:bodyPr wrap="square" rtlCol="0">
            <a:spAutoFit/>
          </a:bodyPr>
          <a:lstStyle/>
          <a:p>
            <a:pPr algn="just" defTabSz="914446"/>
            <a:r>
              <a:rPr lang="en-US" sz="2400" dirty="0" err="1">
                <a:solidFill>
                  <a:prstClr val="black"/>
                </a:solidFill>
                <a:latin typeface="Cambria" panose="02040503050406030204" pitchFamily="18" charset="0"/>
                <a:ea typeface="Cambria" panose="02040503050406030204" pitchFamily="18" charset="0"/>
              </a:rPr>
              <a:t>Điều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gì</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làm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chó</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đốm</a:t>
            </a:r>
            <a:r>
              <a:rPr lang="en-US" sz="2400" dirty="0">
                <a:solidFill>
                  <a:prstClr val="black"/>
                </a:solidFill>
                <a:latin typeface="Cambria" panose="02040503050406030204" pitchFamily="18" charset="0"/>
                <a:ea typeface="Cambria" panose="02040503050406030204" pitchFamily="18" charset="0"/>
              </a:rPr>
              <a:t> con </a:t>
            </a:r>
            <a:r>
              <a:rPr lang="en-US" sz="2400" dirty="0" err="1">
                <a:solidFill>
                  <a:prstClr val="black"/>
                </a:solidFill>
                <a:latin typeface="Cambria" panose="02040503050406030204" pitchFamily="18" charset="0"/>
                <a:ea typeface="Cambria" panose="02040503050406030204" pitchFamily="18" charset="0"/>
              </a:rPr>
              <a:t>ngạc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nhiên</a:t>
            </a:r>
            <a:r>
              <a:rPr lang="en-US" sz="2400" dirty="0">
                <a:solidFill>
                  <a:prstClr val="black"/>
                </a:solidFill>
                <a:latin typeface="Cambria" panose="02040503050406030204" pitchFamily="18" charset="0"/>
                <a:ea typeface="Cambria" panose="02040503050406030204" pitchFamily="18" charset="0"/>
              </a:rPr>
              <a:t>?</a:t>
            </a:r>
          </a:p>
        </p:txBody>
      </p:sp>
      <p:pic>
        <p:nvPicPr>
          <p:cNvPr id="46" name="Picture 2" descr="https://img.loigiaihay.com/picture/2022/0309/20.png">
            <a:extLst>
              <a:ext uri="{FF2B5EF4-FFF2-40B4-BE49-F238E27FC236}">
                <a16:creationId xmlns:a16="http://schemas.microsoft.com/office/drawing/2014/main" id="{2BD83D9B-E669-A5B0-548F-37AB080E688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0307" r="948" b="56118"/>
          <a:stretch/>
        </p:blipFill>
        <p:spPr bwMode="auto">
          <a:xfrm>
            <a:off x="951135" y="1620026"/>
            <a:ext cx="4084047" cy="3977846"/>
          </a:xfrm>
          <a:prstGeom prst="rect">
            <a:avLst/>
          </a:prstGeom>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A0A95B08-EB04-F480-EB91-32EE317651AA}"/>
              </a:ext>
            </a:extLst>
          </p:cNvPr>
          <p:cNvSpPr txBox="1"/>
          <p:nvPr/>
        </p:nvSpPr>
        <p:spPr>
          <a:xfrm>
            <a:off x="5967093" y="2399191"/>
            <a:ext cx="6362700" cy="2308324"/>
          </a:xfrm>
          <a:prstGeom prst="rect">
            <a:avLst/>
          </a:prstGeom>
          <a:noFill/>
        </p:spPr>
        <p:txBody>
          <a:bodyPr wrap="square" rtlCol="0">
            <a:spAutoFit/>
          </a:bodyPr>
          <a:lstStyle/>
          <a:p>
            <a:pPr defTabSz="914446"/>
            <a:r>
              <a:rPr lang="en-US" sz="3600" dirty="0" err="1">
                <a:solidFill>
                  <a:prstClr val="black"/>
                </a:solidFill>
                <a:latin typeface="Cambria" panose="02040503050406030204" pitchFamily="18" charset="0"/>
                <a:ea typeface="Cambria" panose="02040503050406030204" pitchFamily="18" charset="0"/>
              </a:rPr>
              <a:t>Cả</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hôm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ấy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quan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sát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rất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chăm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từ</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lúc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mọc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đến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lúc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lặn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xuống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dòng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phía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tây</a:t>
            </a:r>
            <a:r>
              <a:rPr lang="en-US" sz="3600" dirty="0">
                <a:solidFill>
                  <a:prstClr val="black"/>
                </a:solidFill>
                <a:latin typeface="Cambria" panose="02040503050406030204" pitchFamily="18" charset="0"/>
                <a:ea typeface="Cambria" panose="02040503050406030204" pitchFamily="18" charset="0"/>
              </a:rPr>
              <a:t>.</a:t>
            </a:r>
          </a:p>
        </p:txBody>
      </p:sp>
      <p:pic>
        <p:nvPicPr>
          <p:cNvPr id="48" name="Picture 2" descr="https://img.loigiaihay.com/picture/2022/0309/20.png">
            <a:extLst>
              <a:ext uri="{FF2B5EF4-FFF2-40B4-BE49-F238E27FC236}">
                <a16:creationId xmlns:a16="http://schemas.microsoft.com/office/drawing/2014/main" id="{6D390FF3-D1C3-1A61-1842-C0FCFEA573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851" t="55802" r="51859"/>
          <a:stretch/>
        </p:blipFill>
        <p:spPr bwMode="auto">
          <a:xfrm>
            <a:off x="7391268" y="993506"/>
            <a:ext cx="4451457" cy="4135126"/>
          </a:xfrm>
          <a:prstGeom prst="rect">
            <a:avLst/>
          </a:prstGeom>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EDCD985-29CD-9367-DEAE-4DAAE508627A}"/>
              </a:ext>
            </a:extLst>
          </p:cNvPr>
          <p:cNvSpPr txBox="1"/>
          <p:nvPr/>
        </p:nvSpPr>
        <p:spPr>
          <a:xfrm>
            <a:off x="314230" y="1148923"/>
            <a:ext cx="6737625" cy="5078313"/>
          </a:xfrm>
          <a:prstGeom prst="rect">
            <a:avLst/>
          </a:prstGeom>
          <a:noFill/>
        </p:spPr>
        <p:txBody>
          <a:bodyPr wrap="square" rtlCol="0">
            <a:spAutoFit/>
          </a:bodyPr>
          <a:lstStyle/>
          <a:p>
            <a:pPr algn="just" defTabSz="914446"/>
            <a:r>
              <a:rPr lang="en-US" sz="3600" dirty="0" err="1">
                <a:solidFill>
                  <a:prstClr val="black"/>
                </a:solidFill>
                <a:latin typeface="Cambria" panose="02040503050406030204" pitchFamily="18" charset="0"/>
                <a:ea typeface="Cambria" panose="02040503050406030204" pitchFamily="18" charset="0"/>
              </a:rPr>
              <a:t>Chó</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đốm</a:t>
            </a:r>
            <a:r>
              <a:rPr lang="en-US" sz="3600" dirty="0">
                <a:solidFill>
                  <a:prstClr val="black"/>
                </a:solidFill>
                <a:latin typeface="Cambria" panose="02040503050406030204" pitchFamily="18" charset="0"/>
                <a:ea typeface="Cambria" panose="02040503050406030204" pitchFamily="18" charset="0"/>
              </a:rPr>
              <a:t> con </a:t>
            </a:r>
            <a:r>
              <a:rPr lang="en-US" sz="3600" dirty="0" err="1">
                <a:solidFill>
                  <a:prstClr val="black"/>
                </a:solidFill>
                <a:latin typeface="Cambria" panose="02040503050406030204" pitchFamily="18" charset="0"/>
                <a:ea typeface="Cambria" panose="02040503050406030204" pitchFamily="18" charset="0"/>
              </a:rPr>
              <a:t>nghĩ</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bụng</a:t>
            </a:r>
            <a:r>
              <a:rPr lang="en-US" sz="3600" dirty="0">
                <a:solidFill>
                  <a:prstClr val="black"/>
                </a:solidFill>
                <a:latin typeface="Cambria" panose="02040503050406030204" pitchFamily="18" charset="0"/>
                <a:ea typeface="Cambria" panose="02040503050406030204" pitchFamily="18" charset="0"/>
              </a:rPr>
              <a:t> : “ Ơ, </a:t>
            </a:r>
            <a:r>
              <a:rPr lang="en-US" sz="3600" dirty="0" err="1">
                <a:solidFill>
                  <a:prstClr val="black"/>
                </a:solidFill>
                <a:latin typeface="Cambria" panose="02040503050406030204" pitchFamily="18" charset="0"/>
                <a:ea typeface="Cambria" panose="02040503050406030204" pitchFamily="18" charset="0"/>
              </a:rPr>
              <a:t>sao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không</a:t>
            </a:r>
            <a:r>
              <a:rPr lang="en-US" sz="3600" dirty="0">
                <a:solidFill>
                  <a:prstClr val="black"/>
                </a:solidFill>
                <a:latin typeface="Cambria" panose="02040503050406030204" pitchFamily="18" charset="0"/>
                <a:ea typeface="Cambria" panose="02040503050406030204" pitchFamily="18" charset="0"/>
              </a:rPr>
              <a:t> quay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phía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nhỉ</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Có</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lẽ</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có</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sẽ</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mọc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từ</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dòng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phía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tây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đến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chiều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sẽ</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nhà</a:t>
            </a:r>
            <a:r>
              <a:rPr lang="en-US" sz="3600" dirty="0">
                <a:solidFill>
                  <a:prstClr val="black"/>
                </a:solidFill>
                <a:latin typeface="Cambria" panose="02040503050406030204" pitchFamily="18" charset="0"/>
                <a:ea typeface="Cambria" panose="02040503050406030204" pitchFamily="18" charset="0"/>
              </a:rPr>
              <a:t> ở </a:t>
            </a:r>
            <a:r>
              <a:rPr lang="en-US" sz="3600" dirty="0" err="1">
                <a:solidFill>
                  <a:prstClr val="black"/>
                </a:solidFill>
                <a:latin typeface="Cambria" panose="02040503050406030204" pitchFamily="18" charset="0"/>
                <a:ea typeface="Cambria" panose="02040503050406030204" pitchFamily="18" charset="0"/>
              </a:rPr>
              <a:t>dưới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chân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núi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Vậy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sẽ</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bờ</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để</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đợi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Nghĩ</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vậy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chó</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đốm</a:t>
            </a:r>
            <a:r>
              <a:rPr lang="en-US" sz="3600" dirty="0">
                <a:solidFill>
                  <a:prstClr val="black"/>
                </a:solidFill>
                <a:latin typeface="Cambria" panose="02040503050406030204" pitchFamily="18" charset="0"/>
                <a:ea typeface="Cambria" panose="02040503050406030204" pitchFamily="18" charset="0"/>
              </a:rPr>
              <a:t> con </a:t>
            </a:r>
            <a:r>
              <a:rPr lang="en-US" sz="3600" dirty="0" err="1">
                <a:solidFill>
                  <a:prstClr val="black"/>
                </a:solidFill>
                <a:latin typeface="Cambria" panose="02040503050406030204" pitchFamily="18" charset="0"/>
                <a:ea typeface="Cambria" panose="02040503050406030204" pitchFamily="18" charset="0"/>
              </a:rPr>
              <a:t>vui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vẻ</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nhà</a:t>
            </a:r>
            <a:r>
              <a:rPr lang="en-US" sz="3600" dirty="0">
                <a:solidFill>
                  <a:prstClr val="black"/>
                </a:solidFill>
                <a:latin typeface="Cambria" panose="02040503050406030204" pitchFamily="18" charset="0"/>
                <a:ea typeface="Cambria" panose="02040503050406030204" pitchFamily="18" charset="0"/>
              </a:rPr>
              <a:t>.</a:t>
            </a:r>
          </a:p>
        </p:txBody>
      </p:sp>
      <p:pic>
        <p:nvPicPr>
          <p:cNvPr id="50" name="Picture 2" descr="https://img.loigiaihay.com/picture/2022/0309/20.png">
            <a:extLst>
              <a:ext uri="{FF2B5EF4-FFF2-40B4-BE49-F238E27FC236}">
                <a16:creationId xmlns:a16="http://schemas.microsoft.com/office/drawing/2014/main" id="{520ECC4D-AF8B-C82E-21EF-4D0E3933EB0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0245" t="55201" r="1374" b="525"/>
          <a:stretch/>
        </p:blipFill>
        <p:spPr bwMode="auto">
          <a:xfrm>
            <a:off x="481560" y="1527108"/>
            <a:ext cx="4765002" cy="4208058"/>
          </a:xfrm>
          <a:prstGeom prst="rect">
            <a:avLst/>
          </a:prstGeom>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09AFAB97-B008-6AE0-4559-019FF5802557}"/>
              </a:ext>
            </a:extLst>
          </p:cNvPr>
          <p:cNvSpPr txBox="1"/>
          <p:nvPr/>
        </p:nvSpPr>
        <p:spPr>
          <a:xfrm>
            <a:off x="5387357" y="1949055"/>
            <a:ext cx="6362700" cy="3416320"/>
          </a:xfrm>
          <a:prstGeom prst="rect">
            <a:avLst/>
          </a:prstGeom>
          <a:noFill/>
        </p:spPr>
        <p:txBody>
          <a:bodyPr wrap="square" rtlCol="0">
            <a:spAutoFit/>
          </a:bodyPr>
          <a:lstStyle/>
          <a:p>
            <a:pPr algn="just" defTabSz="914446"/>
            <a:r>
              <a:rPr lang="en-US" sz="3600" dirty="0" err="1">
                <a:solidFill>
                  <a:prstClr val="black"/>
                </a:solidFill>
                <a:latin typeface="Cambria" panose="02040503050406030204" pitchFamily="18" charset="0"/>
                <a:ea typeface="Cambria" panose="02040503050406030204" pitchFamily="18" charset="0"/>
              </a:rPr>
              <a:t>Sáng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hôm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sau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chó</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đốm</a:t>
            </a:r>
            <a:r>
              <a:rPr lang="en-US" sz="3600" dirty="0">
                <a:solidFill>
                  <a:prstClr val="black"/>
                </a:solidFill>
                <a:latin typeface="Cambria" panose="02040503050406030204" pitchFamily="18" charset="0"/>
                <a:ea typeface="Cambria" panose="02040503050406030204" pitchFamily="18" charset="0"/>
              </a:rPr>
              <a:t> con </a:t>
            </a:r>
            <a:r>
              <a:rPr lang="en-US" sz="3600" dirty="0" err="1">
                <a:solidFill>
                  <a:prstClr val="black"/>
                </a:solidFill>
                <a:latin typeface="Cambria" panose="02040503050406030204" pitchFamily="18" charset="0"/>
                <a:ea typeface="Cambria" panose="02040503050406030204" pitchFamily="18" charset="0"/>
              </a:rPr>
              <a:t>đến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bờ</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phía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tây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nhìn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chăm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chăm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hôm</a:t>
            </a:r>
            <a:r>
              <a:rPr lang="en-US" sz="3600" dirty="0">
                <a:solidFill>
                  <a:prstClr val="black"/>
                </a:solidFill>
                <a:latin typeface="Cambria" panose="02040503050406030204" pitchFamily="18" charset="0"/>
                <a:ea typeface="Cambria" panose="02040503050406030204" pitchFamily="18" charset="0"/>
              </a:rPr>
              <a:t> qua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lặn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Nhưng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đợi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rất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không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thấy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xuất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hiện</a:t>
            </a:r>
            <a:r>
              <a:rPr lang="en-US" sz="3600" dirty="0">
                <a:solidFill>
                  <a:prstClr val="black"/>
                </a:solidFill>
                <a:latin typeface="Cambria" panose="02040503050406030204" pitchFamily="18" charset="0"/>
                <a:ea typeface="Cambria" panose="02040503050406030204" pitchFamily="18" charset="0"/>
              </a:rPr>
              <a:t>.</a:t>
            </a:r>
          </a:p>
        </p:txBody>
      </p:sp>
      <p:sp>
        <p:nvSpPr>
          <p:cNvPr id="52" name="TextBox 51">
            <a:extLst>
              <a:ext uri="{FF2B5EF4-FFF2-40B4-BE49-F238E27FC236}">
                <a16:creationId xmlns:a16="http://schemas.microsoft.com/office/drawing/2014/main" id="{46E623B6-674F-453B-A559-E6D88DCFC4BC}"/>
              </a:ext>
            </a:extLst>
          </p:cNvPr>
          <p:cNvSpPr txBox="1"/>
          <p:nvPr/>
        </p:nvSpPr>
        <p:spPr>
          <a:xfrm>
            <a:off x="5355632" y="2257747"/>
            <a:ext cx="6362700" cy="3416320"/>
          </a:xfrm>
          <a:prstGeom prst="rect">
            <a:avLst/>
          </a:prstGeom>
          <a:noFill/>
        </p:spPr>
        <p:txBody>
          <a:bodyPr wrap="square" rtlCol="0">
            <a:spAutoFit/>
          </a:bodyPr>
          <a:lstStyle/>
          <a:p>
            <a:pPr algn="just" defTabSz="914446"/>
            <a:r>
              <a:rPr lang="en-US" sz="3600" dirty="0">
                <a:solidFill>
                  <a:prstClr val="black"/>
                </a:solidFill>
                <a:latin typeface="Cambria" panose="02040503050406030204" pitchFamily="18" charset="0"/>
                <a:ea typeface="Cambria" panose="02040503050406030204" pitchFamily="18" charset="0"/>
              </a:rPr>
              <a:t>“Hay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ốm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rồi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Phải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bác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sĩ</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đến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khám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Chó</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đốm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vừa</a:t>
            </a:r>
            <a:r>
              <a:rPr lang="en-US" sz="3600" dirty="0">
                <a:solidFill>
                  <a:prstClr val="black"/>
                </a:solidFill>
                <a:latin typeface="Cambria" panose="02040503050406030204" pitchFamily="18" charset="0"/>
                <a:ea typeface="Cambria" panose="02040503050406030204" pitchFamily="18" charset="0"/>
              </a:rPr>
              <a:t> quay </a:t>
            </a:r>
            <a:r>
              <a:rPr lang="en-US" sz="3600" dirty="0" err="1">
                <a:solidFill>
                  <a:prstClr val="black"/>
                </a:solidFill>
                <a:latin typeface="Cambria" panose="02040503050406030204" pitchFamily="18" charset="0"/>
                <a:ea typeface="Cambria" panose="02040503050406030204" pitchFamily="18" charset="0"/>
              </a:rPr>
              <a:t>đầu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nhìn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lại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thấy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phía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đang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mỉm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cười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r>
              <a:rPr lang="en-US" sz="3600" dirty="0">
                <a:solidFill>
                  <a:prstClr val="black"/>
                </a:solidFill>
                <a:latin typeface="Cambria" panose="02040503050406030204" pitchFamily="18" charset="0"/>
                <a:ea typeface="Cambria" panose="02040503050406030204" pitchFamily="18" charset="0"/>
              </a:rPr>
              <a:t>.</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3"/>
                                        </p:tgtEl>
                                      </p:cBhvr>
                                    </p:animEffect>
                                    <p:set>
                                      <p:cBhvr>
                                        <p:cTn id="10" dur="1" fill="hold">
                                          <p:stCondLst>
                                            <p:cond delay="499"/>
                                          </p:stCondLst>
                                        </p:cTn>
                                        <p:tgtEl>
                                          <p:spTgt spid="4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5"/>
                                        </p:tgtEl>
                                      </p:cBhvr>
                                    </p:animEffect>
                                    <p:set>
                                      <p:cBhvr>
                                        <p:cTn id="16" dur="1" fill="hold">
                                          <p:stCondLst>
                                            <p:cond delay="499"/>
                                          </p:stCondLst>
                                        </p:cTn>
                                        <p:tgtEl>
                                          <p:spTgt spid="4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9"/>
                                        </p:tgtEl>
                                      </p:cBhvr>
                                    </p:animEffect>
                                    <p:set>
                                      <p:cBhvr>
                                        <p:cTn id="22" dur="1" fill="hold">
                                          <p:stCondLst>
                                            <p:cond delay="499"/>
                                          </p:stCondLst>
                                        </p:cTn>
                                        <p:tgtEl>
                                          <p:spTgt spid="39"/>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1"/>
                                        </p:tgtEl>
                                      </p:cBhvr>
                                    </p:animEffect>
                                    <p:set>
                                      <p:cBhvr>
                                        <p:cTn id="28" dur="1" fill="hold">
                                          <p:stCondLst>
                                            <p:cond delay="499"/>
                                          </p:stCondLst>
                                        </p:cTn>
                                        <p:tgtEl>
                                          <p:spTgt spid="41"/>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6"/>
                                        </p:tgtEl>
                                      </p:cBhvr>
                                    </p:animEffect>
                                    <p:set>
                                      <p:cBhvr>
                                        <p:cTn id="39" dur="1" fill="hold">
                                          <p:stCondLst>
                                            <p:cond delay="499"/>
                                          </p:stCondLst>
                                        </p:cTn>
                                        <p:tgtEl>
                                          <p:spTgt spid="36"/>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6"/>
                                        </p:tgtEl>
                                      </p:cBhvr>
                                    </p:animEffect>
                                    <p:set>
                                      <p:cBhvr>
                                        <p:cTn id="54" dur="1" fill="hold">
                                          <p:stCondLst>
                                            <p:cond delay="499"/>
                                          </p:stCondLst>
                                        </p:cTn>
                                        <p:tgtEl>
                                          <p:spTgt spid="4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47"/>
                                        </p:tgtEl>
                                      </p:cBhvr>
                                    </p:animEffect>
                                    <p:set>
                                      <p:cBhvr>
                                        <p:cTn id="57" dur="1" fill="hold">
                                          <p:stCondLst>
                                            <p:cond delay="499"/>
                                          </p:stCondLst>
                                        </p:cTn>
                                        <p:tgtEl>
                                          <p:spTgt spid="47"/>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48"/>
                                        </p:tgtEl>
                                      </p:cBhvr>
                                    </p:animEffect>
                                    <p:set>
                                      <p:cBhvr>
                                        <p:cTn id="69" dur="1" fill="hold">
                                          <p:stCondLst>
                                            <p:cond delay="499"/>
                                          </p:stCondLst>
                                        </p:cTn>
                                        <p:tgtEl>
                                          <p:spTgt spid="4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500"/>
                                        <p:tgtEl>
                                          <p:spTgt spid="5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52"/>
                                        </p:tgtEl>
                                      </p:cBhvr>
                                    </p:animEffect>
                                    <p:set>
                                      <p:cBhvr>
                                        <p:cTn id="92"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42" grpId="0"/>
      <p:bldP spid="43" grpId="0"/>
      <p:bldP spid="44" grpId="0"/>
      <p:bldP spid="45" grpId="0"/>
      <p:bldP spid="47" grpId="0"/>
      <p:bldP spid="47" grpId="1"/>
      <p:bldP spid="49" grpId="0"/>
      <p:bldP spid="49" grpId="1"/>
      <p:bldP spid="51" grpId="0"/>
      <p:bldP spid="51" grpId="1"/>
      <p:bldP spid="52" grpId="0"/>
      <p:bldP spid="5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1"/>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b="1">
                <a:solidFill>
                  <a:prstClr val="white"/>
                </a:solidFill>
                <a:latin typeface="Cambria" panose="02040503050406030204" pitchFamily="18" charset="0"/>
                <a:ea typeface="等线" panose="020B0604020202020204" charset="-122"/>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20"/>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7"/>
            <a:ext cx="2270704" cy="2463241"/>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b="1">
              <a:solidFill>
                <a:prstClr val="white"/>
              </a:solidFill>
              <a:latin typeface="Cambria" panose="02040503050406030204" pitchFamily="18" charset="0"/>
              <a:ea typeface="等线" panose="020B0604020202020204" charset="-122"/>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8"/>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b="1">
              <a:solidFill>
                <a:prstClr val="white"/>
              </a:solidFill>
              <a:latin typeface="Cambria" panose="02040503050406030204" pitchFamily="18" charset="0"/>
              <a:ea typeface="等线" panose="020B0604020202020204" charset="-122"/>
            </a:endParaRPr>
          </a:p>
        </p:txBody>
      </p:sp>
      <p:sp>
        <p:nvSpPr>
          <p:cNvPr id="21" name="Rectangle 20"/>
          <p:cNvSpPr/>
          <p:nvPr/>
        </p:nvSpPr>
        <p:spPr>
          <a:xfrm>
            <a:off x="3828518" y="761150"/>
            <a:ext cx="4481676" cy="646331"/>
          </a:xfrm>
          <a:prstGeom prst="rect">
            <a:avLst/>
          </a:prstGeom>
        </p:spPr>
        <p:txBody>
          <a:bodyPr wrap="none">
            <a:spAutoFit/>
          </a:bodyPr>
          <a:lstStyle/>
          <a:p>
            <a:pPr algn="ctr" defTabSz="914446">
              <a:defRPr/>
            </a:pP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Chó</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đốm</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và</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mặt</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trời</a:t>
            </a:r>
            <a:endPar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7" name="Cloud Callout 16"/>
          <p:cNvSpPr/>
          <p:nvPr/>
        </p:nvSpPr>
        <p:spPr>
          <a:xfrm>
            <a:off x="8276681" y="1294556"/>
            <a:ext cx="3633391" cy="2134444"/>
          </a:xfrm>
          <a:prstGeom prst="cloudCallout">
            <a:avLst>
              <a:gd name="adj1" fmla="val -58429"/>
              <a:gd name="adj2" fmla="val 37542"/>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b="1">
              <a:solidFill>
                <a:prstClr val="white"/>
              </a:solidFill>
              <a:latin typeface="Cambria" panose="02040503050406030204" pitchFamily="18" charset="0"/>
              <a:ea typeface="Cambria" panose="02040503050406030204" pitchFamily="18" charset="0"/>
            </a:endParaRPr>
          </a:p>
        </p:txBody>
      </p:sp>
      <p:sp>
        <p:nvSpPr>
          <p:cNvPr id="19" name="Rectangle 18"/>
          <p:cNvSpPr/>
          <p:nvPr/>
        </p:nvSpPr>
        <p:spPr>
          <a:xfrm>
            <a:off x="8778127" y="1671414"/>
            <a:ext cx="2787539" cy="1441805"/>
          </a:xfrm>
          <a:prstGeom prst="rect">
            <a:avLst/>
          </a:prstGeom>
        </p:spPr>
        <p:txBody>
          <a:bodyPr wrap="square">
            <a:spAutoFit/>
          </a:bodyPr>
          <a:lstStyle/>
          <a:p>
            <a:pPr indent="383559" algn="just" defTabSz="457223">
              <a:lnSpc>
                <a:spcPct val="107000"/>
              </a:lnSpc>
              <a:spcBef>
                <a:spcPts val="300"/>
              </a:spcBef>
              <a:spcAft>
                <a:spcPts val="300"/>
              </a:spcAft>
              <a:defRPr/>
            </a:pPr>
            <a:r>
              <a:rPr lang="en-US" sz="28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Chó</a:t>
            </a:r>
            <a:r>
              <a:rPr lang="en-US" sz="28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đốm</a:t>
            </a:r>
            <a:r>
              <a:rPr lang="en-US" sz="28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con </a:t>
            </a:r>
            <a:r>
              <a:rPr lang="en-US" sz="28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nhìn</a:t>
            </a:r>
            <a:r>
              <a:rPr lang="en-US" sz="28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thấy</a:t>
            </a:r>
            <a:r>
              <a:rPr lang="en-US" sz="28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mặt</a:t>
            </a:r>
            <a:r>
              <a:rPr lang="en-US" sz="28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trời</a:t>
            </a:r>
            <a:r>
              <a:rPr lang="en-US" sz="28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mọc</a:t>
            </a:r>
            <a:r>
              <a:rPr lang="en-US" sz="28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ở </a:t>
            </a:r>
            <a:r>
              <a:rPr lang="en-US" sz="28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đâu</a:t>
            </a:r>
            <a:r>
              <a:rPr lang="en-US" sz="28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a:t>
            </a:r>
            <a:endParaRPr lang="en-US" sz="2800" b="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a:extLst>
              <a:ext uri="{FF2B5EF4-FFF2-40B4-BE49-F238E27FC236}">
                <a16:creationId xmlns:a16="http://schemas.microsoft.com/office/drawing/2014/main" id="{45B4DCAB-6105-4E33-BDB1-B7B71C86C0C7}"/>
              </a:ext>
            </a:extLst>
          </p:cNvPr>
          <p:cNvPicPr>
            <a:picLocks noChangeAspect="1"/>
          </p:cNvPicPr>
          <p:nvPr/>
        </p:nvPicPr>
        <p:blipFill>
          <a:blip r:embed="rId6"/>
          <a:stretch>
            <a:fillRect/>
          </a:stretch>
        </p:blipFill>
        <p:spPr>
          <a:xfrm>
            <a:off x="3950003" y="1761430"/>
            <a:ext cx="3962141" cy="3882097"/>
          </a:xfrm>
          <a:prstGeom prst="rect">
            <a:avLst/>
          </a:prstGeom>
        </p:spPr>
      </p:pic>
      <p:sp>
        <p:nvSpPr>
          <p:cNvPr id="18" name="Cloud Callout 16">
            <a:extLst>
              <a:ext uri="{FF2B5EF4-FFF2-40B4-BE49-F238E27FC236}">
                <a16:creationId xmlns:a16="http://schemas.microsoft.com/office/drawing/2014/main" id="{D30B2A72-B350-4C9C-AA2D-9DF0DC935D6A}"/>
              </a:ext>
            </a:extLst>
          </p:cNvPr>
          <p:cNvSpPr/>
          <p:nvPr/>
        </p:nvSpPr>
        <p:spPr>
          <a:xfrm>
            <a:off x="224479" y="1121985"/>
            <a:ext cx="3633391" cy="2134444"/>
          </a:xfrm>
          <a:prstGeom prst="cloudCallout">
            <a:avLst>
              <a:gd name="adj1" fmla="val 45383"/>
              <a:gd name="adj2" fmla="val 4780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b="1">
              <a:solidFill>
                <a:prstClr val="white"/>
              </a:solidFill>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EF8B7F58-F646-45E6-BBA7-EC4E0B707D0A}"/>
              </a:ext>
            </a:extLst>
          </p:cNvPr>
          <p:cNvSpPr/>
          <p:nvPr/>
        </p:nvSpPr>
        <p:spPr>
          <a:xfrm>
            <a:off x="341317" y="1671414"/>
            <a:ext cx="3254323" cy="980781"/>
          </a:xfrm>
          <a:prstGeom prst="rect">
            <a:avLst/>
          </a:prstGeom>
        </p:spPr>
        <p:txBody>
          <a:bodyPr wrap="square">
            <a:spAutoFit/>
          </a:bodyPr>
          <a:lstStyle/>
          <a:p>
            <a:pPr indent="383559" algn="ctr" defTabSz="457223">
              <a:lnSpc>
                <a:spcPct val="107000"/>
              </a:lnSpc>
              <a:spcBef>
                <a:spcPts val="300"/>
              </a:spcBef>
              <a:spcAft>
                <a:spcPts val="300"/>
              </a:spcAft>
              <a:defRPr/>
            </a:pP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Mặt</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trời</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mọc</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từ</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chân</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núi</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phía</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đông</a:t>
            </a:r>
            <a:endPar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899296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1"/>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b="1">
                <a:solidFill>
                  <a:prstClr val="white"/>
                </a:solidFill>
                <a:latin typeface="Cambria" panose="02040503050406030204" pitchFamily="18" charset="0"/>
                <a:ea typeface="等线" panose="020B0604020202020204" charset="-122"/>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20"/>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7"/>
            <a:ext cx="2270704" cy="2463241"/>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b="1">
              <a:solidFill>
                <a:prstClr val="white"/>
              </a:solidFill>
              <a:latin typeface="Cambria" panose="02040503050406030204" pitchFamily="18" charset="0"/>
              <a:ea typeface="等线" panose="020B0604020202020204" charset="-122"/>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8"/>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b="1">
              <a:solidFill>
                <a:prstClr val="white"/>
              </a:solidFill>
              <a:latin typeface="Cambria" panose="02040503050406030204" pitchFamily="18" charset="0"/>
              <a:ea typeface="等线" panose="020B0604020202020204" charset="-122"/>
            </a:endParaRPr>
          </a:p>
        </p:txBody>
      </p:sp>
      <p:sp>
        <p:nvSpPr>
          <p:cNvPr id="21" name="Rectangle 20"/>
          <p:cNvSpPr/>
          <p:nvPr/>
        </p:nvSpPr>
        <p:spPr>
          <a:xfrm>
            <a:off x="3828518" y="761150"/>
            <a:ext cx="4481676" cy="646331"/>
          </a:xfrm>
          <a:prstGeom prst="rect">
            <a:avLst/>
          </a:prstGeom>
        </p:spPr>
        <p:txBody>
          <a:bodyPr wrap="none">
            <a:spAutoFit/>
          </a:bodyPr>
          <a:lstStyle/>
          <a:p>
            <a:pPr algn="ctr" defTabSz="914446">
              <a:defRPr/>
            </a:pP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Chó</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đốm</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và</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mặt</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trời</a:t>
            </a:r>
            <a:endPar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7" name="Cloud Callout 16"/>
          <p:cNvSpPr/>
          <p:nvPr/>
        </p:nvSpPr>
        <p:spPr>
          <a:xfrm>
            <a:off x="7999435" y="1294556"/>
            <a:ext cx="3633391" cy="2134444"/>
          </a:xfrm>
          <a:prstGeom prst="cloudCallout">
            <a:avLst>
              <a:gd name="adj1" fmla="val -58429"/>
              <a:gd name="adj2" fmla="val 37542"/>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b="1">
              <a:solidFill>
                <a:prstClr val="white"/>
              </a:solidFill>
              <a:latin typeface="Cambria" panose="02040503050406030204" pitchFamily="18" charset="0"/>
              <a:ea typeface="Cambria" panose="02040503050406030204" pitchFamily="18" charset="0"/>
            </a:endParaRPr>
          </a:p>
        </p:txBody>
      </p:sp>
      <p:sp>
        <p:nvSpPr>
          <p:cNvPr id="19" name="Rectangle 18"/>
          <p:cNvSpPr/>
          <p:nvPr/>
        </p:nvSpPr>
        <p:spPr>
          <a:xfrm>
            <a:off x="8100521" y="1535207"/>
            <a:ext cx="3113519" cy="1634807"/>
          </a:xfrm>
          <a:prstGeom prst="rect">
            <a:avLst/>
          </a:prstGeom>
        </p:spPr>
        <p:txBody>
          <a:bodyPr wrap="square">
            <a:spAutoFit/>
          </a:bodyPr>
          <a:lstStyle/>
          <a:p>
            <a:pPr indent="383559" algn="just" defTabSz="457223">
              <a:lnSpc>
                <a:spcPct val="107000"/>
              </a:lnSpc>
              <a:spcBef>
                <a:spcPts val="300"/>
              </a:spcBef>
              <a:spcAft>
                <a:spcPts val="300"/>
              </a:spcAft>
              <a:defRPr/>
            </a:pP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Chó</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đốm</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con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nhìn</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thấy</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mặt</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trời</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mọc</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ở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đâu</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a:t>
            </a:r>
            <a:endParaRPr lang="en-US" sz="3200" b="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 name="Cloud Callout 16">
            <a:extLst>
              <a:ext uri="{FF2B5EF4-FFF2-40B4-BE49-F238E27FC236}">
                <a16:creationId xmlns:a16="http://schemas.microsoft.com/office/drawing/2014/main" id="{D731D194-F458-4F89-A895-130AEB4A999D}"/>
              </a:ext>
            </a:extLst>
          </p:cNvPr>
          <p:cNvSpPr/>
          <p:nvPr/>
        </p:nvSpPr>
        <p:spPr>
          <a:xfrm>
            <a:off x="224479" y="1121985"/>
            <a:ext cx="3633391" cy="2134444"/>
          </a:xfrm>
          <a:prstGeom prst="cloudCallout">
            <a:avLst>
              <a:gd name="adj1" fmla="val 45383"/>
              <a:gd name="adj2" fmla="val 4780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b="1">
              <a:solidFill>
                <a:prstClr val="white"/>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2DEBADBD-DEE7-4B98-99D0-F47F2D60366A}"/>
              </a:ext>
            </a:extLst>
          </p:cNvPr>
          <p:cNvSpPr/>
          <p:nvPr/>
        </p:nvSpPr>
        <p:spPr>
          <a:xfrm>
            <a:off x="353226" y="1472409"/>
            <a:ext cx="3254323" cy="1634807"/>
          </a:xfrm>
          <a:prstGeom prst="rect">
            <a:avLst/>
          </a:prstGeom>
        </p:spPr>
        <p:txBody>
          <a:bodyPr wrap="square">
            <a:spAutoFit/>
          </a:bodyPr>
          <a:lstStyle/>
          <a:p>
            <a:pPr indent="383559" algn="ctr" defTabSz="457223">
              <a:lnSpc>
                <a:spcPct val="107000"/>
              </a:lnSpc>
              <a:spcBef>
                <a:spcPts val="300"/>
              </a:spcBef>
              <a:spcAft>
                <a:spcPts val="300"/>
              </a:spcAft>
              <a:defRPr/>
            </a:pP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Mặt</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trời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lặn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xuống</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dòng</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sông</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phía</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tây</a:t>
            </a:r>
            <a:endPar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83CAD378-C5AA-46E5-9685-04F6D5C11875}"/>
              </a:ext>
            </a:extLst>
          </p:cNvPr>
          <p:cNvPicPr>
            <a:picLocks noChangeAspect="1"/>
          </p:cNvPicPr>
          <p:nvPr/>
        </p:nvPicPr>
        <p:blipFill>
          <a:blip r:embed="rId6"/>
          <a:stretch>
            <a:fillRect/>
          </a:stretch>
        </p:blipFill>
        <p:spPr>
          <a:xfrm>
            <a:off x="3738664" y="1799158"/>
            <a:ext cx="3998541" cy="3825271"/>
          </a:xfrm>
          <a:prstGeom prst="rect">
            <a:avLst/>
          </a:prstGeom>
        </p:spPr>
      </p:pic>
    </p:spTree>
    <p:extLst>
      <p:ext uri="{BB962C8B-B14F-4D97-AF65-F5344CB8AC3E}">
        <p14:creationId xmlns:p14="http://schemas.microsoft.com/office/powerpoint/2010/main" val="342144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1"/>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b="1">
                <a:solidFill>
                  <a:prstClr val="white"/>
                </a:solidFill>
                <a:latin typeface="Cambria" panose="02040503050406030204" pitchFamily="18" charset="0"/>
                <a:ea typeface="等线" panose="020B0604020202020204" charset="-122"/>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20"/>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7"/>
            <a:ext cx="2270704" cy="2463241"/>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b="1">
              <a:solidFill>
                <a:prstClr val="white"/>
              </a:solidFill>
              <a:latin typeface="Cambria" panose="02040503050406030204" pitchFamily="18" charset="0"/>
              <a:ea typeface="等线" panose="020B0604020202020204" charset="-122"/>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8"/>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b="1">
              <a:solidFill>
                <a:prstClr val="white"/>
              </a:solidFill>
              <a:latin typeface="Cambria" panose="02040503050406030204" pitchFamily="18" charset="0"/>
              <a:ea typeface="等线" panose="020B0604020202020204" charset="-122"/>
            </a:endParaRPr>
          </a:p>
        </p:txBody>
      </p:sp>
      <p:sp>
        <p:nvSpPr>
          <p:cNvPr id="21" name="Rectangle 20"/>
          <p:cNvSpPr/>
          <p:nvPr/>
        </p:nvSpPr>
        <p:spPr>
          <a:xfrm>
            <a:off x="3828518" y="761150"/>
            <a:ext cx="4481676" cy="646331"/>
          </a:xfrm>
          <a:prstGeom prst="rect">
            <a:avLst/>
          </a:prstGeom>
        </p:spPr>
        <p:txBody>
          <a:bodyPr wrap="none">
            <a:spAutoFit/>
          </a:bodyPr>
          <a:lstStyle/>
          <a:p>
            <a:pPr algn="ctr" defTabSz="914446">
              <a:defRPr/>
            </a:pP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Chó</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đốm</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và</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mặt</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trời</a:t>
            </a:r>
            <a:endPar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7" name="Cloud Callout 16"/>
          <p:cNvSpPr/>
          <p:nvPr/>
        </p:nvSpPr>
        <p:spPr>
          <a:xfrm>
            <a:off x="8076624" y="1107386"/>
            <a:ext cx="3633391" cy="2134444"/>
          </a:xfrm>
          <a:prstGeom prst="cloudCallout">
            <a:avLst>
              <a:gd name="adj1" fmla="val -58429"/>
              <a:gd name="adj2" fmla="val 37542"/>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b="1">
              <a:solidFill>
                <a:prstClr val="white"/>
              </a:solidFill>
              <a:latin typeface="Cambria" panose="02040503050406030204" pitchFamily="18" charset="0"/>
              <a:ea typeface="Cambria" panose="02040503050406030204" pitchFamily="18" charset="0"/>
            </a:endParaRPr>
          </a:p>
        </p:txBody>
      </p:sp>
      <p:sp>
        <p:nvSpPr>
          <p:cNvPr id="19" name="Rectangle 18"/>
          <p:cNvSpPr/>
          <p:nvPr/>
        </p:nvSpPr>
        <p:spPr>
          <a:xfrm>
            <a:off x="8337221" y="1656745"/>
            <a:ext cx="2787539" cy="1107867"/>
          </a:xfrm>
          <a:prstGeom prst="rect">
            <a:avLst/>
          </a:prstGeom>
        </p:spPr>
        <p:txBody>
          <a:bodyPr wrap="square">
            <a:spAutoFit/>
          </a:bodyPr>
          <a:lstStyle/>
          <a:p>
            <a:pPr indent="383559" algn="ctr" defTabSz="457223">
              <a:lnSpc>
                <a:spcPct val="107000"/>
              </a:lnSpc>
              <a:spcBef>
                <a:spcPts val="300"/>
              </a:spcBef>
              <a:spcAft>
                <a:spcPts val="300"/>
              </a:spcAft>
              <a:defRPr/>
            </a:pP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Chó</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đốm</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con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nghĩ</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gì</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a:t>
            </a:r>
            <a:endParaRPr lang="en-US" sz="3200" b="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A5F77B72-90E2-48B3-B9E0-9AD0A771C38E}"/>
              </a:ext>
            </a:extLst>
          </p:cNvPr>
          <p:cNvPicPr>
            <a:picLocks noChangeAspect="1"/>
          </p:cNvPicPr>
          <p:nvPr/>
        </p:nvPicPr>
        <p:blipFill>
          <a:blip r:embed="rId6"/>
          <a:stretch>
            <a:fillRect/>
          </a:stretch>
        </p:blipFill>
        <p:spPr>
          <a:xfrm>
            <a:off x="3955278" y="1617268"/>
            <a:ext cx="3991047" cy="3991047"/>
          </a:xfrm>
          <a:prstGeom prst="rect">
            <a:avLst/>
          </a:prstGeom>
        </p:spPr>
      </p:pic>
      <p:sp>
        <p:nvSpPr>
          <p:cNvPr id="15" name="Cloud Callout 16">
            <a:extLst>
              <a:ext uri="{FF2B5EF4-FFF2-40B4-BE49-F238E27FC236}">
                <a16:creationId xmlns:a16="http://schemas.microsoft.com/office/drawing/2014/main" id="{968C4359-7747-4D55-A72E-3A22B46A50A1}"/>
              </a:ext>
            </a:extLst>
          </p:cNvPr>
          <p:cNvSpPr/>
          <p:nvPr/>
        </p:nvSpPr>
        <p:spPr>
          <a:xfrm>
            <a:off x="308459" y="973912"/>
            <a:ext cx="3633391" cy="3581400"/>
          </a:xfrm>
          <a:prstGeom prst="cloudCallout">
            <a:avLst>
              <a:gd name="adj1" fmla="val 45383"/>
              <a:gd name="adj2" fmla="val 4780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b="1">
              <a:solidFill>
                <a:prstClr val="white"/>
              </a:solidFill>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1E8630B2-0670-4704-BCC3-A5FA2F281FE7}"/>
              </a:ext>
            </a:extLst>
          </p:cNvPr>
          <p:cNvSpPr/>
          <p:nvPr/>
        </p:nvSpPr>
        <p:spPr>
          <a:xfrm>
            <a:off x="609600" y="1378300"/>
            <a:ext cx="2869202" cy="3285900"/>
          </a:xfrm>
          <a:prstGeom prst="rect">
            <a:avLst/>
          </a:prstGeom>
        </p:spPr>
        <p:txBody>
          <a:bodyPr wrap="square">
            <a:spAutoFit/>
          </a:bodyPr>
          <a:lstStyle/>
          <a:p>
            <a:pPr indent="383559" algn="ctr" defTabSz="457223">
              <a:lnSpc>
                <a:spcPct val="107000"/>
              </a:lnSpc>
              <a:spcBef>
                <a:spcPts val="300"/>
              </a:spcBef>
              <a:spcAft>
                <a:spcPts val="300"/>
              </a:spcAft>
              <a:defRPr/>
            </a:pP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Chó</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đốm</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nghĩ</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rằng</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mặt</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trời</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có</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2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cái</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nhà</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một</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cái</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ở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chân</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núi</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phía</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đông</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một</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cái</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ở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dùng</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song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phía</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tây</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788424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1"/>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b="1">
                <a:solidFill>
                  <a:prstClr val="white"/>
                </a:solidFill>
                <a:latin typeface="Cambria" panose="02040503050406030204" pitchFamily="18" charset="0"/>
                <a:ea typeface="等线" panose="020B0604020202020204" charset="-122"/>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20"/>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7"/>
            <a:ext cx="2270704" cy="2463241"/>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b="1">
              <a:solidFill>
                <a:prstClr val="white"/>
              </a:solidFill>
              <a:latin typeface="Cambria" panose="02040503050406030204" pitchFamily="18" charset="0"/>
              <a:ea typeface="等线" panose="020B0604020202020204" charset="-122"/>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8"/>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b="1">
              <a:solidFill>
                <a:prstClr val="white"/>
              </a:solidFill>
              <a:latin typeface="Cambria" panose="02040503050406030204" pitchFamily="18" charset="0"/>
              <a:ea typeface="等线" panose="020B0604020202020204" charset="-122"/>
            </a:endParaRPr>
          </a:p>
        </p:txBody>
      </p:sp>
      <p:sp>
        <p:nvSpPr>
          <p:cNvPr id="21" name="Rectangle 20"/>
          <p:cNvSpPr/>
          <p:nvPr/>
        </p:nvSpPr>
        <p:spPr>
          <a:xfrm>
            <a:off x="3828518" y="761150"/>
            <a:ext cx="4481676" cy="646331"/>
          </a:xfrm>
          <a:prstGeom prst="rect">
            <a:avLst/>
          </a:prstGeom>
        </p:spPr>
        <p:txBody>
          <a:bodyPr wrap="none">
            <a:spAutoFit/>
          </a:bodyPr>
          <a:lstStyle/>
          <a:p>
            <a:pPr algn="ctr" defTabSz="914446">
              <a:defRPr/>
            </a:pP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Chó</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đốm</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và</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mặt</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trời</a:t>
            </a:r>
            <a:endPar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7" name="Cloud Callout 16"/>
          <p:cNvSpPr/>
          <p:nvPr/>
        </p:nvSpPr>
        <p:spPr>
          <a:xfrm>
            <a:off x="8376930" y="1157066"/>
            <a:ext cx="3633391" cy="2134444"/>
          </a:xfrm>
          <a:prstGeom prst="cloudCallout">
            <a:avLst>
              <a:gd name="adj1" fmla="val -58429"/>
              <a:gd name="adj2" fmla="val 37542"/>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b="1">
              <a:solidFill>
                <a:prstClr val="white"/>
              </a:solidFill>
              <a:latin typeface="Cambria" panose="02040503050406030204" pitchFamily="18" charset="0"/>
              <a:ea typeface="Cambria" panose="02040503050406030204" pitchFamily="18" charset="0"/>
            </a:endParaRPr>
          </a:p>
        </p:txBody>
      </p:sp>
      <p:sp>
        <p:nvSpPr>
          <p:cNvPr id="19" name="Rectangle 18"/>
          <p:cNvSpPr/>
          <p:nvPr/>
        </p:nvSpPr>
        <p:spPr>
          <a:xfrm>
            <a:off x="8700209" y="1397650"/>
            <a:ext cx="2787539" cy="1634807"/>
          </a:xfrm>
          <a:prstGeom prst="rect">
            <a:avLst/>
          </a:prstGeom>
        </p:spPr>
        <p:txBody>
          <a:bodyPr wrap="square">
            <a:spAutoFit/>
          </a:bodyPr>
          <a:lstStyle/>
          <a:p>
            <a:pPr indent="383559" algn="ctr" defTabSz="457223">
              <a:lnSpc>
                <a:spcPct val="107000"/>
              </a:lnSpc>
              <a:spcBef>
                <a:spcPts val="300"/>
              </a:spcBef>
              <a:spcAft>
                <a:spcPts val="300"/>
              </a:spcAft>
              <a:defRPr/>
            </a:pP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Điều</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gì</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làm</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chó</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đốm</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con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ngạc</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nhiên</a:t>
            </a:r>
            <a:r>
              <a:rPr lang="en-US" sz="3200" b="1" i="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rPr>
              <a:t>?</a:t>
            </a:r>
            <a:endParaRPr lang="en-US" sz="3200" b="1" dirty="0">
              <a:solidFill>
                <a:srgbClr val="EEECE1">
                  <a:lumMod val="25000"/>
                </a:srgbClr>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54E5912-48BF-449B-B604-32DAD2658EE7}"/>
              </a:ext>
            </a:extLst>
          </p:cNvPr>
          <p:cNvPicPr>
            <a:picLocks noChangeAspect="1"/>
          </p:cNvPicPr>
          <p:nvPr/>
        </p:nvPicPr>
        <p:blipFill>
          <a:blip r:embed="rId6"/>
          <a:stretch>
            <a:fillRect/>
          </a:stretch>
        </p:blipFill>
        <p:spPr>
          <a:xfrm>
            <a:off x="4065570" y="1671413"/>
            <a:ext cx="4289634" cy="4174476"/>
          </a:xfrm>
          <a:prstGeom prst="rect">
            <a:avLst/>
          </a:prstGeom>
        </p:spPr>
      </p:pic>
      <p:sp>
        <p:nvSpPr>
          <p:cNvPr id="18" name="Cloud Callout 16">
            <a:extLst>
              <a:ext uri="{FF2B5EF4-FFF2-40B4-BE49-F238E27FC236}">
                <a16:creationId xmlns:a16="http://schemas.microsoft.com/office/drawing/2014/main" id="{52FE3447-4381-421F-A04B-73F3B34AEC16}"/>
              </a:ext>
            </a:extLst>
          </p:cNvPr>
          <p:cNvSpPr/>
          <p:nvPr/>
        </p:nvSpPr>
        <p:spPr>
          <a:xfrm>
            <a:off x="224479" y="1121985"/>
            <a:ext cx="3976047" cy="2688015"/>
          </a:xfrm>
          <a:prstGeom prst="cloudCallout">
            <a:avLst>
              <a:gd name="adj1" fmla="val 45383"/>
              <a:gd name="adj2" fmla="val 4780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b="1">
              <a:solidFill>
                <a:prstClr val="white"/>
              </a:solidFill>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3703B3E-0C01-4605-B8DE-D9D1ECCC3899}"/>
              </a:ext>
            </a:extLst>
          </p:cNvPr>
          <p:cNvSpPr/>
          <p:nvPr/>
        </p:nvSpPr>
        <p:spPr>
          <a:xfrm>
            <a:off x="341317" y="1454355"/>
            <a:ext cx="3680801" cy="2363852"/>
          </a:xfrm>
          <a:prstGeom prst="rect">
            <a:avLst/>
          </a:prstGeom>
        </p:spPr>
        <p:txBody>
          <a:bodyPr wrap="square">
            <a:spAutoFit/>
          </a:bodyPr>
          <a:lstStyle/>
          <a:p>
            <a:pPr indent="383559" algn="ctr" defTabSz="457223">
              <a:lnSpc>
                <a:spcPct val="107000"/>
              </a:lnSpc>
              <a:spcBef>
                <a:spcPts val="300"/>
              </a:spcBef>
              <a:spcAft>
                <a:spcPts val="300"/>
              </a:spcAft>
              <a:defRPr/>
            </a:pP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Mặt</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trời</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vẫn</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cứ</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mọc</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ở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đằng</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đông</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trong</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khi</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chó</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đốm</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vẫn</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cứ</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chờ</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ở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phía</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28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tây</a:t>
            </a:r>
            <a:r>
              <a:rPr lang="en-US" sz="28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en-US" sz="28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062308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18"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482</Words>
  <Application>Microsoft Office PowerPoint</Application>
  <PresentationFormat>Widescreen</PresentationFormat>
  <Paragraphs>39</Paragraphs>
  <Slides>13</Slides>
  <Notes>4</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等线</vt:lpstr>
      <vt:lpstr>Arial</vt:lpstr>
      <vt:lpstr>Calibri</vt:lpstr>
      <vt:lpstr>Cambria</vt:lpstr>
      <vt:lpstr>HP001 4 hàng</vt:lpstr>
      <vt:lpstr>Lobster</vt:lpstr>
      <vt:lpstr>SVN-Genica Pro</vt:lpstr>
      <vt:lpstr>方正清刻本悦宋简体</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24</cp:revision>
  <dcterms:created xsi:type="dcterms:W3CDTF">2022-06-15T05:04:34Z</dcterms:created>
  <dcterms:modified xsi:type="dcterms:W3CDTF">2025-12-23T17:31:12Z</dcterms:modified>
</cp:coreProperties>
</file>