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3"/>
  </p:notesMasterIdLst>
  <p:sldIdLst>
    <p:sldId id="572" r:id="rId3"/>
    <p:sldId id="359" r:id="rId4"/>
    <p:sldId id="357" r:id="rId5"/>
    <p:sldId id="354" r:id="rId6"/>
    <p:sldId id="366" r:id="rId7"/>
    <p:sldId id="375" r:id="rId8"/>
    <p:sldId id="377" r:id="rId9"/>
    <p:sldId id="376" r:id="rId10"/>
    <p:sldId id="373" r:id="rId11"/>
    <p:sldId id="362"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9" d="100"/>
          <a:sy n="79" d="100"/>
        </p:scale>
        <p:origin x="946"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608028-3E77-4E26-9B8B-13498FFEF0E0}" type="datetimeFigureOut">
              <a:rPr lang="en-US" smtClean="0"/>
              <a:t>12/23/2025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DBBEF3-A7BD-4CB2-A6D8-70090C9E3FE6}" type="slidenum">
              <a:rPr lang="en-US" smtClean="0"/>
              <a:t>‹#›</a:t>
            </a:fld>
            <a:endParaRPr lang="en-US"/>
          </a:p>
        </p:txBody>
      </p:sp>
    </p:spTree>
    <p:extLst>
      <p:ext uri="{BB962C8B-B14F-4D97-AF65-F5344CB8AC3E}">
        <p14:creationId xmlns:p14="http://schemas.microsoft.com/office/powerpoint/2010/main" val="2627505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42FE942-8C21-4115-8680-D88995117483}" type="datetimeFigureOut">
              <a:rPr lang="zh-CN" altLang="en-US" smtClean="0"/>
              <a:t>2025/12/23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4DD77F0-F64C-4D05-AF46-5691E19E7AC6}" type="slidenum">
              <a:rPr lang="zh-CN" altLang="en-US" smtClean="0"/>
              <a:t>‹#›</a:t>
            </a:fld>
            <a:endParaRPr lang="zh-CN" alt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2A979735-E9F8-1BD5-46FB-D671DC8A0C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8801" y="0"/>
            <a:ext cx="1456042" cy="1456042"/>
          </a:xfrm>
          <a:prstGeom prst="rect">
            <a:avLst/>
          </a:prstGeom>
        </p:spPr>
      </p:pic>
    </p:spTree>
    <p:extLst>
      <p:ext uri="{BB962C8B-B14F-4D97-AF65-F5344CB8AC3E}">
        <p14:creationId xmlns:p14="http://schemas.microsoft.com/office/powerpoint/2010/main" val="821395244"/>
      </p:ext>
    </p:extLst>
  </p:cSld>
  <p:clrMapOvr>
    <a:masterClrMapping/>
  </p:clrMapOvr>
  <mc:AlternateContent xmlns:mc="http://schemas.openxmlformats.org/markup-compatibility/2006" xmlns:p14="http://schemas.microsoft.com/office/powerpoint/2010/main">
    <mc:Choice Requires="p14">
      <p:transition spd="slow" p14:dur="2500" advTm="1000">
        <p:fade/>
      </p:transition>
    </mc:Choice>
    <mc:Fallback xmlns="">
      <p:transition spd="slow" advTm="1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42FE942-8C21-4115-8680-D88995117483}" type="datetimeFigureOut">
              <a:rPr lang="zh-CN" altLang="en-US" smtClean="0"/>
              <a:t>2025/12/23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4DD77F0-F64C-4D05-AF46-5691E19E7AC6}" type="slidenum">
              <a:rPr lang="zh-CN" altLang="en-US" smtClean="0"/>
              <a:t>‹#›</a:t>
            </a:fld>
            <a:endParaRPr lang="zh-CN" altLang="en-US"/>
          </a:p>
        </p:txBody>
      </p:sp>
    </p:spTree>
    <p:extLst>
      <p:ext uri="{BB962C8B-B14F-4D97-AF65-F5344CB8AC3E}">
        <p14:creationId xmlns:p14="http://schemas.microsoft.com/office/powerpoint/2010/main" val="2333503120"/>
      </p:ext>
    </p:extLst>
  </p:cSld>
  <p:clrMapOvr>
    <a:masterClrMapping/>
  </p:clrMapOvr>
  <mc:AlternateContent xmlns:mc="http://schemas.openxmlformats.org/markup-compatibility/2006" xmlns:p14="http://schemas.microsoft.com/office/powerpoint/2010/main">
    <mc:Choice Requires="p14">
      <p:transition spd="slow" p14:dur="2500" advTm="1000">
        <p:fade/>
      </p:transition>
    </mc:Choice>
    <mc:Fallback xmlns="">
      <p:transition spd="slow" advTm="1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42FE942-8C21-4115-8680-D88995117483}" type="datetimeFigureOut">
              <a:rPr lang="zh-CN" altLang="en-US" smtClean="0"/>
              <a:t>2025/12/23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4DD77F0-F64C-4D05-AF46-5691E19E7AC6}" type="slidenum">
              <a:rPr lang="zh-CN" altLang="en-US" smtClean="0"/>
              <a:t>‹#›</a:t>
            </a:fld>
            <a:endParaRPr lang="zh-CN" altLang="en-US"/>
          </a:p>
        </p:txBody>
      </p:sp>
    </p:spTree>
    <p:extLst>
      <p:ext uri="{BB962C8B-B14F-4D97-AF65-F5344CB8AC3E}">
        <p14:creationId xmlns:p14="http://schemas.microsoft.com/office/powerpoint/2010/main" val="1507968576"/>
      </p:ext>
    </p:extLst>
  </p:cSld>
  <p:clrMapOvr>
    <a:masterClrMapping/>
  </p:clrMapOvr>
  <mc:AlternateContent xmlns:mc="http://schemas.openxmlformats.org/markup-compatibility/2006" xmlns:p14="http://schemas.microsoft.com/office/powerpoint/2010/main">
    <mc:Choice Requires="p14">
      <p:transition spd="slow" p14:dur="2500" advTm="1000">
        <p:fade/>
      </p:transition>
    </mc:Choice>
    <mc:Fallback xmlns="">
      <p:transition spd="slow" advTm="1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1D23BD5F-D95B-0421-78E1-03699A37CA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8801" y="0"/>
            <a:ext cx="1456042" cy="1456042"/>
          </a:xfrm>
          <a:prstGeom prst="rect">
            <a:avLst/>
          </a:prstGeom>
        </p:spPr>
      </p:pic>
    </p:spTree>
    <p:extLst>
      <p:ext uri="{BB962C8B-B14F-4D97-AF65-F5344CB8AC3E}">
        <p14:creationId xmlns:p14="http://schemas.microsoft.com/office/powerpoint/2010/main" val="41399420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64389589-6301-E474-E2EC-2F499CA843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8801" y="0"/>
            <a:ext cx="1456042" cy="1456042"/>
          </a:xfrm>
          <a:prstGeom prst="rect">
            <a:avLst/>
          </a:prstGeom>
        </p:spPr>
      </p:pic>
    </p:spTree>
    <p:extLst>
      <p:ext uri="{BB962C8B-B14F-4D97-AF65-F5344CB8AC3E}">
        <p14:creationId xmlns:p14="http://schemas.microsoft.com/office/powerpoint/2010/main" val="490400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407491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2743E52-4CFC-F2F9-3822-3A64B1D40D6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sp>
        <p:nvSpPr>
          <p:cNvPr id="38" name="矩形: 圆角 37">
            <a:extLst>
              <a:ext uri="{FF2B5EF4-FFF2-40B4-BE49-F238E27FC236}">
                <a16:creationId xmlns:a16="http://schemas.microsoft.com/office/drawing/2014/main" id="{98A8DBA1-50E8-5702-98AC-9AEFA2301544}"/>
              </a:ext>
            </a:extLst>
          </p:cNvPr>
          <p:cNvSpPr/>
          <p:nvPr userDrawn="1"/>
        </p:nvSpPr>
        <p:spPr>
          <a:xfrm>
            <a:off x="298174" y="188843"/>
            <a:ext cx="11459438" cy="6328100"/>
          </a:xfrm>
          <a:prstGeom prst="roundRect">
            <a:avLst>
              <a:gd name="adj" fmla="val 5971"/>
            </a:avLst>
          </a:pr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1" descr="A round pink circle with white text and a black background&#10;&#10;AI-generated content may be incorrect.">
            <a:extLst>
              <a:ext uri="{FF2B5EF4-FFF2-40B4-BE49-F238E27FC236}">
                <a16:creationId xmlns:a16="http://schemas.microsoft.com/office/drawing/2014/main" id="{2D63F2D4-F1ED-EE08-682B-54A6A6F96DE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28801" y="0"/>
            <a:ext cx="1456042" cy="1456042"/>
          </a:xfrm>
          <a:prstGeom prst="rect">
            <a:avLst/>
          </a:prstGeom>
        </p:spPr>
      </p:pic>
    </p:spTree>
    <p:extLst>
      <p:ext uri="{BB962C8B-B14F-4D97-AF65-F5344CB8AC3E}">
        <p14:creationId xmlns:p14="http://schemas.microsoft.com/office/powerpoint/2010/main" val="42557892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42FE942-8C21-4115-8680-D88995117483}" type="datetimeFigureOut">
              <a:rPr lang="zh-CN" altLang="en-US" smtClean="0"/>
              <a:t>2025/12/23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4DD77F0-F64C-4D05-AF46-5691E19E7AC6}" type="slidenum">
              <a:rPr lang="zh-CN" altLang="en-US" smtClean="0"/>
              <a:t>‹#›</a:t>
            </a:fld>
            <a:endParaRPr lang="zh-CN" alt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192E8F0D-9DEC-B368-1C9B-D556CF21D0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8801" y="0"/>
            <a:ext cx="1456042" cy="1456042"/>
          </a:xfrm>
          <a:prstGeom prst="rect">
            <a:avLst/>
          </a:prstGeom>
        </p:spPr>
      </p:pic>
    </p:spTree>
    <p:extLst>
      <p:ext uri="{BB962C8B-B14F-4D97-AF65-F5344CB8AC3E}">
        <p14:creationId xmlns:p14="http://schemas.microsoft.com/office/powerpoint/2010/main" val="671953312"/>
      </p:ext>
    </p:extLst>
  </p:cSld>
  <p:clrMapOvr>
    <a:masterClrMapping/>
  </p:clrMapOvr>
  <mc:AlternateContent xmlns:mc="http://schemas.openxmlformats.org/markup-compatibility/2006" xmlns:p14="http://schemas.microsoft.com/office/powerpoint/2010/main">
    <mc:Choice Requires="p14">
      <p:transition spd="slow" p14:dur="2500" advTm="1000">
        <p:fade/>
      </p:transition>
    </mc:Choice>
    <mc:Fallback xmlns="">
      <p:transition spd="slow" advTm="1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42FE942-8C21-4115-8680-D88995117483}" type="datetimeFigureOut">
              <a:rPr lang="zh-CN" altLang="en-US" smtClean="0"/>
              <a:t>2025/12/23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4DD77F0-F64C-4D05-AF46-5691E19E7AC6}" type="slidenum">
              <a:rPr lang="zh-CN" altLang="en-US" smtClean="0"/>
              <a:t>‹#›</a:t>
            </a:fld>
            <a:endParaRPr lang="zh-CN" altLang="en-US"/>
          </a:p>
        </p:txBody>
      </p:sp>
    </p:spTree>
    <p:extLst>
      <p:ext uri="{BB962C8B-B14F-4D97-AF65-F5344CB8AC3E}">
        <p14:creationId xmlns:p14="http://schemas.microsoft.com/office/powerpoint/2010/main" val="2817957709"/>
      </p:ext>
    </p:extLst>
  </p:cSld>
  <p:clrMapOvr>
    <a:masterClrMapping/>
  </p:clrMapOvr>
  <mc:AlternateContent xmlns:mc="http://schemas.openxmlformats.org/markup-compatibility/2006" xmlns:p14="http://schemas.microsoft.com/office/powerpoint/2010/main">
    <mc:Choice Requires="p14">
      <p:transition spd="slow" p14:dur="2500" advTm="1000">
        <p:fade/>
      </p:transition>
    </mc:Choice>
    <mc:Fallback xmlns="">
      <p:transition spd="slow" advTm="1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42FE942-8C21-4115-8680-D88995117483}" type="datetimeFigureOut">
              <a:rPr lang="zh-CN" altLang="en-US" smtClean="0"/>
              <a:t>2025/12/23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4DD77F0-F64C-4D05-AF46-5691E19E7AC6}" type="slidenum">
              <a:rPr lang="zh-CN" altLang="en-US" smtClean="0"/>
              <a:t>‹#›</a:t>
            </a:fld>
            <a:endParaRPr lang="zh-CN" altLang="en-US"/>
          </a:p>
        </p:txBody>
      </p:sp>
    </p:spTree>
    <p:extLst>
      <p:ext uri="{BB962C8B-B14F-4D97-AF65-F5344CB8AC3E}">
        <p14:creationId xmlns:p14="http://schemas.microsoft.com/office/powerpoint/2010/main" val="1930298384"/>
      </p:ext>
    </p:extLst>
  </p:cSld>
  <p:clrMapOvr>
    <a:masterClrMapping/>
  </p:clrMapOvr>
  <mc:AlternateContent xmlns:mc="http://schemas.openxmlformats.org/markup-compatibility/2006" xmlns:p14="http://schemas.microsoft.com/office/powerpoint/2010/main">
    <mc:Choice Requires="p14">
      <p:transition spd="slow" p14:dur="2500" advTm="1000">
        <p:fade/>
      </p:transition>
    </mc:Choice>
    <mc:Fallback xmlns="">
      <p:transition spd="slow" advTm="1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42FE942-8C21-4115-8680-D88995117483}" type="datetimeFigureOut">
              <a:rPr lang="zh-CN" altLang="en-US" smtClean="0"/>
              <a:t>2025/12/23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4DD77F0-F64C-4D05-AF46-5691E19E7AC6}" type="slidenum">
              <a:rPr lang="zh-CN" altLang="en-US" smtClean="0"/>
              <a:t>‹#›</a:t>
            </a:fld>
            <a:endParaRPr lang="zh-CN" altLang="en-US"/>
          </a:p>
        </p:txBody>
      </p:sp>
    </p:spTree>
    <p:extLst>
      <p:ext uri="{BB962C8B-B14F-4D97-AF65-F5344CB8AC3E}">
        <p14:creationId xmlns:p14="http://schemas.microsoft.com/office/powerpoint/2010/main" val="1939313114"/>
      </p:ext>
    </p:extLst>
  </p:cSld>
  <p:clrMapOvr>
    <a:masterClrMapping/>
  </p:clrMapOvr>
  <mc:AlternateContent xmlns:mc="http://schemas.openxmlformats.org/markup-compatibility/2006" xmlns:p14="http://schemas.microsoft.com/office/powerpoint/2010/main">
    <mc:Choice Requires="p14">
      <p:transition spd="slow" p14:dur="2500" advTm="1000">
        <p:fade/>
      </p:transition>
    </mc:Choice>
    <mc:Fallback xmlns="">
      <p:transition spd="slow" advTm="1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42FE942-8C21-4115-8680-D88995117483}" type="datetimeFigureOut">
              <a:rPr lang="zh-CN" altLang="en-US" smtClean="0"/>
              <a:t>2025/12/23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4DD77F0-F64C-4D05-AF46-5691E19E7AC6}" type="slidenum">
              <a:rPr lang="zh-CN" altLang="en-US" smtClean="0"/>
              <a:t>‹#›</a:t>
            </a:fld>
            <a:endParaRPr lang="zh-CN" altLang="en-US"/>
          </a:p>
        </p:txBody>
      </p:sp>
    </p:spTree>
    <p:extLst>
      <p:ext uri="{BB962C8B-B14F-4D97-AF65-F5344CB8AC3E}">
        <p14:creationId xmlns:p14="http://schemas.microsoft.com/office/powerpoint/2010/main" val="2060060493"/>
      </p:ext>
    </p:extLst>
  </p:cSld>
  <p:clrMapOvr>
    <a:masterClrMapping/>
  </p:clrMapOvr>
  <mc:AlternateContent xmlns:mc="http://schemas.openxmlformats.org/markup-compatibility/2006" xmlns:p14="http://schemas.microsoft.com/office/powerpoint/2010/main">
    <mc:Choice Requires="p14">
      <p:transition spd="slow" p14:dur="2500" advTm="1000">
        <p:fade/>
      </p:transition>
    </mc:Choice>
    <mc:Fallback xmlns="">
      <p:transition spd="slow" advTm="1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42FE942-8C21-4115-8680-D88995117483}" type="datetimeFigureOut">
              <a:rPr lang="zh-CN" altLang="en-US" smtClean="0"/>
              <a:t>2025/12/23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4DD77F0-F64C-4D05-AF46-5691E19E7AC6}" type="slidenum">
              <a:rPr lang="zh-CN" altLang="en-US" smtClean="0"/>
              <a:t>‹#›</a:t>
            </a:fld>
            <a:endParaRPr lang="zh-CN" altLang="en-US"/>
          </a:p>
        </p:txBody>
      </p:sp>
    </p:spTree>
    <p:extLst>
      <p:ext uri="{BB962C8B-B14F-4D97-AF65-F5344CB8AC3E}">
        <p14:creationId xmlns:p14="http://schemas.microsoft.com/office/powerpoint/2010/main" val="788649041"/>
      </p:ext>
    </p:extLst>
  </p:cSld>
  <p:clrMapOvr>
    <a:masterClrMapping/>
  </p:clrMapOvr>
  <mc:AlternateContent xmlns:mc="http://schemas.openxmlformats.org/markup-compatibility/2006" xmlns:p14="http://schemas.microsoft.com/office/powerpoint/2010/main">
    <mc:Choice Requires="p14">
      <p:transition spd="slow" p14:dur="2500" advTm="1000">
        <p:fade/>
      </p:transition>
    </mc:Choice>
    <mc:Fallback xmlns="">
      <p:transition spd="slow" advTm="1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42FE942-8C21-4115-8680-D88995117483}" type="datetimeFigureOut">
              <a:rPr lang="zh-CN" altLang="en-US" smtClean="0"/>
              <a:t>2025/12/23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4DD77F0-F64C-4D05-AF46-5691E19E7AC6}" type="slidenum">
              <a:rPr lang="zh-CN" altLang="en-US" smtClean="0"/>
              <a:t>‹#›</a:t>
            </a:fld>
            <a:endParaRPr lang="zh-CN" altLang="en-US"/>
          </a:p>
        </p:txBody>
      </p:sp>
    </p:spTree>
    <p:extLst>
      <p:ext uri="{BB962C8B-B14F-4D97-AF65-F5344CB8AC3E}">
        <p14:creationId xmlns:p14="http://schemas.microsoft.com/office/powerpoint/2010/main" val="444767469"/>
      </p:ext>
    </p:extLst>
  </p:cSld>
  <p:clrMapOvr>
    <a:masterClrMapping/>
  </p:clrMapOvr>
  <mc:AlternateContent xmlns:mc="http://schemas.openxmlformats.org/markup-compatibility/2006" xmlns:p14="http://schemas.microsoft.com/office/powerpoint/2010/main">
    <mc:Choice Requires="p14">
      <p:transition spd="slow" p14:dur="2500" advTm="1000">
        <p:fade/>
      </p:transition>
    </mc:Choice>
    <mc:Fallback xmlns="">
      <p:transition spd="slow" advTm="1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42FE942-8C21-4115-8680-D88995117483}" type="datetimeFigureOut">
              <a:rPr lang="zh-CN" altLang="en-US" smtClean="0"/>
              <a:t>2025/12/23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4DD77F0-F64C-4D05-AF46-5691E19E7AC6}" type="slidenum">
              <a:rPr lang="zh-CN" altLang="en-US" smtClean="0"/>
              <a:t>‹#›</a:t>
            </a:fld>
            <a:endParaRPr lang="zh-CN" altLang="en-US"/>
          </a:p>
        </p:txBody>
      </p:sp>
    </p:spTree>
    <p:extLst>
      <p:ext uri="{BB962C8B-B14F-4D97-AF65-F5344CB8AC3E}">
        <p14:creationId xmlns:p14="http://schemas.microsoft.com/office/powerpoint/2010/main" val="2866539009"/>
      </p:ext>
    </p:extLst>
  </p:cSld>
  <p:clrMapOvr>
    <a:masterClrMapping/>
  </p:clrMapOvr>
  <mc:AlternateContent xmlns:mc="http://schemas.openxmlformats.org/markup-compatibility/2006" xmlns:p14="http://schemas.microsoft.com/office/powerpoint/2010/main">
    <mc:Choice Requires="p14">
      <p:transition spd="slow" p14:dur="2500" advTm="1000">
        <p:fade/>
      </p:transition>
    </mc:Choice>
    <mc:Fallback xmlns="">
      <p:transition spd="slow" advTm="1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E942-8C21-4115-8680-D88995117483}" type="datetimeFigureOut">
              <a:rPr lang="zh-CN" altLang="en-US" smtClean="0"/>
              <a:t>2025/12/23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DD77F0-F64C-4D05-AF46-5691E19E7AC6}" type="slidenum">
              <a:rPr lang="zh-CN" altLang="en-US" smtClean="0"/>
              <a:t>‹#›</a:t>
            </a:fld>
            <a:endParaRPr lang="zh-CN" alt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916FBE35-44B5-614F-A3C1-2E2EE65907F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28801" y="0"/>
            <a:ext cx="1456042" cy="1456042"/>
          </a:xfrm>
          <a:prstGeom prst="rect">
            <a:avLst/>
          </a:prstGeom>
        </p:spPr>
      </p:pic>
    </p:spTree>
    <p:extLst>
      <p:ext uri="{BB962C8B-B14F-4D97-AF65-F5344CB8AC3E}">
        <p14:creationId xmlns:p14="http://schemas.microsoft.com/office/powerpoint/2010/main" val="30547849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500" advTm="1000">
        <p:fade/>
      </p:transition>
    </mc:Choice>
    <mc:Fallback xmlns="">
      <p:transition spd="slow" advTm="1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516118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n-ea"/>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slideLayout" Target="../slideLayouts/slideLayout12.xml"/><Relationship Id="rId1" Type="http://schemas.openxmlformats.org/officeDocument/2006/relationships/tags" Target="../tags/tag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2.xml"/><Relationship Id="rId1" Type="http://schemas.openxmlformats.org/officeDocument/2006/relationships/tags" Target="../tags/tag4.xml"/><Relationship Id="rId5" Type="http://schemas.openxmlformats.org/officeDocument/2006/relationships/image" Target="../media/image1.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08" y="10458"/>
            <a:ext cx="12298016" cy="6956180"/>
          </a:xfrm>
          <a:prstGeom prst="rect">
            <a:avLst/>
          </a:prstGeom>
          <a:solidFill>
            <a:schemeClr val="bg1"/>
          </a:solidFill>
        </p:spPr>
      </p:pic>
      <p:sp>
        <p:nvSpPr>
          <p:cNvPr id="3" name="TextBox 2"/>
          <p:cNvSpPr txBox="1"/>
          <p:nvPr/>
        </p:nvSpPr>
        <p:spPr>
          <a:xfrm>
            <a:off x="2347683" y="1056713"/>
            <a:ext cx="8107758" cy="461665"/>
          </a:xfrm>
          <a:prstGeom prst="rect">
            <a:avLst/>
          </a:prstGeom>
          <a:noFill/>
        </p:spPr>
        <p:txBody>
          <a:bodyPr wrap="square" rtlCol="0">
            <a:spAutoFit/>
          </a:bodyPr>
          <a:lstStyle/>
          <a:p>
            <a:pPr algn="ctr"/>
            <a:r>
              <a:rPr lang="en-US" sz="2400" b="1" dirty="0" err="1">
                <a:solidFill>
                  <a:schemeClr val="tx2">
                    <a:lumMod val="50000"/>
                  </a:schemeClr>
                </a:solidFill>
                <a:latin typeface="SVN-Genica Pro" panose="00000900000000000000" pitchFamily="50" charset="0"/>
                <a:cs typeface="Times New Roman" panose="02020603050405020304" pitchFamily="18" charset="0"/>
              </a:rPr>
              <a:t>Trường</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Tiểu</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học</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Đa</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Phúc</a:t>
            </a:r>
            <a:endParaRPr lang="en-US" sz="2400" b="1" dirty="0">
              <a:solidFill>
                <a:schemeClr val="tx2">
                  <a:lumMod val="50000"/>
                </a:schemeClr>
              </a:solidFill>
              <a:latin typeface="SVN-Genica Pro" panose="00000900000000000000" pitchFamily="50" charset="0"/>
              <a:cs typeface="Times New Roman" panose="02020603050405020304" pitchFamily="18" charset="0"/>
            </a:endParaRPr>
          </a:p>
        </p:txBody>
      </p:sp>
      <p:cxnSp>
        <p:nvCxnSpPr>
          <p:cNvPr id="5" name="Straight Connector 4"/>
          <p:cNvCxnSpPr/>
          <p:nvPr/>
        </p:nvCxnSpPr>
        <p:spPr>
          <a:xfrm>
            <a:off x="5873308" y="1504196"/>
            <a:ext cx="1192696"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SincerelyYoursPianoMusicForStudying-V.A-3023555_hq">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212" y="6424771"/>
            <a:ext cx="541867" cy="541867"/>
          </a:xfrm>
          <a:prstGeom prst="rect">
            <a:avLst/>
          </a:prstGeom>
        </p:spPr>
      </p:pic>
      <p:sp>
        <p:nvSpPr>
          <p:cNvPr id="8" name="TextBox 7"/>
          <p:cNvSpPr txBox="1"/>
          <p:nvPr/>
        </p:nvSpPr>
        <p:spPr>
          <a:xfrm>
            <a:off x="3119129" y="4701878"/>
            <a:ext cx="8107758" cy="584775"/>
          </a:xfrm>
          <a:prstGeom prst="rect">
            <a:avLst/>
          </a:prstGeom>
          <a:noFill/>
        </p:spPr>
        <p:txBody>
          <a:bodyPr wrap="square" rtlCol="0">
            <a:spAutoFit/>
          </a:bodyPr>
          <a:lstStyle/>
          <a:p>
            <a:pPr algn="ctr"/>
            <a:r>
              <a:rPr lang="en-US" sz="3200" b="1" i="1" dirty="0" err="1">
                <a:solidFill>
                  <a:srgbClr val="0070C0"/>
                </a:solidFill>
                <a:latin typeface="HP001 4 hàng" panose="020B0603050302020204" pitchFamily="34" charset="0"/>
                <a:cs typeface="Times New Roman" panose="02020603050405020304" pitchFamily="18" charset="0"/>
              </a:rPr>
              <a:t>Giáo</a:t>
            </a:r>
            <a:r>
              <a:rPr lang="en-US" sz="3200" b="1" i="1" dirty="0">
                <a:solidFill>
                  <a:srgbClr val="0070C0"/>
                </a:solidFill>
                <a:latin typeface="HP001 4 hàng" panose="020B0603050302020204" pitchFamily="34" charset="0"/>
                <a:cs typeface="Times New Roman" panose="02020603050405020304" pitchFamily="18" charset="0"/>
              </a:rPr>
              <a:t> </a:t>
            </a:r>
            <a:r>
              <a:rPr lang="en-US" sz="3200" b="1" i="1" dirty="0" err="1">
                <a:solidFill>
                  <a:srgbClr val="0070C0"/>
                </a:solidFill>
                <a:latin typeface="HP001 4 hàng" panose="020B0603050302020204" pitchFamily="34" charset="0"/>
                <a:cs typeface="Times New Roman" panose="02020603050405020304" pitchFamily="18" charset="0"/>
              </a:rPr>
              <a:t>viên</a:t>
            </a:r>
            <a:r>
              <a:rPr lang="en-US" sz="3200" b="1" i="1" dirty="0">
                <a:solidFill>
                  <a:srgbClr val="0070C0"/>
                </a:solidFill>
                <a:latin typeface="HP001 4 hàng" panose="020B0603050302020204" pitchFamily="34" charset="0"/>
                <a:cs typeface="Times New Roman" panose="02020603050405020304" pitchFamily="18" charset="0"/>
              </a:rPr>
              <a:t>: Nguyễn Hồng Nhung </a:t>
            </a:r>
          </a:p>
        </p:txBody>
      </p:sp>
      <p:sp>
        <p:nvSpPr>
          <p:cNvPr id="10" name="Title 1"/>
          <p:cNvSpPr txBox="1"/>
          <p:nvPr/>
        </p:nvSpPr>
        <p:spPr>
          <a:xfrm>
            <a:off x="1315361" y="1354263"/>
            <a:ext cx="10308590" cy="283718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Chào</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mừng</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thầy</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cô</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và</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các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em</a:t>
            </a:r>
            <a:r>
              <a:rPr lang="en-US"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học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sinh</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đến</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với</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tiết</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altLang="vi-VN"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altLang="vi-VN" sz="4600" b="1" dirty="0" err="1">
                <a:solidFill>
                  <a:srgbClr val="FF0000"/>
                </a:solidFill>
                <a:latin typeface="Lobster" panose="00000500000000000000" pitchFamily="2" charset="0"/>
                <a:cs typeface="Times New Roman" panose="02020603050405020304" pitchFamily="18" charset="0"/>
                <a:sym typeface="+mn-ea"/>
              </a:rPr>
              <a:t>Tiếng</a:t>
            </a:r>
            <a:r>
              <a:rPr lang="en-US" altLang="vi-VN" sz="4600" b="1" dirty="0">
                <a:solidFill>
                  <a:srgbClr val="FF0000"/>
                </a:solidFill>
                <a:latin typeface="Lobster" panose="00000500000000000000" pitchFamily="2" charset="0"/>
                <a:cs typeface="Times New Roman" panose="02020603050405020304" pitchFamily="18" charset="0"/>
                <a:sym typeface="+mn-ea"/>
              </a:rPr>
              <a:t> Việt – </a:t>
            </a:r>
            <a:r>
              <a:rPr lang="en-US" altLang="vi-VN" sz="4600" b="1" dirty="0" err="1">
                <a:solidFill>
                  <a:srgbClr val="FF0000"/>
                </a:solidFill>
                <a:latin typeface="Lobster" panose="00000500000000000000" pitchFamily="2" charset="0"/>
                <a:cs typeface="Times New Roman" panose="02020603050405020304" pitchFamily="18" charset="0"/>
                <a:sym typeface="+mn-ea"/>
              </a:rPr>
              <a:t>Lớp</a:t>
            </a:r>
            <a:r>
              <a:rPr lang="en-US" altLang="vi-VN" sz="4600" b="1" dirty="0">
                <a:solidFill>
                  <a:srgbClr val="FF0000"/>
                </a:solidFill>
                <a:latin typeface="Lobster" panose="00000500000000000000" pitchFamily="2" charset="0"/>
                <a:cs typeface="Times New Roman" panose="02020603050405020304" pitchFamily="18" charset="0"/>
                <a:sym typeface="+mn-ea"/>
              </a:rPr>
              <a:t> 3A2</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6416"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030" showWhenStopped="0">
                <p:cTn id="12" repeatCount="indefinite" fill="hold" display="0">
                  <p:stCondLst>
                    <p:cond delay="indefinite"/>
                  </p:stCondLst>
                  <p:endCondLst>
                    <p:cond evt="onStopAudio" delay="0">
                      <p:tgtEl>
                        <p:sldTgt/>
                      </p:tgtEl>
                    </p:cond>
                  </p:endCondLst>
                </p:cTn>
                <p:tgtEl>
                  <p:spTgt spid="7"/>
                </p:tgtEl>
              </p:cMediaNode>
            </p:audio>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pic>
        <p:nvPicPr>
          <p:cNvPr id="36" name="图片 35">
            <a:extLst>
              <a:ext uri="{FF2B5EF4-FFF2-40B4-BE49-F238E27FC236}">
                <a16:creationId xmlns:a16="http://schemas.microsoft.com/office/drawing/2014/main" id="{96AAD07A-F75B-6B59-18BD-13DC7547EC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3262" y="-933595"/>
            <a:ext cx="4513611" cy="4513611"/>
          </a:xfrm>
          <a:prstGeom prst="rect">
            <a:avLst/>
          </a:prstGeom>
        </p:spPr>
      </p:pic>
      <p:grpSp>
        <p:nvGrpSpPr>
          <p:cNvPr id="2" name="组合 1">
            <a:extLst>
              <a:ext uri="{FF2B5EF4-FFF2-40B4-BE49-F238E27FC236}">
                <a16:creationId xmlns:a16="http://schemas.microsoft.com/office/drawing/2014/main" id="{64839120-64DA-3CB7-7266-B7DD45CAA8BC}"/>
              </a:ext>
            </a:extLst>
          </p:cNvPr>
          <p:cNvGrpSpPr/>
          <p:nvPr/>
        </p:nvGrpSpPr>
        <p:grpSpPr>
          <a:xfrm>
            <a:off x="1823463" y="705455"/>
            <a:ext cx="9652351" cy="4702766"/>
            <a:chOff x="1055370" y="960120"/>
            <a:chExt cx="10211753" cy="46939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055370" y="2133600"/>
              <a:ext cx="10211753" cy="35204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614379"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TIẾNG VIỆT</a:t>
                </a: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55" name="图片 54">
            <a:extLst>
              <a:ext uri="{FF2B5EF4-FFF2-40B4-BE49-F238E27FC236}">
                <a16:creationId xmlns:a16="http://schemas.microsoft.com/office/drawing/2014/main" id="{FDFF2CD9-6DD3-9D9E-93F6-CA3BEC6671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994" y="3350235"/>
            <a:ext cx="3799305" cy="3799305"/>
          </a:xfrm>
          <a:prstGeom prst="rect">
            <a:avLst/>
          </a:prstGeom>
        </p:spPr>
      </p:pic>
      <p:pic>
        <p:nvPicPr>
          <p:cNvPr id="25" name="图片 24">
            <a:extLst>
              <a:ext uri="{FF2B5EF4-FFF2-40B4-BE49-F238E27FC236}">
                <a16:creationId xmlns:a16="http://schemas.microsoft.com/office/drawing/2014/main" id="{572264A0-9DBF-10FA-C1FB-01238ECAFB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0260" y="4236428"/>
            <a:ext cx="2996613" cy="2546912"/>
          </a:xfrm>
          <a:prstGeom prst="rect">
            <a:avLst/>
          </a:prstGeom>
        </p:spPr>
      </p:pic>
      <p:pic>
        <p:nvPicPr>
          <p:cNvPr id="4" name="Picture 3">
            <a:extLst>
              <a:ext uri="{FF2B5EF4-FFF2-40B4-BE49-F238E27FC236}">
                <a16:creationId xmlns:a16="http://schemas.microsoft.com/office/drawing/2014/main" id="{04C41AB2-3366-D44A-1C81-26A1D920F4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228" y="-280656"/>
            <a:ext cx="1406027" cy="1406027"/>
          </a:xfrm>
          <a:prstGeom prst="rect">
            <a:avLst/>
          </a:prstGeom>
        </p:spPr>
      </p:pic>
      <p:pic>
        <p:nvPicPr>
          <p:cNvPr id="3" name="Picture 2">
            <a:extLst>
              <a:ext uri="{FF2B5EF4-FFF2-40B4-BE49-F238E27FC236}">
                <a16:creationId xmlns:a16="http://schemas.microsoft.com/office/drawing/2014/main" id="{83FD92F5-CFA4-2B7A-B875-B57B3EDEBDCF}"/>
              </a:ext>
            </a:extLst>
          </p:cNvPr>
          <p:cNvPicPr>
            <a:picLocks noChangeAspect="1"/>
          </p:cNvPicPr>
          <p:nvPr/>
        </p:nvPicPr>
        <p:blipFill>
          <a:blip r:embed="rId8"/>
          <a:stretch>
            <a:fillRect/>
          </a:stretch>
        </p:blipFill>
        <p:spPr>
          <a:xfrm>
            <a:off x="1747470" y="2399715"/>
            <a:ext cx="9912955" cy="2566638"/>
          </a:xfrm>
          <a:prstGeom prst="rect">
            <a:avLst/>
          </a:prstGeom>
        </p:spPr>
      </p:pic>
    </p:spTree>
    <p:custDataLst>
      <p:tags r:id="rId1"/>
    </p:custDataLst>
    <p:extLst>
      <p:ext uri="{BB962C8B-B14F-4D97-AF65-F5344CB8AC3E}">
        <p14:creationId xmlns:p14="http://schemas.microsoft.com/office/powerpoint/2010/main" val="37207102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 name="组合 1">
            <a:extLst>
              <a:ext uri="{FF2B5EF4-FFF2-40B4-BE49-F238E27FC236}">
                <a16:creationId xmlns:a16="http://schemas.microsoft.com/office/drawing/2014/main" id="{DF128EA7-A07B-D5F5-A5C9-2F9706B837F6}"/>
              </a:ext>
            </a:extLst>
          </p:cNvPr>
          <p:cNvGrpSpPr/>
          <p:nvPr/>
        </p:nvGrpSpPr>
        <p:grpSpPr>
          <a:xfrm>
            <a:off x="1924329" y="960120"/>
            <a:ext cx="8404300" cy="4922520"/>
            <a:chOff x="1924329" y="960120"/>
            <a:chExt cx="8404300"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924329" y="2133600"/>
              <a:ext cx="8404300"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522156"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6" name="图片 15">
            <a:extLst>
              <a:ext uri="{FF2B5EF4-FFF2-40B4-BE49-F238E27FC236}">
                <a16:creationId xmlns:a16="http://schemas.microsoft.com/office/drawing/2014/main" id="{78AC07EB-3ECC-6D49-AFC6-E39B2BEE74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1398" y="2839400"/>
            <a:ext cx="5237573" cy="5237573"/>
          </a:xfrm>
          <a:prstGeom prst="rect">
            <a:avLst/>
          </a:prstGeom>
        </p:spPr>
      </p:pic>
      <p:pic>
        <p:nvPicPr>
          <p:cNvPr id="18" name="图片 17">
            <a:extLst>
              <a:ext uri="{FF2B5EF4-FFF2-40B4-BE49-F238E27FC236}">
                <a16:creationId xmlns:a16="http://schemas.microsoft.com/office/drawing/2014/main" id="{1FFC82A8-6C3C-3A46-1407-D6923232FF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572" y="4411212"/>
            <a:ext cx="4139802" cy="2568510"/>
          </a:xfrm>
          <a:prstGeom prst="rect">
            <a:avLst/>
          </a:prstGeom>
        </p:spPr>
      </p:pic>
      <p:pic>
        <p:nvPicPr>
          <p:cNvPr id="6" name="Picture 5">
            <a:extLst>
              <a:ext uri="{FF2B5EF4-FFF2-40B4-BE49-F238E27FC236}">
                <a16:creationId xmlns:a16="http://schemas.microsoft.com/office/drawing/2014/main" id="{8B0D99A4-F096-6F59-0912-A1215EF748F4}"/>
              </a:ext>
            </a:extLst>
          </p:cNvPr>
          <p:cNvPicPr>
            <a:picLocks noChangeAspect="1"/>
          </p:cNvPicPr>
          <p:nvPr/>
        </p:nvPicPr>
        <p:blipFill>
          <a:blip r:embed="rId6"/>
          <a:stretch>
            <a:fillRect/>
          </a:stretch>
        </p:blipFill>
        <p:spPr>
          <a:xfrm>
            <a:off x="1066361" y="2107955"/>
            <a:ext cx="10120237" cy="4432176"/>
          </a:xfrm>
          <a:prstGeom prst="rect">
            <a:avLst/>
          </a:prstGeom>
        </p:spPr>
      </p:pic>
    </p:spTree>
    <p:custDataLst>
      <p:tags r:id="rId1"/>
    </p:custDataLst>
    <p:extLst>
      <p:ext uri="{BB962C8B-B14F-4D97-AF65-F5344CB8AC3E}">
        <p14:creationId xmlns:p14="http://schemas.microsoft.com/office/powerpoint/2010/main" val="3940950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pic>
        <p:nvPicPr>
          <p:cNvPr id="36" name="图片 35">
            <a:extLst>
              <a:ext uri="{FF2B5EF4-FFF2-40B4-BE49-F238E27FC236}">
                <a16:creationId xmlns:a16="http://schemas.microsoft.com/office/drawing/2014/main" id="{96AAD07A-F75B-6B59-18BD-13DC7547EC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3262" y="-933595"/>
            <a:ext cx="4513611" cy="4513611"/>
          </a:xfrm>
          <a:prstGeom prst="rect">
            <a:avLst/>
          </a:prstGeom>
        </p:spPr>
      </p:pic>
      <p:grpSp>
        <p:nvGrpSpPr>
          <p:cNvPr id="2" name="组合 1">
            <a:extLst>
              <a:ext uri="{FF2B5EF4-FFF2-40B4-BE49-F238E27FC236}">
                <a16:creationId xmlns:a16="http://schemas.microsoft.com/office/drawing/2014/main" id="{64839120-64DA-3CB7-7266-B7DD45CAA8BC}"/>
              </a:ext>
            </a:extLst>
          </p:cNvPr>
          <p:cNvGrpSpPr/>
          <p:nvPr/>
        </p:nvGrpSpPr>
        <p:grpSpPr>
          <a:xfrm>
            <a:off x="1823463" y="705455"/>
            <a:ext cx="9652351" cy="4702766"/>
            <a:chOff x="1055370" y="960120"/>
            <a:chExt cx="10211753" cy="46939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055370" y="2133600"/>
              <a:ext cx="10211753" cy="35204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614379"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TIẾNG VIỆT</a:t>
                </a: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55" name="图片 54">
            <a:extLst>
              <a:ext uri="{FF2B5EF4-FFF2-40B4-BE49-F238E27FC236}">
                <a16:creationId xmlns:a16="http://schemas.microsoft.com/office/drawing/2014/main" id="{FDFF2CD9-6DD3-9D9E-93F6-CA3BEC6671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623" y="1710587"/>
            <a:ext cx="3799305" cy="3799305"/>
          </a:xfrm>
          <a:prstGeom prst="rect">
            <a:avLst/>
          </a:prstGeom>
        </p:spPr>
      </p:pic>
      <p:pic>
        <p:nvPicPr>
          <p:cNvPr id="25" name="图片 24">
            <a:extLst>
              <a:ext uri="{FF2B5EF4-FFF2-40B4-BE49-F238E27FC236}">
                <a16:creationId xmlns:a16="http://schemas.microsoft.com/office/drawing/2014/main" id="{572264A0-9DBF-10FA-C1FB-01238ECAFB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0260" y="4236428"/>
            <a:ext cx="2996613" cy="2546912"/>
          </a:xfrm>
          <a:prstGeom prst="rect">
            <a:avLst/>
          </a:prstGeom>
        </p:spPr>
      </p:pic>
      <p:pic>
        <p:nvPicPr>
          <p:cNvPr id="4" name="Picture 3">
            <a:extLst>
              <a:ext uri="{FF2B5EF4-FFF2-40B4-BE49-F238E27FC236}">
                <a16:creationId xmlns:a16="http://schemas.microsoft.com/office/drawing/2014/main" id="{04C41AB2-3366-D44A-1C81-26A1D920F4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465" y="-82817"/>
            <a:ext cx="1406027" cy="1406027"/>
          </a:xfrm>
          <a:prstGeom prst="rect">
            <a:avLst/>
          </a:prstGeom>
        </p:spPr>
      </p:pic>
      <p:pic>
        <p:nvPicPr>
          <p:cNvPr id="6" name="Picture 5">
            <a:extLst>
              <a:ext uri="{FF2B5EF4-FFF2-40B4-BE49-F238E27FC236}">
                <a16:creationId xmlns:a16="http://schemas.microsoft.com/office/drawing/2014/main" id="{6C2DA199-A6D2-D792-0F66-066DCF84312A}"/>
              </a:ext>
            </a:extLst>
          </p:cNvPr>
          <p:cNvPicPr>
            <a:picLocks noChangeAspect="1"/>
          </p:cNvPicPr>
          <p:nvPr/>
        </p:nvPicPr>
        <p:blipFill>
          <a:blip r:embed="rId8"/>
          <a:stretch>
            <a:fillRect/>
          </a:stretch>
        </p:blipFill>
        <p:spPr>
          <a:xfrm>
            <a:off x="3545105" y="1986152"/>
            <a:ext cx="6590347" cy="3481118"/>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13173648-93D9-2EA2-D502-222C9FD99E1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28801" y="0"/>
            <a:ext cx="1456042" cy="1456042"/>
          </a:xfrm>
          <a:prstGeom prst="rect">
            <a:avLst/>
          </a:prstGeom>
        </p:spPr>
      </p:pic>
    </p:spTree>
    <p:custDataLst>
      <p:tags r:id="rId1"/>
    </p:custDataLst>
    <p:extLst>
      <p:ext uri="{BB962C8B-B14F-4D97-AF65-F5344CB8AC3E}">
        <p14:creationId xmlns:p14="http://schemas.microsoft.com/office/powerpoint/2010/main" val="843764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42"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cBhvr>
                                        <p:cTn id="17" dur="500" fill="hold"/>
                                        <p:tgtEl>
                                          <p:spTgt spid="55"/>
                                        </p:tgtEl>
                                        <p:attrNameLst>
                                          <p:attrName>ppt_w</p:attrName>
                                        </p:attrNameLst>
                                      </p:cBhvr>
                                      <p:tavLst>
                                        <p:tav tm="0">
                                          <p:val>
                                            <p:fltVal val="0"/>
                                          </p:val>
                                        </p:tav>
                                        <p:tav tm="100000">
                                          <p:val>
                                            <p:strVal val="#ppt_w"/>
                                          </p:val>
                                        </p:tav>
                                      </p:tavLst>
                                    </p:anim>
                                    <p:anim calcmode="lin" valueType="num">
                                      <p:cBhvr>
                                        <p:cTn id="18" dur="500" fill="hold"/>
                                        <p:tgtEl>
                                          <p:spTgt spid="55"/>
                                        </p:tgtEl>
                                        <p:attrNameLst>
                                          <p:attrName>ppt_h</p:attrName>
                                        </p:attrNameLst>
                                      </p:cBhvr>
                                      <p:tavLst>
                                        <p:tav tm="0">
                                          <p:val>
                                            <p:fltVal val="0"/>
                                          </p:val>
                                        </p:tav>
                                        <p:tav tm="100000">
                                          <p:val>
                                            <p:strVal val="#ppt_h"/>
                                          </p:val>
                                        </p:tav>
                                      </p:tavLst>
                                    </p:anim>
                                    <p:animEffect transition="in" filter="fade">
                                      <p:cBhvr>
                                        <p:cTn id="19" dur="500"/>
                                        <p:tgtEl>
                                          <p:spTgt spid="55"/>
                                        </p:tgtEl>
                                      </p:cBhvr>
                                    </p:animEffect>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5E7E35-12FF-3F12-1096-AB7B0BFC7A3D}"/>
              </a:ext>
            </a:extLst>
          </p:cNvPr>
          <p:cNvPicPr>
            <a:picLocks noChangeAspect="1"/>
          </p:cNvPicPr>
          <p:nvPr/>
        </p:nvPicPr>
        <p:blipFill rotWithShape="1">
          <a:blip r:embed="rId2">
            <a:extLst>
              <a:ext uri="{28A0092B-C50C-407E-A947-70E740481C1C}">
                <a14:useLocalDpi xmlns:a14="http://schemas.microsoft.com/office/drawing/2010/main" val="0"/>
              </a:ext>
            </a:extLst>
          </a:blip>
          <a:srcRect l="-1580" r="70346" b="10722"/>
          <a:stretch/>
        </p:blipFill>
        <p:spPr>
          <a:xfrm>
            <a:off x="1169186" y="2029786"/>
            <a:ext cx="3788933" cy="4828214"/>
          </a:xfrm>
          <a:prstGeom prst="rect">
            <a:avLst/>
          </a:prstGeom>
        </p:spPr>
      </p:pic>
      <p:pic>
        <p:nvPicPr>
          <p:cNvPr id="5" name="Picture 4">
            <a:extLst>
              <a:ext uri="{FF2B5EF4-FFF2-40B4-BE49-F238E27FC236}">
                <a16:creationId xmlns:a16="http://schemas.microsoft.com/office/drawing/2014/main" id="{2B0C5D94-1851-C748-C362-EA4A45CBE248}"/>
              </a:ext>
            </a:extLst>
          </p:cNvPr>
          <p:cNvPicPr>
            <a:picLocks noChangeAspect="1"/>
          </p:cNvPicPr>
          <p:nvPr/>
        </p:nvPicPr>
        <p:blipFill rotWithShape="1">
          <a:blip r:embed="rId2">
            <a:extLst>
              <a:ext uri="{28A0092B-C50C-407E-A947-70E740481C1C}">
                <a14:useLocalDpi xmlns:a14="http://schemas.microsoft.com/office/drawing/2010/main" val="0"/>
              </a:ext>
            </a:extLst>
          </a:blip>
          <a:srcRect l="42701" b="8694"/>
          <a:stretch/>
        </p:blipFill>
        <p:spPr>
          <a:xfrm>
            <a:off x="4256238" y="1850065"/>
            <a:ext cx="6950766" cy="4937918"/>
          </a:xfrm>
          <a:prstGeom prst="rect">
            <a:avLst/>
          </a:prstGeom>
        </p:spPr>
      </p:pic>
      <p:sp>
        <p:nvSpPr>
          <p:cNvPr id="6" name="TextBox 5">
            <a:extLst>
              <a:ext uri="{FF2B5EF4-FFF2-40B4-BE49-F238E27FC236}">
                <a16:creationId xmlns:a16="http://schemas.microsoft.com/office/drawing/2014/main" id="{111A41B7-45D2-D92B-3DFF-3639CB53536A}"/>
              </a:ext>
            </a:extLst>
          </p:cNvPr>
          <p:cNvSpPr txBox="1"/>
          <p:nvPr/>
        </p:nvSpPr>
        <p:spPr>
          <a:xfrm>
            <a:off x="1751714" y="421114"/>
            <a:ext cx="8827681"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Kể</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về</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một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buổi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tập</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luyện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của</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em</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ví</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dụ</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tập</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hát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tập</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thể</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dục</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tập</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vẽ</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spTree>
    <p:extLst>
      <p:ext uri="{BB962C8B-B14F-4D97-AF65-F5344CB8AC3E}">
        <p14:creationId xmlns:p14="http://schemas.microsoft.com/office/powerpoint/2010/main" val="40129012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60215D5D-F92C-3DF3-5DE8-B5314088E6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3507" y="83906"/>
            <a:ext cx="8509023" cy="6786549"/>
          </a:xfrm>
          <a:prstGeom prst="rect">
            <a:avLst/>
          </a:prstGeom>
        </p:spPr>
      </p:pic>
      <p:sp>
        <p:nvSpPr>
          <p:cNvPr id="6" name="TextBox 5">
            <a:extLst>
              <a:ext uri="{FF2B5EF4-FFF2-40B4-BE49-F238E27FC236}">
                <a16:creationId xmlns:a16="http://schemas.microsoft.com/office/drawing/2014/main" id="{F803AD19-B78D-107B-1CC1-524E82DE985E}"/>
              </a:ext>
            </a:extLst>
          </p:cNvPr>
          <p:cNvSpPr txBox="1"/>
          <p:nvPr/>
        </p:nvSpPr>
        <p:spPr>
          <a:xfrm>
            <a:off x="3797789" y="1746484"/>
            <a:ext cx="7036788" cy="347787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Gợi</a:t>
            </a:r>
            <a:r>
              <a:rPr kumimoji="0" lang="en-GB" sz="4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ý:</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GB" sz="44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Nội</a:t>
            </a:r>
            <a:r>
              <a:rPr kumimoji="0" lang="en-GB" sz="44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dung </a:t>
            </a:r>
            <a:r>
              <a:rPr kumimoji="0" lang="en-GB" sz="44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tập</a:t>
            </a:r>
            <a:r>
              <a:rPr kumimoji="0" lang="en-GB" sz="44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GB" sz="44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luyện</a:t>
            </a:r>
            <a:r>
              <a:rPr kumimoji="0" lang="en-GB" sz="44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GB" sz="44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là</a:t>
            </a:r>
            <a:r>
              <a:rPr kumimoji="0" lang="en-GB" sz="44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GB" sz="44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gì</a:t>
            </a:r>
            <a:r>
              <a:rPr kumimoji="0" lang="en-GB" sz="44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Em </a:t>
            </a:r>
            <a:r>
              <a:rPr kumimoji="0" lang="en-GB" sz="44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đã</a:t>
            </a:r>
            <a:r>
              <a:rPr kumimoji="0" lang="en-GB" sz="44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GB" sz="44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thực</a:t>
            </a:r>
            <a:r>
              <a:rPr kumimoji="0" lang="en-GB" sz="44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GB" sz="44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hiện</a:t>
            </a:r>
            <a:r>
              <a:rPr kumimoji="0" lang="en-GB" sz="44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GB" sz="44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các</a:t>
            </a:r>
            <a:r>
              <a:rPr kumimoji="0" lang="en-GB" sz="44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GB" sz="44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bước</a:t>
            </a:r>
            <a:r>
              <a:rPr kumimoji="0" lang="en-GB" sz="44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GB" sz="44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tập</a:t>
            </a:r>
            <a:r>
              <a:rPr kumimoji="0" lang="en-GB" sz="44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GB" sz="44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luyện</a:t>
            </a:r>
            <a:r>
              <a:rPr kumimoji="0" lang="en-GB" sz="44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GB" sz="44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như</a:t>
            </a:r>
            <a:r>
              <a:rPr kumimoji="0" lang="en-GB" sz="44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GB" sz="44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thế</a:t>
            </a:r>
            <a:r>
              <a:rPr kumimoji="0" lang="en-GB" sz="44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GB" sz="44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nào</a:t>
            </a:r>
            <a:r>
              <a:rPr kumimoji="0" lang="en-GB" sz="44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a:t>
            </a:r>
          </a:p>
        </p:txBody>
      </p:sp>
      <p:pic>
        <p:nvPicPr>
          <p:cNvPr id="8" name="Picture 7">
            <a:extLst>
              <a:ext uri="{FF2B5EF4-FFF2-40B4-BE49-F238E27FC236}">
                <a16:creationId xmlns:a16="http://schemas.microsoft.com/office/drawing/2014/main" id="{83A1C282-ED20-1C98-BE76-ADD3820E74F1}"/>
              </a:ext>
            </a:extLst>
          </p:cNvPr>
          <p:cNvPicPr>
            <a:picLocks noChangeAspect="1"/>
          </p:cNvPicPr>
          <p:nvPr/>
        </p:nvPicPr>
        <p:blipFill rotWithShape="1">
          <a:blip r:embed="rId3">
            <a:extLst>
              <a:ext uri="{28A0092B-C50C-407E-A947-70E740481C1C}">
                <a14:useLocalDpi xmlns:a14="http://schemas.microsoft.com/office/drawing/2010/main" val="0"/>
              </a:ext>
            </a:extLst>
          </a:blip>
          <a:srcRect l="26273" r="23602"/>
          <a:stretch/>
        </p:blipFill>
        <p:spPr>
          <a:xfrm>
            <a:off x="430691" y="1434437"/>
            <a:ext cx="2838735" cy="5663333"/>
          </a:xfrm>
          <a:prstGeom prst="rect">
            <a:avLst/>
          </a:prstGeom>
        </p:spPr>
      </p:pic>
    </p:spTree>
    <p:extLst>
      <p:ext uri="{BB962C8B-B14F-4D97-AF65-F5344CB8AC3E}">
        <p14:creationId xmlns:p14="http://schemas.microsoft.com/office/powerpoint/2010/main" val="30211177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6" presetClass="entr" presetSubtype="0" fill="hold" grpId="0" nodeType="clickEffect">
                                  <p:stCondLst>
                                    <p:cond delay="0"/>
                                  </p:stCondLst>
                                  <p:iterate type="lt">
                                    <p:tmPct val="10000"/>
                                  </p:iterate>
                                  <p:childTnLst>
                                    <p:set>
                                      <p:cBhvr>
                                        <p:cTn id="13" dur="1" fill="hold">
                                          <p:stCondLst>
                                            <p:cond delay="0"/>
                                          </p:stCondLst>
                                        </p:cTn>
                                        <p:tgtEl>
                                          <p:spTgt spid="6"/>
                                        </p:tgtEl>
                                        <p:attrNameLst>
                                          <p:attrName>style.visibility</p:attrName>
                                        </p:attrNameLst>
                                      </p:cBhvr>
                                      <p:to>
                                        <p:strVal val="visible"/>
                                      </p:to>
                                    </p:set>
                                    <p:anim by="(-#ppt_w*2)" calcmode="lin" valueType="num">
                                      <p:cBhvr rctx="PPT">
                                        <p:cTn id="14" dur="500" autoRev="1" fill="hold">
                                          <p:stCondLst>
                                            <p:cond delay="0"/>
                                          </p:stCondLst>
                                        </p:cTn>
                                        <p:tgtEl>
                                          <p:spTgt spid="6"/>
                                        </p:tgtEl>
                                        <p:attrNameLst>
                                          <p:attrName>ppt_w</p:attrName>
                                        </p:attrNameLst>
                                      </p:cBhvr>
                                    </p:anim>
                                    <p:anim by="(#ppt_w*0.50)" calcmode="lin" valueType="num">
                                      <p:cBhvr>
                                        <p:cTn id="15" dur="500" decel="50000" autoRev="1" fill="hold">
                                          <p:stCondLst>
                                            <p:cond delay="0"/>
                                          </p:stCondLst>
                                        </p:cTn>
                                        <p:tgtEl>
                                          <p:spTgt spid="6"/>
                                        </p:tgtEl>
                                        <p:attrNameLst>
                                          <p:attrName>ppt_x</p:attrName>
                                        </p:attrNameLst>
                                      </p:cBhvr>
                                    </p:anim>
                                    <p:anim from="(-#ppt_h/2)" to="(#ppt_y)" calcmode="lin" valueType="num">
                                      <p:cBhvr>
                                        <p:cTn id="16" dur="1000" fill="hold">
                                          <p:stCondLst>
                                            <p:cond delay="0"/>
                                          </p:stCondLst>
                                        </p:cTn>
                                        <p:tgtEl>
                                          <p:spTgt spid="6"/>
                                        </p:tgtEl>
                                        <p:attrNameLst>
                                          <p:attrName>ppt_y</p:attrName>
                                        </p:attrNameLst>
                                      </p:cBhvr>
                                    </p:anim>
                                    <p:animRot by="21600000">
                                      <p:cBhvr>
                                        <p:cTn id="17" dur="10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B4C4C8-1192-C5D0-BCAA-6418DB49075D}"/>
              </a:ext>
            </a:extLst>
          </p:cNvPr>
          <p:cNvGrpSpPr/>
          <p:nvPr/>
        </p:nvGrpSpPr>
        <p:grpSpPr>
          <a:xfrm>
            <a:off x="1254828" y="488479"/>
            <a:ext cx="10206373" cy="3581090"/>
            <a:chOff x="2234732" y="987700"/>
            <a:chExt cx="6998027" cy="2401542"/>
          </a:xfrm>
        </p:grpSpPr>
        <p:sp>
          <p:nvSpPr>
            <p:cNvPr id="3" name="Oval 10">
              <a:extLst>
                <a:ext uri="{FF2B5EF4-FFF2-40B4-BE49-F238E27FC236}">
                  <a16:creationId xmlns:a16="http://schemas.microsoft.com/office/drawing/2014/main" id="{CFC0E602-BF30-D7D2-0EB9-621B47D846AA}"/>
                </a:ext>
              </a:extLst>
            </p:cNvPr>
            <p:cNvSpPr/>
            <p:nvPr/>
          </p:nvSpPr>
          <p:spPr>
            <a:xfrm>
              <a:off x="2234732" y="987700"/>
              <a:ext cx="6998027" cy="2401542"/>
            </a:xfrm>
            <a:custGeom>
              <a:avLst/>
              <a:gdLst>
                <a:gd name="connsiteX0" fmla="*/ 0 w 5570009"/>
                <a:gd name="connsiteY0" fmla="*/ 998037 h 1996073"/>
                <a:gd name="connsiteX1" fmla="*/ 2785005 w 5570009"/>
                <a:gd name="connsiteY1" fmla="*/ 0 h 1996073"/>
                <a:gd name="connsiteX2" fmla="*/ 5570010 w 5570009"/>
                <a:gd name="connsiteY2" fmla="*/ 998037 h 1996073"/>
                <a:gd name="connsiteX3" fmla="*/ 2785005 w 5570009"/>
                <a:gd name="connsiteY3" fmla="*/ 1996074 h 1996073"/>
                <a:gd name="connsiteX4" fmla="*/ 0 w 5570009"/>
                <a:gd name="connsiteY4" fmla="*/ 998037 h 1996073"/>
                <a:gd name="connsiteX0" fmla="*/ 57066 w 5627076"/>
                <a:gd name="connsiteY0" fmla="*/ 1139565 h 2137602"/>
                <a:gd name="connsiteX1" fmla="*/ 1109819 w 5627076"/>
                <a:gd name="connsiteY1" fmla="*/ 113051 h 2137602"/>
                <a:gd name="connsiteX2" fmla="*/ 2842071 w 5627076"/>
                <a:gd name="connsiteY2" fmla="*/ 141528 h 2137602"/>
                <a:gd name="connsiteX3" fmla="*/ 5627076 w 5627076"/>
                <a:gd name="connsiteY3" fmla="*/ 1139565 h 2137602"/>
                <a:gd name="connsiteX4" fmla="*/ 2842071 w 5627076"/>
                <a:gd name="connsiteY4" fmla="*/ 2137602 h 2137602"/>
                <a:gd name="connsiteX5" fmla="*/ 57066 w 5627076"/>
                <a:gd name="connsiteY5" fmla="*/ 1139565 h 2137602"/>
                <a:gd name="connsiteX0" fmla="*/ 178456 w 5748466"/>
                <a:gd name="connsiteY0" fmla="*/ 1139565 h 2292709"/>
                <a:gd name="connsiteX1" fmla="*/ 1231209 w 5748466"/>
                <a:gd name="connsiteY1" fmla="*/ 113051 h 2292709"/>
                <a:gd name="connsiteX2" fmla="*/ 2963461 w 5748466"/>
                <a:gd name="connsiteY2" fmla="*/ 141528 h 2292709"/>
                <a:gd name="connsiteX3" fmla="*/ 5748466 w 5748466"/>
                <a:gd name="connsiteY3" fmla="*/ 1139565 h 2292709"/>
                <a:gd name="connsiteX4" fmla="*/ 2963461 w 5748466"/>
                <a:gd name="connsiteY4" fmla="*/ 2137602 h 2292709"/>
                <a:gd name="connsiteX5" fmla="*/ 289513 w 5748466"/>
                <a:gd name="connsiteY5" fmla="*/ 2187510 h 2292709"/>
                <a:gd name="connsiteX6" fmla="*/ 178456 w 5748466"/>
                <a:gd name="connsiteY6" fmla="*/ 1139565 h 2292709"/>
                <a:gd name="connsiteX0" fmla="*/ 178456 w 5748466"/>
                <a:gd name="connsiteY0" fmla="*/ 1139565 h 2733557"/>
                <a:gd name="connsiteX1" fmla="*/ 1231209 w 5748466"/>
                <a:gd name="connsiteY1" fmla="*/ 113051 h 2733557"/>
                <a:gd name="connsiteX2" fmla="*/ 2963461 w 5748466"/>
                <a:gd name="connsiteY2" fmla="*/ 141528 h 2733557"/>
                <a:gd name="connsiteX3" fmla="*/ 5748466 w 5748466"/>
                <a:gd name="connsiteY3" fmla="*/ 1139565 h 2733557"/>
                <a:gd name="connsiteX4" fmla="*/ 2963461 w 5748466"/>
                <a:gd name="connsiteY4" fmla="*/ 2137602 h 2733557"/>
                <a:gd name="connsiteX5" fmla="*/ 2950826 w 5748466"/>
                <a:gd name="connsiteY5" fmla="*/ 2733421 h 2733557"/>
                <a:gd name="connsiteX6" fmla="*/ 289513 w 5748466"/>
                <a:gd name="connsiteY6" fmla="*/ 2187510 h 2733557"/>
                <a:gd name="connsiteX7" fmla="*/ 178456 w 5748466"/>
                <a:gd name="connsiteY7" fmla="*/ 1139565 h 2733557"/>
                <a:gd name="connsiteX0" fmla="*/ 178456 w 5831574"/>
                <a:gd name="connsiteY0" fmla="*/ 1139565 h 2733557"/>
                <a:gd name="connsiteX1" fmla="*/ 1231209 w 5831574"/>
                <a:gd name="connsiteY1" fmla="*/ 113051 h 2733557"/>
                <a:gd name="connsiteX2" fmla="*/ 2963461 w 5831574"/>
                <a:gd name="connsiteY2" fmla="*/ 141528 h 2733557"/>
                <a:gd name="connsiteX3" fmla="*/ 5748466 w 5831574"/>
                <a:gd name="connsiteY3" fmla="*/ 1139565 h 2733557"/>
                <a:gd name="connsiteX4" fmla="*/ 5387654 w 5831574"/>
                <a:gd name="connsiteY4" fmla="*/ 2191549 h 2733557"/>
                <a:gd name="connsiteX5" fmla="*/ 2963461 w 5831574"/>
                <a:gd name="connsiteY5" fmla="*/ 2137602 h 2733557"/>
                <a:gd name="connsiteX6" fmla="*/ 2950826 w 5831574"/>
                <a:gd name="connsiteY6" fmla="*/ 2733421 h 2733557"/>
                <a:gd name="connsiteX7" fmla="*/ 289513 w 5831574"/>
                <a:gd name="connsiteY7" fmla="*/ 2187510 h 2733557"/>
                <a:gd name="connsiteX8" fmla="*/ 178456 w 5831574"/>
                <a:gd name="connsiteY8" fmla="*/ 1139565 h 2733557"/>
                <a:gd name="connsiteX0" fmla="*/ 178456 w 5831574"/>
                <a:gd name="connsiteY0" fmla="*/ 1139565 h 3025066"/>
                <a:gd name="connsiteX1" fmla="*/ 1231209 w 5831574"/>
                <a:gd name="connsiteY1" fmla="*/ 113051 h 3025066"/>
                <a:gd name="connsiteX2" fmla="*/ 2963461 w 5831574"/>
                <a:gd name="connsiteY2" fmla="*/ 141528 h 3025066"/>
                <a:gd name="connsiteX3" fmla="*/ 5748466 w 5831574"/>
                <a:gd name="connsiteY3" fmla="*/ 1139565 h 3025066"/>
                <a:gd name="connsiteX4" fmla="*/ 5387654 w 5831574"/>
                <a:gd name="connsiteY4" fmla="*/ 2191549 h 3025066"/>
                <a:gd name="connsiteX5" fmla="*/ 4833204 w 5831574"/>
                <a:gd name="connsiteY5" fmla="*/ 3011059 h 3025066"/>
                <a:gd name="connsiteX6" fmla="*/ 2950826 w 5831574"/>
                <a:gd name="connsiteY6" fmla="*/ 2733421 h 3025066"/>
                <a:gd name="connsiteX7" fmla="*/ 289513 w 5831574"/>
                <a:gd name="connsiteY7" fmla="*/ 2187510 h 3025066"/>
                <a:gd name="connsiteX8" fmla="*/ 178456 w 5831574"/>
                <a:gd name="connsiteY8" fmla="*/ 1139565 h 3025066"/>
                <a:gd name="connsiteX0" fmla="*/ 178456 w 5774401"/>
                <a:gd name="connsiteY0" fmla="*/ 1099809 h 2985310"/>
                <a:gd name="connsiteX1" fmla="*/ 1231209 w 5774401"/>
                <a:gd name="connsiteY1" fmla="*/ 73295 h 2985310"/>
                <a:gd name="connsiteX2" fmla="*/ 2963461 w 5774401"/>
                <a:gd name="connsiteY2" fmla="*/ 101772 h 2985310"/>
                <a:gd name="connsiteX3" fmla="*/ 5469540 w 5774401"/>
                <a:gd name="connsiteY3" fmla="*/ 254753 h 2985310"/>
                <a:gd name="connsiteX4" fmla="*/ 5748466 w 5774401"/>
                <a:gd name="connsiteY4" fmla="*/ 1099809 h 2985310"/>
                <a:gd name="connsiteX5" fmla="*/ 5387654 w 5774401"/>
                <a:gd name="connsiteY5" fmla="*/ 2151793 h 2985310"/>
                <a:gd name="connsiteX6" fmla="*/ 4833204 w 5774401"/>
                <a:gd name="connsiteY6" fmla="*/ 2971303 h 2985310"/>
                <a:gd name="connsiteX7" fmla="*/ 2950826 w 5774401"/>
                <a:gd name="connsiteY7" fmla="*/ 2693665 h 2985310"/>
                <a:gd name="connsiteX8" fmla="*/ 289513 w 5774401"/>
                <a:gd name="connsiteY8" fmla="*/ 2147754 h 2985310"/>
                <a:gd name="connsiteX9" fmla="*/ 178456 w 5774401"/>
                <a:gd name="connsiteY9" fmla="*/ 1099809 h 2985310"/>
                <a:gd name="connsiteX0" fmla="*/ 178456 w 5774401"/>
                <a:gd name="connsiteY0" fmla="*/ 1099809 h 2987639"/>
                <a:gd name="connsiteX1" fmla="*/ 1231209 w 5774401"/>
                <a:gd name="connsiteY1" fmla="*/ 73295 h 2987639"/>
                <a:gd name="connsiteX2" fmla="*/ 2963461 w 5774401"/>
                <a:gd name="connsiteY2" fmla="*/ 101772 h 2987639"/>
                <a:gd name="connsiteX3" fmla="*/ 5469540 w 5774401"/>
                <a:gd name="connsiteY3" fmla="*/ 254753 h 2987639"/>
                <a:gd name="connsiteX4" fmla="*/ 5748466 w 5774401"/>
                <a:gd name="connsiteY4" fmla="*/ 1099809 h 2987639"/>
                <a:gd name="connsiteX5" fmla="*/ 5387654 w 5774401"/>
                <a:gd name="connsiteY5" fmla="*/ 2151793 h 2987639"/>
                <a:gd name="connsiteX6" fmla="*/ 4833204 w 5774401"/>
                <a:gd name="connsiteY6" fmla="*/ 2971303 h 2987639"/>
                <a:gd name="connsiteX7" fmla="*/ 2950826 w 5774401"/>
                <a:gd name="connsiteY7" fmla="*/ 2693665 h 2987639"/>
                <a:gd name="connsiteX8" fmla="*/ 1566282 w 5774401"/>
                <a:gd name="connsiteY8" fmla="*/ 2834180 h 2987639"/>
                <a:gd name="connsiteX9" fmla="*/ 289513 w 5774401"/>
                <a:gd name="connsiteY9" fmla="*/ 2147754 h 2987639"/>
                <a:gd name="connsiteX10" fmla="*/ 178456 w 5774401"/>
                <a:gd name="connsiteY10" fmla="*/ 1099809 h 2987639"/>
                <a:gd name="connsiteX0" fmla="*/ 178456 w 5774401"/>
                <a:gd name="connsiteY0" fmla="*/ 1121309 h 3009139"/>
                <a:gd name="connsiteX1" fmla="*/ 1231209 w 5774401"/>
                <a:gd name="connsiteY1" fmla="*/ 94795 h 3009139"/>
                <a:gd name="connsiteX2" fmla="*/ 2963461 w 5774401"/>
                <a:gd name="connsiteY2" fmla="*/ 123272 h 3009139"/>
                <a:gd name="connsiteX3" fmla="*/ 3586150 w 5774401"/>
                <a:gd name="connsiteY3" fmla="*/ 3298 h 3009139"/>
                <a:gd name="connsiteX4" fmla="*/ 5469540 w 5774401"/>
                <a:gd name="connsiteY4" fmla="*/ 276253 h 3009139"/>
                <a:gd name="connsiteX5" fmla="*/ 5748466 w 5774401"/>
                <a:gd name="connsiteY5" fmla="*/ 1121309 h 3009139"/>
                <a:gd name="connsiteX6" fmla="*/ 5387654 w 5774401"/>
                <a:gd name="connsiteY6" fmla="*/ 2173293 h 3009139"/>
                <a:gd name="connsiteX7" fmla="*/ 4833204 w 5774401"/>
                <a:gd name="connsiteY7" fmla="*/ 2992803 h 3009139"/>
                <a:gd name="connsiteX8" fmla="*/ 2950826 w 5774401"/>
                <a:gd name="connsiteY8" fmla="*/ 2715165 h 3009139"/>
                <a:gd name="connsiteX9" fmla="*/ 1566282 w 5774401"/>
                <a:gd name="connsiteY9" fmla="*/ 2855680 h 3009139"/>
                <a:gd name="connsiteX10" fmla="*/ 289513 w 5774401"/>
                <a:gd name="connsiteY10" fmla="*/ 2169254 h 3009139"/>
                <a:gd name="connsiteX11" fmla="*/ 178456 w 5774401"/>
                <a:gd name="connsiteY11" fmla="*/ 1121309 h 3009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74401" h="3009139">
                  <a:moveTo>
                    <a:pt x="178456" y="1121309"/>
                  </a:moveTo>
                  <a:cubicBezTo>
                    <a:pt x="335405" y="775566"/>
                    <a:pt x="767041" y="261135"/>
                    <a:pt x="1231209" y="94795"/>
                  </a:cubicBezTo>
                  <a:cubicBezTo>
                    <a:pt x="1695377" y="-71545"/>
                    <a:pt x="2570971" y="138521"/>
                    <a:pt x="2963461" y="123272"/>
                  </a:cubicBezTo>
                  <a:cubicBezTo>
                    <a:pt x="3355951" y="108023"/>
                    <a:pt x="3168470" y="-22199"/>
                    <a:pt x="3586150" y="3298"/>
                  </a:cubicBezTo>
                  <a:cubicBezTo>
                    <a:pt x="4003830" y="28795"/>
                    <a:pt x="5084133" y="112664"/>
                    <a:pt x="5469540" y="276253"/>
                  </a:cubicBezTo>
                  <a:cubicBezTo>
                    <a:pt x="5854947" y="439842"/>
                    <a:pt x="5712072" y="889297"/>
                    <a:pt x="5748466" y="1121309"/>
                  </a:cubicBezTo>
                  <a:cubicBezTo>
                    <a:pt x="5784860" y="1353321"/>
                    <a:pt x="5851822" y="2006953"/>
                    <a:pt x="5387654" y="2173293"/>
                  </a:cubicBezTo>
                  <a:cubicBezTo>
                    <a:pt x="4923486" y="2339633"/>
                    <a:pt x="5239342" y="2902491"/>
                    <a:pt x="4833204" y="2992803"/>
                  </a:cubicBezTo>
                  <a:cubicBezTo>
                    <a:pt x="4427066" y="3083115"/>
                    <a:pt x="3379307" y="2772138"/>
                    <a:pt x="2950826" y="2715165"/>
                  </a:cubicBezTo>
                  <a:cubicBezTo>
                    <a:pt x="2522345" y="2658192"/>
                    <a:pt x="2009834" y="2946665"/>
                    <a:pt x="1566282" y="2855680"/>
                  </a:cubicBezTo>
                  <a:cubicBezTo>
                    <a:pt x="1122730" y="2764695"/>
                    <a:pt x="636823" y="2424197"/>
                    <a:pt x="289513" y="2169254"/>
                  </a:cubicBezTo>
                  <a:cubicBezTo>
                    <a:pt x="-174655" y="2002914"/>
                    <a:pt x="21507" y="1467052"/>
                    <a:pt x="178456" y="1121309"/>
                  </a:cubicBezTo>
                  <a:close/>
                </a:path>
              </a:pathLst>
            </a:custGeom>
            <a:solidFill>
              <a:schemeClr val="bg1"/>
            </a:solidFill>
            <a:ln>
              <a:solidFill>
                <a:schemeClr val="accent5">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 name="Rectangle 3">
              <a:extLst>
                <a:ext uri="{FF2B5EF4-FFF2-40B4-BE49-F238E27FC236}">
                  <a16:creationId xmlns:a16="http://schemas.microsoft.com/office/drawing/2014/main" id="{46F0C548-81F9-9760-18E8-391ECED55C1E}"/>
                </a:ext>
              </a:extLst>
            </p:cNvPr>
            <p:cNvSpPr/>
            <p:nvPr/>
          </p:nvSpPr>
          <p:spPr>
            <a:xfrm>
              <a:off x="2942337" y="1354560"/>
              <a:ext cx="6013870" cy="154800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Em</a:t>
              </a:r>
              <a:r>
                <a:rPr kumimoji="0" lang="en-GB" sz="4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GB" sz="48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nhớ</a:t>
              </a:r>
              <a:r>
                <a:rPr kumimoji="0" lang="en-GB" sz="4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a:t>
              </a: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kumimoji="0" lang="en-GB" sz="48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Mạnh</a:t>
              </a:r>
              <a:r>
                <a:rPr kumimoji="0" lang="en-GB" sz="4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GB" sz="48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dạn</a:t>
              </a:r>
              <a:r>
                <a:rPr kumimoji="0" lang="en-GB" sz="4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chia </a:t>
              </a:r>
              <a:r>
                <a:rPr kumimoji="0" lang="en-GB" sz="48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sẻ</a:t>
              </a:r>
              <a:r>
                <a:rPr kumimoji="0" lang="en-GB" sz="4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ý </a:t>
              </a:r>
              <a:r>
                <a:rPr kumimoji="0" lang="en-GB" sz="48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kiến</a:t>
              </a:r>
              <a:r>
                <a:rPr kumimoji="0" lang="en-GB" sz="4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a:t>
              </a: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kumimoji="0" lang="en-GB" sz="48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Chăm</a:t>
              </a:r>
              <a:r>
                <a:rPr kumimoji="0" lang="en-GB" sz="4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GB" sz="48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chú</a:t>
              </a:r>
              <a:r>
                <a:rPr kumimoji="0" lang="en-GB" sz="4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GB" sz="48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lắng</a:t>
              </a:r>
              <a:r>
                <a:rPr kumimoji="0" lang="en-GB" sz="4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GB" sz="48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nghe</a:t>
              </a:r>
              <a:r>
                <a:rPr kumimoji="0" lang="en-GB" sz="4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GB" sz="48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bạn</a:t>
              </a:r>
              <a:r>
                <a:rPr kumimoji="0" lang="en-GB" sz="4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GB" sz="48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nói</a:t>
              </a:r>
              <a:r>
                <a:rPr kumimoji="0" lang="en-GB" sz="4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a:t>
              </a:r>
            </a:p>
          </p:txBody>
        </p:sp>
      </p:grpSp>
      <p:pic>
        <p:nvPicPr>
          <p:cNvPr id="5" name="Picture 4">
            <a:extLst>
              <a:ext uri="{FF2B5EF4-FFF2-40B4-BE49-F238E27FC236}">
                <a16:creationId xmlns:a16="http://schemas.microsoft.com/office/drawing/2014/main" id="{14D96006-3C50-9DA6-7640-1C8F9F49BC8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p:blipFill>
        <p:spPr>
          <a:xfrm>
            <a:off x="315573" y="1547933"/>
            <a:ext cx="2838735" cy="5663333"/>
          </a:xfrm>
          <a:prstGeom prst="rect">
            <a:avLst/>
          </a:prstGeom>
          <a:noFill/>
        </p:spPr>
      </p:pic>
    </p:spTree>
    <p:extLst>
      <p:ext uri="{BB962C8B-B14F-4D97-AF65-F5344CB8AC3E}">
        <p14:creationId xmlns:p14="http://schemas.microsoft.com/office/powerpoint/2010/main" val="11346871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11A41B7-45D2-D92B-3DFF-3639CB53536A}"/>
              </a:ext>
            </a:extLst>
          </p:cNvPr>
          <p:cNvSpPr txBox="1"/>
          <p:nvPr/>
        </p:nvSpPr>
        <p:spPr>
          <a:xfrm>
            <a:off x="606056" y="655030"/>
            <a:ext cx="11015329" cy="50167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Ví</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dụ</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Chủ nhật tuần trước, em đã có một buổi tập hát. Đội văn nghệ có khoảng mười thành viên. Chúng em sẽ trình bày bài “Bụi phấn” nhân dịp kỉ niệm ngày thành lập trường. Bạn đội trưởng đã yêu cầu cả nhóm học thuộc lời. Sau đó, chúng em bắt đầu ghép lời với nhạc. Cả nhóm tập luyện rất hăng say và vui vẻ.</a:t>
            </a:r>
          </a:p>
        </p:txBody>
      </p:sp>
    </p:spTree>
    <p:extLst>
      <p:ext uri="{BB962C8B-B14F-4D97-AF65-F5344CB8AC3E}">
        <p14:creationId xmlns:p14="http://schemas.microsoft.com/office/powerpoint/2010/main" val="31041420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11A41B7-45D2-D92B-3DFF-3639CB53536A}"/>
              </a:ext>
            </a:extLst>
          </p:cNvPr>
          <p:cNvSpPr txBox="1"/>
          <p:nvPr/>
        </p:nvSpPr>
        <p:spPr>
          <a:xfrm>
            <a:off x="404038" y="655030"/>
            <a:ext cx="11217348" cy="50167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Ví</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dụ</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Tuần trước, em đến tham gia câu lạc bộ múa ở nhà văn hóa huyện. Cô Minh Thu là giáo viên hướng dẫn chúng em. Đầu tiên, cô cho chúng em luyện thanh. Sau đó, chúng em được học bài hát “Trái đất này là của chúng mình”. Lúc đầu, em còn cảm thấy bỡ ngỡ. Sau một lúc, em đã bắt nhịp được với các bạn. Buổi tập luyện diễn ra rất vui vẻ.</a:t>
            </a:r>
          </a:p>
        </p:txBody>
      </p:sp>
    </p:spTree>
    <p:extLst>
      <p:ext uri="{BB962C8B-B14F-4D97-AF65-F5344CB8AC3E}">
        <p14:creationId xmlns:p14="http://schemas.microsoft.com/office/powerpoint/2010/main" val="24483761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0" name="组合 19">
            <a:extLst>
              <a:ext uri="{FF2B5EF4-FFF2-40B4-BE49-F238E27FC236}">
                <a16:creationId xmlns:a16="http://schemas.microsoft.com/office/drawing/2014/main" id="{02A2F109-18B2-3079-6A25-B6C6AF625E81}"/>
              </a:ext>
            </a:extLst>
          </p:cNvPr>
          <p:cNvGrpSpPr/>
          <p:nvPr/>
        </p:nvGrpSpPr>
        <p:grpSpPr>
          <a:xfrm>
            <a:off x="1777372" y="691724"/>
            <a:ext cx="9701614" cy="4502938"/>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pic>
        <p:nvPicPr>
          <p:cNvPr id="18" name="图片 17">
            <a:extLst>
              <a:ext uri="{FF2B5EF4-FFF2-40B4-BE49-F238E27FC236}">
                <a16:creationId xmlns:a16="http://schemas.microsoft.com/office/drawing/2014/main" id="{1FFC82A8-6C3C-3A46-1407-D6923232FF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159" y="3485046"/>
            <a:ext cx="6065013" cy="3762993"/>
          </a:xfrm>
          <a:prstGeom prst="rect">
            <a:avLst/>
          </a:prstGeom>
        </p:spPr>
      </p:pic>
      <p:sp>
        <p:nvSpPr>
          <p:cNvPr id="6" name="TextBox 5">
            <a:extLst>
              <a:ext uri="{FF2B5EF4-FFF2-40B4-BE49-F238E27FC236}">
                <a16:creationId xmlns:a16="http://schemas.microsoft.com/office/drawing/2014/main" id="{98D01B1E-1678-1D9B-BC34-004D1D4043A8}"/>
              </a:ext>
            </a:extLst>
          </p:cNvPr>
          <p:cNvSpPr txBox="1"/>
          <p:nvPr/>
        </p:nvSpPr>
        <p:spPr>
          <a:xfrm>
            <a:off x="2045204" y="1191913"/>
            <a:ext cx="8788739" cy="217130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cs typeface="+mn-cs"/>
              </a:rPr>
              <a:t>2. Em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cs typeface="+mn-cs"/>
              </a:rPr>
              <a:t>cảm</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cs typeface="+mn-cs"/>
              </a:rPr>
              <a:t>thấy</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cs typeface="+mn-cs"/>
              </a:rPr>
              <a:t>thế</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cs typeface="+mn-cs"/>
              </a:rPr>
              <a:t>nào</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cs typeface="+mn-cs"/>
              </a:rPr>
              <a:t>về</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cs typeface="+mn-cs"/>
              </a:rPr>
              <a:t>buổi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cs typeface="+mn-cs"/>
              </a:rPr>
              <a:t>tập</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cs typeface="+mn-cs"/>
              </a:rPr>
              <a:t>luyện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cs typeface="+mn-cs"/>
              </a:rPr>
              <a:t>đó</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cs typeface="+mn-cs"/>
              </a:rPr>
              <a:t>?</a:t>
            </a:r>
          </a:p>
        </p:txBody>
      </p:sp>
      <p:pic>
        <p:nvPicPr>
          <p:cNvPr id="2" name="Picture 1" descr="A round pink circle with white text and a black background&#10;&#10;AI-generated content may be incorrect.">
            <a:extLst>
              <a:ext uri="{FF2B5EF4-FFF2-40B4-BE49-F238E27FC236}">
                <a16:creationId xmlns:a16="http://schemas.microsoft.com/office/drawing/2014/main" id="{C57C5E57-4E3F-1B68-B5E9-96678B4BE8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8801" y="0"/>
            <a:ext cx="1456042" cy="1456042"/>
          </a:xfrm>
          <a:prstGeom prst="rect">
            <a:avLst/>
          </a:prstGeom>
        </p:spPr>
      </p:pic>
    </p:spTree>
    <p:custDataLst>
      <p:tags r:id="rId1"/>
    </p:custDataLst>
    <p:extLst>
      <p:ext uri="{BB962C8B-B14F-4D97-AF65-F5344CB8AC3E}">
        <p14:creationId xmlns:p14="http://schemas.microsoft.com/office/powerpoint/2010/main" val="1239006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2"/>
</p:tagLst>
</file>

<file path=ppt/tags/tag2.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3.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4.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5.xml><?xml version="1.0" encoding="utf-8"?>
<p:tagLst xmlns:a="http://schemas.openxmlformats.org/drawingml/2006/main" xmlns:r="http://schemas.openxmlformats.org/officeDocument/2006/relationships" xmlns:p="http://schemas.openxmlformats.org/presentationml/2006/main">
  <p:tag name="ISLIDE.ICON" val="#176907;#407080;"/>
</p:tagLst>
</file>

<file path=ppt/theme/theme1.xml><?xml version="1.0" encoding="utf-8"?>
<a:theme xmlns:a="http://schemas.openxmlformats.org/drawingml/2006/main" name="Office 主题">
  <a:themeElements>
    <a:clrScheme name="Office">
      <a:dk1>
        <a:srgbClr val="000000"/>
      </a:dk1>
      <a:lt1>
        <a:srgbClr val="FFFFFF"/>
      </a:lt1>
      <a:dk2>
        <a:srgbClr val="455F51"/>
      </a:dk2>
      <a:lt2>
        <a:srgbClr val="E2DFCC"/>
      </a:lt2>
      <a:accent1>
        <a:srgbClr val="63A537"/>
      </a:accent1>
      <a:accent2>
        <a:srgbClr val="08A5EF"/>
      </a:accent2>
      <a:accent3>
        <a:srgbClr val="739A28"/>
      </a:accent3>
      <a:accent4>
        <a:srgbClr val="37A76F"/>
      </a:accent4>
      <a:accent5>
        <a:srgbClr val="4EB3CF"/>
      </a:accent5>
      <a:accent6>
        <a:srgbClr val="51C3F9"/>
      </a:accent6>
      <a:hlink>
        <a:srgbClr val="08A5EF"/>
      </a:hlink>
      <a:folHlink>
        <a:srgbClr val="977B2D"/>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阿里巴巴普惠">
      <a:majorFont>
        <a:latin typeface="阿里巴巴普惠体"/>
        <a:ea typeface="阿里巴巴普惠体"/>
        <a:cs typeface=""/>
      </a:majorFont>
      <a:minorFont>
        <a:latin typeface="阿里巴巴普惠体"/>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TotalTime>
  <Words>280</Words>
  <Application>Microsoft Office PowerPoint</Application>
  <PresentationFormat>Widescreen</PresentationFormat>
  <Paragraphs>20</Paragraphs>
  <Slides>10</Slides>
  <Notes>0</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10</vt:i4>
      </vt:variant>
    </vt:vector>
  </HeadingPairs>
  <TitlesOfParts>
    <vt:vector size="22" baseType="lpstr">
      <vt:lpstr>Arial</vt:lpstr>
      <vt:lpstr>Calibri</vt:lpstr>
      <vt:lpstr>Calibri Light</vt:lpstr>
      <vt:lpstr>Cambria</vt:lpstr>
      <vt:lpstr>HP001 4 hàng</vt:lpstr>
      <vt:lpstr>Lobster</vt:lpstr>
      <vt:lpstr>SVN-Genica Pro</vt:lpstr>
      <vt:lpstr>Vogue-ExtraBold</vt:lpstr>
      <vt:lpstr>阿里妈妈刀隶体</vt:lpstr>
      <vt:lpstr>阿里巴巴普惠体</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Dell 3530</cp:lastModifiedBy>
  <cp:revision>14</cp:revision>
  <dcterms:created xsi:type="dcterms:W3CDTF">2022-06-13T01:40:25Z</dcterms:created>
  <dcterms:modified xsi:type="dcterms:W3CDTF">2025-12-23T16:46:54Z</dcterms:modified>
</cp:coreProperties>
</file>