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707" r:id="rId4"/>
    <p:sldMasterId id="2147483720" r:id="rId5"/>
    <p:sldMasterId id="2147483732" r:id="rId6"/>
    <p:sldMasterId id="2147483748" r:id="rId7"/>
  </p:sldMasterIdLst>
  <p:notesMasterIdLst>
    <p:notesMasterId r:id="rId29"/>
  </p:notesMasterIdLst>
  <p:sldIdLst>
    <p:sldId id="572" r:id="rId8"/>
    <p:sldId id="257" r:id="rId9"/>
    <p:sldId id="256" r:id="rId10"/>
    <p:sldId id="529" r:id="rId11"/>
    <p:sldId id="260" r:id="rId12"/>
    <p:sldId id="513" r:id="rId13"/>
    <p:sldId id="472" r:id="rId14"/>
    <p:sldId id="517" r:id="rId15"/>
    <p:sldId id="496" r:id="rId16"/>
    <p:sldId id="497" r:id="rId17"/>
    <p:sldId id="518" r:id="rId18"/>
    <p:sldId id="519" r:id="rId19"/>
    <p:sldId id="294" r:id="rId20"/>
    <p:sldId id="520" r:id="rId21"/>
    <p:sldId id="521" r:id="rId22"/>
    <p:sldId id="537" r:id="rId23"/>
    <p:sldId id="535" r:id="rId24"/>
    <p:sldId id="258" r:id="rId25"/>
    <p:sldId id="524" r:id="rId26"/>
    <p:sldId id="536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3EB3-3573-52F1-FCA5-20D7A69C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8DA36D-3B33-F725-BCF8-F9CB46747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F2B615-E3DC-CB01-5BE0-27B728E42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D831C1-14FD-FA59-4FF4-81CDD256C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2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25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0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1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11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0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1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5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7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9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6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9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5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6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1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0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2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1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1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2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67914-B644-EDEC-058A-71E29D8AA25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24027"/>
            <a:ext cx="12192000" cy="680994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E110B3-3FAF-A17C-6623-0DE5D942A5A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A23719-BFBC-C125-705D-F84F6521C8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543EA0-6051-4B0B-CBD6-14DFF96957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438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E94928-54F3-A65C-9895-D2A96528A5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936780-B919-61C4-FFC6-E30138D38B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8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9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9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2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956930" y="654631"/>
            <a:ext cx="895923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412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3" y="3243993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4" y="3204955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54" y="3141160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54865" y="740970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12" y="2650988"/>
            <a:ext cx="3675384" cy="36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76" y="1314081"/>
            <a:ext cx="8224249" cy="49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03" y="75055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594041" y="111949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190483" y="108234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325560" y="123632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1917639" y="166463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7882121" y="183767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213" y="2306098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20245-183F-66A7-76B8-058C328A6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C40F47E7-866C-C2C2-5C7D-CE1AB23D10A9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9DED46D3-D8FC-E0CD-F90C-7BBA39A76307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Những mô</a:t>
            </a:r>
            <a:r>
              <a:rPr kumimoji="0" lang="en-US" altLang="zh-CN" sz="3200" b="1" i="0" u="none" strike="noStrike" kern="1200" cap="none" spc="-15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tả về tác dụng sau đây tương ứng với bộ phận nào của đèn học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3798284B-4F03-0B53-25AE-DCFD1595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94480-56BC-1EE7-B0E5-4C0BB3402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822" y="1893592"/>
            <a:ext cx="9998516" cy="25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4ED2A-6E4D-D1C7-83CF-CD9EB105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96EF8E-AC2C-B669-FC4D-F1433E90F73A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6F099D-1AC8-4E1C-1D84-09362C85FD70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6AF46B-076D-0EE3-84E0-587C6464663C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id="{7DD75C9F-6958-C219-3A3D-4B872CABC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81" y="893135"/>
            <a:ext cx="6335586" cy="43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70749" y="5496955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38722" y="4487497"/>
            <a:ext cx="1207421" cy="1684703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492821">
            <a:off x="10832985" y="1697383"/>
            <a:ext cx="634580" cy="444206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7693098">
            <a:off x="7790168" y="3493942"/>
            <a:ext cx="634580" cy="444206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3539" y="2599981"/>
            <a:ext cx="3555584" cy="4026236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43429" y="520548"/>
            <a:ext cx="8593227" cy="2822626"/>
            <a:chOff x="0" y="-528808"/>
            <a:chExt cx="17186454" cy="5645252"/>
          </a:xfrm>
        </p:grpSpPr>
        <p:sp>
          <p:nvSpPr>
            <p:cNvPr id="9" name="TextBox 9"/>
            <p:cNvSpPr txBox="1"/>
            <p:nvPr/>
          </p:nvSpPr>
          <p:spPr>
            <a:xfrm>
              <a:off x="3084722" y="-528808"/>
              <a:ext cx="14101732" cy="443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3.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Thực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hành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quan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sát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nêu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tên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gọi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bộ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phận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của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đèn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học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375216"/>
              <a:ext cx="6154850" cy="741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987"/>
                </a:lnSpc>
              </a:pPr>
              <a:endParaRPr lang="en-US" sz="2133" b="1" dirty="0">
                <a:solidFill>
                  <a:srgbClr val="262A55"/>
                </a:solidFill>
                <a:latin typeface="Nunito Bold"/>
                <a:ea typeface="Nunito Bold"/>
                <a:cs typeface="Nunito Bold"/>
                <a:sym typeface="Nunito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2273950" y="547442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62" y="2372242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69" y="2397525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24EAC-D63D-3AF9-19F9-64E57847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604" y="2125791"/>
            <a:ext cx="3920068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BB1ED1A7-5C22-4C1A-41D1-B0F84EC3C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88" y="304204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5DFD2-45F1-A05C-528B-6177DED6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D43822-2999-AF3E-B1C8-3981D4D9FB53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8E42137-7903-7425-EA1C-141F62B79CEE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226EC46-019B-6423-3B9F-DBFA278A878B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DF940C2-E547-4057-1A83-F44C7EDB1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85" y="3630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97183" y="3957413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36840" y="417217"/>
            <a:ext cx="8718320" cy="6023567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78701" y="725491"/>
            <a:ext cx="5834599" cy="3907540"/>
            <a:chOff x="0" y="0"/>
            <a:chExt cx="1366503" cy="9151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455160" y="2211988"/>
            <a:ext cx="4442607" cy="2964430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204400">
            <a:off x="9429634" y="644340"/>
            <a:ext cx="576117" cy="688835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953414" flipH="1">
            <a:off x="2095459" y="2912123"/>
            <a:ext cx="597141" cy="713973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8896" y="3697583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51328" y="-82096"/>
            <a:ext cx="2640672" cy="2294083"/>
          </a:xfrm>
          <a:custGeom>
            <a:avLst/>
            <a:gdLst/>
            <a:ahLst/>
            <a:cxnLst/>
            <a:rect l="l" t="t" r="r" b="b"/>
            <a:pathLst>
              <a:path w="3961008" h="3441125">
                <a:moveTo>
                  <a:pt x="0" y="0"/>
                </a:moveTo>
                <a:lnTo>
                  <a:pt x="3961008" y="0"/>
                </a:lnTo>
                <a:lnTo>
                  <a:pt x="3961008" y="3441126"/>
                </a:lnTo>
                <a:lnTo>
                  <a:pt x="0" y="3441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BF94A9-6641-2012-348C-27B7BC37C6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58" y="174603"/>
            <a:ext cx="2615411" cy="1176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520D5-1B48-F02E-2E5B-6B1F295CB1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4753" y="1670779"/>
            <a:ext cx="5456393" cy="2591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2C558A-87D0-FCA5-5AF7-1C1E31FD3A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57270" y="706412"/>
            <a:ext cx="4206605" cy="145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F0E31-8EA5-3159-D878-FFC3E8162F24}"/>
              </a:ext>
            </a:extLst>
          </p:cNvPr>
          <p:cNvSpPr txBox="1"/>
          <p:nvPr/>
        </p:nvSpPr>
        <p:spPr>
          <a:xfrm>
            <a:off x="4266210" y="4666405"/>
            <a:ext cx="1019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E9711-203A-3A42-C1BB-30F24198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E1960A-532C-4A47-020B-4EF93D5E8A7B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4CAA52-BAF0-73C4-646F-932A3AC39BE4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F2D435-E596-9DD4-C5B7-15B5C221DB15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red text&#10;&#10;AI-generated content may be incorrect.">
            <a:extLst>
              <a:ext uri="{FF2B5EF4-FFF2-40B4-BE49-F238E27FC236}">
                <a16:creationId xmlns:a16="http://schemas.microsoft.com/office/drawing/2014/main" id="{440670DA-07D6-618C-04A7-6AB51F346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38" y="907761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1B93AB-88DD-4A11-9161-614D1ABE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8C4A17-DA2E-4A3F-8934-7C62885005A6}"/>
              </a:ext>
            </a:extLst>
          </p:cNvPr>
          <p:cNvSpPr txBox="1"/>
          <p:nvPr/>
        </p:nvSpPr>
        <p:spPr>
          <a:xfrm>
            <a:off x="2698042" y="1726322"/>
            <a:ext cx="8352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600" b="1" dirty="0">
                <a:solidFill>
                  <a:srgbClr val="70AD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về tác dụng của đèn học 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6044EF9-2BFF-E876-00B1-84DD2B8A61F6}"/>
              </a:ext>
            </a:extLst>
          </p:cNvPr>
          <p:cNvSpPr/>
          <p:nvPr/>
        </p:nvSpPr>
        <p:spPr>
          <a:xfrm>
            <a:off x="250640" y="3179135"/>
            <a:ext cx="2620152" cy="3602322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58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771" y="413516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45" y="459329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6" y="2206735"/>
            <a:ext cx="61652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nhỏ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A53EDC0-3EFD-E13B-791F-DB4831BBFD26}"/>
              </a:ext>
            </a:extLst>
          </p:cNvPr>
          <p:cNvSpPr/>
          <p:nvPr/>
        </p:nvSpPr>
        <p:spPr>
          <a:xfrm>
            <a:off x="999460" y="1935126"/>
            <a:ext cx="4412511" cy="3646967"/>
          </a:xfrm>
          <a:custGeom>
            <a:avLst/>
            <a:gdLst/>
            <a:ahLst/>
            <a:cxnLst/>
            <a:rect l="l" t="t" r="r" b="b"/>
            <a:pathLst>
              <a:path w="12198841" h="9713327">
                <a:moveTo>
                  <a:pt x="0" y="0"/>
                </a:moveTo>
                <a:lnTo>
                  <a:pt x="12198841" y="0"/>
                </a:lnTo>
                <a:lnTo>
                  <a:pt x="12198841" y="9713327"/>
                </a:lnTo>
                <a:lnTo>
                  <a:pt x="0" y="971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95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2880950" y="4051004"/>
            <a:ext cx="7051040" cy="149913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7" y="566184"/>
            <a:ext cx="9243775" cy="27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3706982" y="786809"/>
            <a:ext cx="6776720" cy="2132374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12" y="2738429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287</Words>
  <Application>Microsoft Office PowerPoint</Application>
  <PresentationFormat>Widescreen</PresentationFormat>
  <Paragraphs>37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微软雅黑</vt:lpstr>
      <vt:lpstr>Arial</vt:lpstr>
      <vt:lpstr>Calibri</vt:lpstr>
      <vt:lpstr>Cambria</vt:lpstr>
      <vt:lpstr>Georgia</vt:lpstr>
      <vt:lpstr>HP001 4 hàng</vt:lpstr>
      <vt:lpstr>ITC Avant Garde Std Bk</vt:lpstr>
      <vt:lpstr>Lobster</vt:lpstr>
      <vt:lpstr>Nunito Bold</vt:lpstr>
      <vt:lpstr>SVN-Genica Pro</vt:lpstr>
      <vt:lpstr>字魂59号-创粗黑</vt:lpstr>
      <vt:lpstr>方正清刻本悦宋简体</vt:lpstr>
      <vt:lpstr>1_Office Theme</vt:lpstr>
      <vt:lpstr>1_jeppt.com</vt:lpstr>
      <vt:lpstr>Office 主题</vt:lpstr>
      <vt:lpstr>1_Simple Light</vt:lpstr>
      <vt:lpstr>2_Office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60</cp:revision>
  <dcterms:created xsi:type="dcterms:W3CDTF">2022-07-16T00:24:04Z</dcterms:created>
  <dcterms:modified xsi:type="dcterms:W3CDTF">2025-12-23T18:07:44Z</dcterms:modified>
</cp:coreProperties>
</file>