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9" r:id="rId3"/>
    <p:sldMasterId id="2147483726" r:id="rId4"/>
    <p:sldMasterId id="2147483762" r:id="rId5"/>
    <p:sldMasterId id="2147483774" r:id="rId6"/>
    <p:sldMasterId id="2147483786" r:id="rId7"/>
  </p:sldMasterIdLst>
  <p:notesMasterIdLst>
    <p:notesMasterId r:id="rId26"/>
  </p:notesMasterIdLst>
  <p:sldIdLst>
    <p:sldId id="572" r:id="rId8"/>
    <p:sldId id="340" r:id="rId9"/>
    <p:sldId id="339" r:id="rId10"/>
    <p:sldId id="346" r:id="rId11"/>
    <p:sldId id="289" r:id="rId12"/>
    <p:sldId id="272" r:id="rId13"/>
    <p:sldId id="269" r:id="rId14"/>
    <p:sldId id="316" r:id="rId15"/>
    <p:sldId id="322" r:id="rId16"/>
    <p:sldId id="331" r:id="rId17"/>
    <p:sldId id="332" r:id="rId18"/>
    <p:sldId id="294" r:id="rId19"/>
    <p:sldId id="431" r:id="rId20"/>
    <p:sldId id="334" r:id="rId21"/>
    <p:sldId id="321" r:id="rId22"/>
    <p:sldId id="432" r:id="rId23"/>
    <p:sldId id="264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70" d="100"/>
          <a:sy n="70" d="100"/>
        </p:scale>
        <p:origin x="11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29505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3581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3240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88641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5474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97779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76451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51275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71802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25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0160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602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036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20710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11388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67537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74570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56386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61256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9794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54672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2788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6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13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51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17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27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1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2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9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55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2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512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978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6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366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566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5373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6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094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948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2882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5487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2483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1297100" y="896733"/>
            <a:ext cx="959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2542" flipH="1">
            <a:off x="-961002" y="3841709"/>
            <a:ext cx="2621700" cy="300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266" flipH="1">
            <a:off x="-699197" y="5024281"/>
            <a:ext cx="3508541" cy="224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46" flipH="1">
            <a:off x="11081725" y="3084978"/>
            <a:ext cx="2242225" cy="257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21902" y="4277167"/>
            <a:ext cx="1755961" cy="292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925987" y="5575533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B9315AB-934B-7947-ECA1-F071CA97D5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98360" y="29353"/>
            <a:ext cx="2498360" cy="24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04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36186" y="3390000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9430652" y="5093147"/>
            <a:ext cx="2798285" cy="9032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675567" y="1155933"/>
            <a:ext cx="6840800" cy="4212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54463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780033" y="3070267"/>
            <a:ext cx="4632000" cy="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851500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306800" y="4036233"/>
            <a:ext cx="3578800" cy="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400" y="46726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259462" y="39360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233" y="5239066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40176" y="5472936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34E1FBF-3B4E-8F05-7953-DFAA7F4AA51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56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163" y="56385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1284775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4642788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8011239" y="2839863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1284775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4642788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8011239" y="5046016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12786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46427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8017312" y="2261500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12786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46427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8017312" y="4461597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10957497" y="5314217"/>
            <a:ext cx="1781260" cy="2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15062" y="5390447"/>
            <a:ext cx="2679999" cy="171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9270191" y="6157081"/>
            <a:ext cx="2673320" cy="86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3CDB106-FB88-EDEB-CD2C-476F0B0DD9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AF884208-11F7-22EA-5F12-D70F01AB1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88FA19-C787-F9B0-62E4-2544ACB0D93E}"/>
              </a:ext>
            </a:extLst>
          </p:cNvPr>
          <p:cNvSpPr/>
          <p:nvPr userDrawn="1"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D360A6-19F3-E6B0-B135-2BFE7363693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008" y="14415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000C1375-6616-2136-8BA1-E19E1665C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26F3A1-A0B2-36AA-86A7-3875B4A8C0E6}"/>
              </a:ext>
            </a:extLst>
          </p:cNvPr>
          <p:cNvSpPr/>
          <p:nvPr userDrawn="1"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A6BDF4-9D2F-5718-222D-02C58B9EBB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008" y="14415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F0A4DE8-F899-BB22-07B1-6F62FA8CFA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57344-BE12-6079-B62A-4A5A1BC5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74753-DEB4-3D2E-808A-48BCCF782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FA0F-2FC6-65CE-10E8-BE6B85F80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2A81-9263-7F50-C896-236E3529D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FA6CA-361B-D15F-DB0D-021B40AB0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4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5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10CC23-F89D-4BB2-BEF7-84904657CA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096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100849"/>
            <a:ext cx="47588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sX0" fmla="*/ 0 w 11738935"/>
                <a:gd name="csY0" fmla="*/ 1027310 h 6163734"/>
                <a:gd name="csX1" fmla="*/ 1027310 w 11738935"/>
                <a:gd name="csY1" fmla="*/ 0 h 6163734"/>
                <a:gd name="csX2" fmla="*/ 10711625 w 11738935"/>
                <a:gd name="csY2" fmla="*/ 0 h 6163734"/>
                <a:gd name="csX3" fmla="*/ 11738935 w 11738935"/>
                <a:gd name="csY3" fmla="*/ 1027310 h 6163734"/>
                <a:gd name="csX4" fmla="*/ 11738935 w 11738935"/>
                <a:gd name="csY4" fmla="*/ 5136424 h 6163734"/>
                <a:gd name="csX5" fmla="*/ 10711625 w 11738935"/>
                <a:gd name="csY5" fmla="*/ 6163734 h 6163734"/>
                <a:gd name="csX6" fmla="*/ 1027310 w 11738935"/>
                <a:gd name="csY6" fmla="*/ 6163734 h 6163734"/>
                <a:gd name="csX7" fmla="*/ 0 w 11738935"/>
                <a:gd name="csY7" fmla="*/ 5136424 h 6163734"/>
                <a:gd name="csX8" fmla="*/ 0 w 11738935"/>
                <a:gd name="csY8" fmla="*/ 1027310 h 61637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sX0" fmla="*/ 0 w 11684000"/>
                <a:gd name="csY0" fmla="*/ 1027310 h 6163734"/>
                <a:gd name="csX1" fmla="*/ 1027310 w 11684000"/>
                <a:gd name="csY1" fmla="*/ 0 h 6163734"/>
                <a:gd name="csX2" fmla="*/ 10656690 w 11684000"/>
                <a:gd name="csY2" fmla="*/ 0 h 6163734"/>
                <a:gd name="csX3" fmla="*/ 11684000 w 11684000"/>
                <a:gd name="csY3" fmla="*/ 1027310 h 6163734"/>
                <a:gd name="csX4" fmla="*/ 11684000 w 11684000"/>
                <a:gd name="csY4" fmla="*/ 5136424 h 6163734"/>
                <a:gd name="csX5" fmla="*/ 10656690 w 11684000"/>
                <a:gd name="csY5" fmla="*/ 6163734 h 6163734"/>
                <a:gd name="csX6" fmla="*/ 1027310 w 11684000"/>
                <a:gd name="csY6" fmla="*/ 6163734 h 6163734"/>
                <a:gd name="csX7" fmla="*/ 0 w 11684000"/>
                <a:gd name="csY7" fmla="*/ 5136424 h 6163734"/>
                <a:gd name="csX8" fmla="*/ 0 w 11684000"/>
                <a:gd name="csY8" fmla="*/ 1027310 h 61637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+ hình nền thiên nhiên đẹp cho powerpoint mẫu thiết kế chất lượng cao">
            <a:extLst>
              <a:ext uri="{FF2B5EF4-FFF2-40B4-BE49-F238E27FC236}">
                <a16:creationId xmlns:a16="http://schemas.microsoft.com/office/drawing/2014/main" id="{EA37351C-7111-421D-ACA0-3173FCF4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3E408F-5939-4FA0-A0D2-B81DABFBA07A}"/>
              </a:ext>
            </a:extLst>
          </p:cNvPr>
          <p:cNvGrpSpPr/>
          <p:nvPr/>
        </p:nvGrpSpPr>
        <p:grpSpPr>
          <a:xfrm>
            <a:off x="4214038" y="1903475"/>
            <a:ext cx="7704114" cy="4877531"/>
            <a:chOff x="3825749" y="3527705"/>
            <a:chExt cx="8149567" cy="2717328"/>
          </a:xfrm>
        </p:grpSpPr>
        <p:sp>
          <p:nvSpPr>
            <p:cNvPr id="6" name="Speech Bubble: Rectangle with Corners Rounded 16">
              <a:extLst>
                <a:ext uri="{FF2B5EF4-FFF2-40B4-BE49-F238E27FC236}">
                  <a16:creationId xmlns:a16="http://schemas.microsoft.com/office/drawing/2014/main" id="{CA5F5DA7-7E03-4911-A061-F9355471FE4A}"/>
                </a:ext>
              </a:extLst>
            </p:cNvPr>
            <p:cNvSpPr/>
            <p:nvPr/>
          </p:nvSpPr>
          <p:spPr>
            <a:xfrm>
              <a:off x="3825749" y="3527705"/>
              <a:ext cx="8149567" cy="2620271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9748BF-12D8-4353-9C8D-9369594DFEEC}"/>
                </a:ext>
              </a:extLst>
            </p:cNvPr>
            <p:cNvSpPr txBox="1"/>
            <p:nvPr/>
          </p:nvSpPr>
          <p:spPr>
            <a:xfrm>
              <a:off x="4280465" y="3604459"/>
              <a:ext cx="7240136" cy="26405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dọi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hở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5B652EC3-DCF4-498F-B314-9F0EE70D9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424539" y="519024"/>
            <a:ext cx="3858726" cy="67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405D3AED-3060-984A-132A-7A28EBBC1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70" y="147044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42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sX0" fmla="*/ 0 w 11738935"/>
                <a:gd name="csY0" fmla="*/ 1027310 h 6163734"/>
                <a:gd name="csX1" fmla="*/ 1027310 w 11738935"/>
                <a:gd name="csY1" fmla="*/ 0 h 6163734"/>
                <a:gd name="csX2" fmla="*/ 10711625 w 11738935"/>
                <a:gd name="csY2" fmla="*/ 0 h 6163734"/>
                <a:gd name="csX3" fmla="*/ 11738935 w 11738935"/>
                <a:gd name="csY3" fmla="*/ 1027310 h 6163734"/>
                <a:gd name="csX4" fmla="*/ 11738935 w 11738935"/>
                <a:gd name="csY4" fmla="*/ 5136424 h 6163734"/>
                <a:gd name="csX5" fmla="*/ 10711625 w 11738935"/>
                <a:gd name="csY5" fmla="*/ 6163734 h 6163734"/>
                <a:gd name="csX6" fmla="*/ 1027310 w 11738935"/>
                <a:gd name="csY6" fmla="*/ 6163734 h 6163734"/>
                <a:gd name="csX7" fmla="*/ 0 w 11738935"/>
                <a:gd name="csY7" fmla="*/ 5136424 h 6163734"/>
                <a:gd name="csX8" fmla="*/ 0 w 11738935"/>
                <a:gd name="csY8" fmla="*/ 1027310 h 61637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sX0" fmla="*/ 0 w 11684000"/>
                <a:gd name="csY0" fmla="*/ 1027310 h 6163734"/>
                <a:gd name="csX1" fmla="*/ 1027310 w 11684000"/>
                <a:gd name="csY1" fmla="*/ 0 h 6163734"/>
                <a:gd name="csX2" fmla="*/ 10656690 w 11684000"/>
                <a:gd name="csY2" fmla="*/ 0 h 6163734"/>
                <a:gd name="csX3" fmla="*/ 11684000 w 11684000"/>
                <a:gd name="csY3" fmla="*/ 1027310 h 6163734"/>
                <a:gd name="csX4" fmla="*/ 11684000 w 11684000"/>
                <a:gd name="csY4" fmla="*/ 5136424 h 6163734"/>
                <a:gd name="csX5" fmla="*/ 10656690 w 11684000"/>
                <a:gd name="csY5" fmla="*/ 6163734 h 6163734"/>
                <a:gd name="csX6" fmla="*/ 1027310 w 11684000"/>
                <a:gd name="csY6" fmla="*/ 6163734 h 6163734"/>
                <a:gd name="csX7" fmla="*/ 0 w 11684000"/>
                <a:gd name="csY7" fmla="*/ 5136424 h 6163734"/>
                <a:gd name="csX8" fmla="*/ 0 w 11684000"/>
                <a:gd name="csY8" fmla="*/ 1027310 h 61637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7" y="572229"/>
            <a:ext cx="10990549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1823E-ACCB-2382-B007-94014314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+ hình nền thiên nhiên đẹp cho powerpoint mẫu thiết kế chất lượng cao">
            <a:extLst>
              <a:ext uri="{FF2B5EF4-FFF2-40B4-BE49-F238E27FC236}">
                <a16:creationId xmlns:a16="http://schemas.microsoft.com/office/drawing/2014/main" id="{FE7D099F-A6C6-F556-B662-6C22889C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B28F2B-0A95-A140-FC62-C452758FE37A}"/>
              </a:ext>
            </a:extLst>
          </p:cNvPr>
          <p:cNvGrpSpPr/>
          <p:nvPr/>
        </p:nvGrpSpPr>
        <p:grpSpPr>
          <a:xfrm>
            <a:off x="4214038" y="1903475"/>
            <a:ext cx="7704114" cy="5062196"/>
            <a:chOff x="3825749" y="3527705"/>
            <a:chExt cx="8149567" cy="2820207"/>
          </a:xfrm>
        </p:grpSpPr>
        <p:sp>
          <p:nvSpPr>
            <p:cNvPr id="6" name="Speech Bubble: Rectangle with Corners Rounded 16">
              <a:extLst>
                <a:ext uri="{FF2B5EF4-FFF2-40B4-BE49-F238E27FC236}">
                  <a16:creationId xmlns:a16="http://schemas.microsoft.com/office/drawing/2014/main" id="{2CE11195-FD1F-0155-2B95-4C0CE07B8D13}"/>
                </a:ext>
              </a:extLst>
            </p:cNvPr>
            <p:cNvSpPr/>
            <p:nvPr/>
          </p:nvSpPr>
          <p:spPr>
            <a:xfrm>
              <a:off x="3825749" y="3527705"/>
              <a:ext cx="8149567" cy="2620271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F7052E-D7FD-A4C0-CAD6-E9AAFDFC0F71}"/>
                </a:ext>
              </a:extLst>
            </p:cNvPr>
            <p:cNvSpPr txBox="1"/>
            <p:nvPr/>
          </p:nvSpPr>
          <p:spPr>
            <a:xfrm>
              <a:off x="4280465" y="3604459"/>
              <a:ext cx="7240136" cy="2743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r>
                <a:rPr lang="nl-NL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Cần đảm bảo tuyệt đối về an toàn khi sử dụng đèn học</a:t>
              </a:r>
            </a:p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 chữa, thay thế để đảm bảo an toàn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  <a:defRPr/>
              </a:pP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 thay thế hỏng hóc cần được đúng trong túi bóng ghi lưu ý nguy hiểm và phân loại bỏ thùng rác.</a:t>
              </a:r>
              <a:endParaRPr lang="zh-CN" altLang="en-US" sz="32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99D72948-9275-3AEC-402B-63CF577BD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424539" y="519024"/>
            <a:ext cx="3858726" cy="67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08699AAF-1E57-8D7F-BA51-6C7F05A63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70" y="147044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0A8D0F6-F391-D7B3-8A3B-D16D12527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535E2E-F550-888B-8577-239B9E0B6F6C}"/>
              </a:ext>
            </a:extLst>
          </p:cNvPr>
          <p:cNvGrpSpPr/>
          <p:nvPr/>
        </p:nvGrpSpPr>
        <p:grpSpPr>
          <a:xfrm>
            <a:off x="4284538" y="1339877"/>
            <a:ext cx="3105337" cy="830998"/>
            <a:chOff x="4543331" y="552089"/>
            <a:chExt cx="3105337" cy="830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70E271-CE30-D1D6-A702-50B0CD1317F0}"/>
                </a:ext>
              </a:extLst>
            </p:cNvPr>
            <p:cNvSpPr txBox="1"/>
            <p:nvPr/>
          </p:nvSpPr>
          <p:spPr>
            <a:xfrm>
              <a:off x="4543331" y="552090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13335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outerShdw dist="38100" dir="5400000" sx="107000" sy="107000" algn="t" rotWithShape="0">
                      <a:prstClr val="white"/>
                    </a:outerShdw>
                  </a:effectLst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3335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outerShdw dist="38100" dir="5400000" sx="107000" sy="107000" algn="t" rotWithShape="0">
                    <a:prstClr val="white"/>
                  </a:outerShdw>
                </a:effectLst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2B8F7-06F4-2602-7A9D-F46B7B06B036}"/>
                </a:ext>
              </a:extLst>
            </p:cNvPr>
            <p:cNvSpPr txBox="1"/>
            <p:nvPr/>
          </p:nvSpPr>
          <p:spPr>
            <a:xfrm>
              <a:off x="4543331" y="552089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8371DE-0CCE-2C25-680C-02215CF38866}"/>
              </a:ext>
            </a:extLst>
          </p:cNvPr>
          <p:cNvGrpSpPr/>
          <p:nvPr/>
        </p:nvGrpSpPr>
        <p:grpSpPr>
          <a:xfrm>
            <a:off x="2709053" y="2586374"/>
            <a:ext cx="6829965" cy="1015664"/>
            <a:chOff x="3142170" y="1772030"/>
            <a:chExt cx="6829965" cy="10156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BB73DC-B408-7B7C-473A-64BC6CFB59B3}"/>
                </a:ext>
              </a:extLst>
            </p:cNvPr>
            <p:cNvSpPr txBox="1"/>
            <p:nvPr/>
          </p:nvSpPr>
          <p:spPr>
            <a:xfrm>
              <a:off x="3142170" y="1772031"/>
              <a:ext cx="682996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 w="158750">
                    <a:solidFill>
                      <a:prstClr val="white"/>
                    </a:solidFill>
                  </a:ln>
                  <a:solidFill>
                    <a:srgbClr val="222222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+mn-cs"/>
                </a:rPr>
                <a:t>TẠM BIỆT CÁC EM!</a:t>
              </a:r>
              <a:endParaRPr kumimoji="0" lang="en-US" sz="6000" b="0" i="0" u="none" strike="noStrike" kern="1200" cap="none" spc="0" normalizeH="0" baseline="0" noProof="0" dirty="0">
                <a:ln w="158750">
                  <a:solidFill>
                    <a:prstClr val="white"/>
                  </a:solidFill>
                </a:ln>
                <a:solidFill>
                  <a:srgbClr val="222222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9A66A5-1206-4BC9-F4CC-919EFD6CBDE6}"/>
                </a:ext>
              </a:extLst>
            </p:cNvPr>
            <p:cNvSpPr txBox="1"/>
            <p:nvPr/>
          </p:nvSpPr>
          <p:spPr>
            <a:xfrm>
              <a:off x="3275879" y="1772030"/>
              <a:ext cx="656254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BE4B98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+mn-cs"/>
                </a:rPr>
                <a:t>TẠM BIỆT CÁC EM!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BE4B98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0A1C1-BD2F-B748-3309-94252B6D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7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67291-CD37-0F02-B334-1034A3C4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id="{7482D795-605B-079E-702A-F4A234DBE1BE}"/>
              </a:ext>
            </a:extLst>
          </p:cNvPr>
          <p:cNvSpPr/>
          <p:nvPr/>
        </p:nvSpPr>
        <p:spPr>
          <a:xfrm>
            <a:off x="306487" y="4037825"/>
            <a:ext cx="2215134" cy="27432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1F070-5336-F398-FE9B-D07CCB81B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091" y="3959315"/>
            <a:ext cx="2255716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1B56F-AFA8-ABC5-487A-9C11E5EBC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368" y="1415598"/>
            <a:ext cx="5456393" cy="259102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3F2FD6-32E5-F258-7305-41C2AEAFD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92" y="448755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9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03FC1-B43E-DB2F-2DEC-5CF936F45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F9D6B8-5DCC-558F-83D5-3C036125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741E0BCB-3051-608F-BB7A-077034255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BF134BE7-5CD7-AA54-318A-DF2D31BF156E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7FF0EAD2-489C-8FC3-6DB7-2D31E347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8" y="125863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0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415" y="1997241"/>
            <a:ext cx="6352910" cy="50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4322963" y="479497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4988866" y="1524308"/>
            <a:ext cx="54898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B3EF3-5F97-6EC6-39E4-F52CC3363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832" y="2191395"/>
            <a:ext cx="4434480" cy="525975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99EE79-3ED9-32D1-58A9-F6B87B1FE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32" y="155951"/>
            <a:ext cx="1418230" cy="14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2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0483" y="-254619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sX0" fmla="*/ 0 w 3183000"/>
              <a:gd name="csY0" fmla="*/ 150108 h 900629"/>
              <a:gd name="csX1" fmla="*/ 150108 w 3183000"/>
              <a:gd name="csY1" fmla="*/ 0 h 900629"/>
              <a:gd name="csX2" fmla="*/ 640181 w 3183000"/>
              <a:gd name="csY2" fmla="*/ 0 h 900629"/>
              <a:gd name="csX3" fmla="*/ 1274394 w 3183000"/>
              <a:gd name="csY3" fmla="*/ 0 h 900629"/>
              <a:gd name="csX4" fmla="*/ 1850951 w 3183000"/>
              <a:gd name="csY4" fmla="*/ 0 h 900629"/>
              <a:gd name="csX5" fmla="*/ 2341024 w 3183000"/>
              <a:gd name="csY5" fmla="*/ 0 h 900629"/>
              <a:gd name="csX6" fmla="*/ 3032892 w 3183000"/>
              <a:gd name="csY6" fmla="*/ 0 h 900629"/>
              <a:gd name="csX7" fmla="*/ 3183000 w 3183000"/>
              <a:gd name="csY7" fmla="*/ 150108 h 900629"/>
              <a:gd name="csX8" fmla="*/ 3183000 w 3183000"/>
              <a:gd name="csY8" fmla="*/ 438306 h 900629"/>
              <a:gd name="csX9" fmla="*/ 3183000 w 3183000"/>
              <a:gd name="csY9" fmla="*/ 750521 h 900629"/>
              <a:gd name="csX10" fmla="*/ 3032892 w 3183000"/>
              <a:gd name="csY10" fmla="*/ 900629 h 900629"/>
              <a:gd name="csX11" fmla="*/ 2398680 w 3183000"/>
              <a:gd name="csY11" fmla="*/ 900629 h 900629"/>
              <a:gd name="csX12" fmla="*/ 1879778 w 3183000"/>
              <a:gd name="csY12" fmla="*/ 900629 h 900629"/>
              <a:gd name="csX13" fmla="*/ 1245566 w 3183000"/>
              <a:gd name="csY13" fmla="*/ 900629 h 900629"/>
              <a:gd name="csX14" fmla="*/ 150108 w 3183000"/>
              <a:gd name="csY14" fmla="*/ 900629 h 900629"/>
              <a:gd name="csX15" fmla="*/ 0 w 3183000"/>
              <a:gd name="csY15" fmla="*/ 750521 h 900629"/>
              <a:gd name="csX16" fmla="*/ 0 w 3183000"/>
              <a:gd name="csY16" fmla="*/ 438306 h 900629"/>
              <a:gd name="csX17" fmla="*/ 0 w 3183000"/>
              <a:gd name="csY17" fmla="*/ 150108 h 9006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sX0" fmla="*/ 0 w 2918595"/>
              <a:gd name="csY0" fmla="*/ 150108 h 900629"/>
              <a:gd name="csX1" fmla="*/ 150108 w 2918595"/>
              <a:gd name="csY1" fmla="*/ 0 h 900629"/>
              <a:gd name="csX2" fmla="*/ 595232 w 2918595"/>
              <a:gd name="csY2" fmla="*/ 0 h 900629"/>
              <a:gd name="csX3" fmla="*/ 1171276 w 2918595"/>
              <a:gd name="csY3" fmla="*/ 0 h 900629"/>
              <a:gd name="csX4" fmla="*/ 1694952 w 2918595"/>
              <a:gd name="csY4" fmla="*/ 0 h 900629"/>
              <a:gd name="csX5" fmla="*/ 2140076 w 2918595"/>
              <a:gd name="csY5" fmla="*/ 0 h 900629"/>
              <a:gd name="csX6" fmla="*/ 2768487 w 2918595"/>
              <a:gd name="csY6" fmla="*/ 0 h 900629"/>
              <a:gd name="csX7" fmla="*/ 2918595 w 2918595"/>
              <a:gd name="csY7" fmla="*/ 150108 h 900629"/>
              <a:gd name="csX8" fmla="*/ 2918595 w 2918595"/>
              <a:gd name="csY8" fmla="*/ 438306 h 900629"/>
              <a:gd name="csX9" fmla="*/ 2918595 w 2918595"/>
              <a:gd name="csY9" fmla="*/ 750521 h 900629"/>
              <a:gd name="csX10" fmla="*/ 2768487 w 2918595"/>
              <a:gd name="csY10" fmla="*/ 900629 h 900629"/>
              <a:gd name="csX11" fmla="*/ 2192444 w 2918595"/>
              <a:gd name="csY11" fmla="*/ 900629 h 900629"/>
              <a:gd name="csX12" fmla="*/ 1721135 w 2918595"/>
              <a:gd name="csY12" fmla="*/ 900629 h 900629"/>
              <a:gd name="csX13" fmla="*/ 1145092 w 2918595"/>
              <a:gd name="csY13" fmla="*/ 900629 h 900629"/>
              <a:gd name="csX14" fmla="*/ 150108 w 2918595"/>
              <a:gd name="csY14" fmla="*/ 900629 h 900629"/>
              <a:gd name="csX15" fmla="*/ 0 w 2918595"/>
              <a:gd name="csY15" fmla="*/ 750521 h 900629"/>
              <a:gd name="csX16" fmla="*/ 0 w 2918595"/>
              <a:gd name="csY16" fmla="*/ 438306 h 900629"/>
              <a:gd name="csX17" fmla="*/ 0 w 2918595"/>
              <a:gd name="csY17" fmla="*/ 150108 h 9006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725654" y="3506117"/>
            <a:ext cx="3224462" cy="1511051"/>
          </a:xfrm>
          <a:custGeom>
            <a:avLst/>
            <a:gdLst>
              <a:gd name="csX0" fmla="*/ 0 w 3224462"/>
              <a:gd name="csY0" fmla="*/ 251847 h 1511051"/>
              <a:gd name="csX1" fmla="*/ 251847 w 3224462"/>
              <a:gd name="csY1" fmla="*/ 0 h 1511051"/>
              <a:gd name="csX2" fmla="*/ 714378 w 3224462"/>
              <a:gd name="csY2" fmla="*/ 0 h 1511051"/>
              <a:gd name="csX3" fmla="*/ 1312947 w 3224462"/>
              <a:gd name="csY3" fmla="*/ 0 h 1511051"/>
              <a:gd name="csX4" fmla="*/ 1857100 w 3224462"/>
              <a:gd name="csY4" fmla="*/ 0 h 1511051"/>
              <a:gd name="csX5" fmla="*/ 2319631 w 3224462"/>
              <a:gd name="csY5" fmla="*/ 0 h 1511051"/>
              <a:gd name="csX6" fmla="*/ 2972615 w 3224462"/>
              <a:gd name="csY6" fmla="*/ 0 h 1511051"/>
              <a:gd name="csX7" fmla="*/ 3224462 w 3224462"/>
              <a:gd name="csY7" fmla="*/ 251847 h 1511051"/>
              <a:gd name="csX8" fmla="*/ 3224462 w 3224462"/>
              <a:gd name="csY8" fmla="*/ 735378 h 1511051"/>
              <a:gd name="csX9" fmla="*/ 3224462 w 3224462"/>
              <a:gd name="csY9" fmla="*/ 1259204 h 1511051"/>
              <a:gd name="csX10" fmla="*/ 2972615 w 3224462"/>
              <a:gd name="csY10" fmla="*/ 1511051 h 1511051"/>
              <a:gd name="csX11" fmla="*/ 2374046 w 3224462"/>
              <a:gd name="csY11" fmla="*/ 1511051 h 1511051"/>
              <a:gd name="csX12" fmla="*/ 1884308 w 3224462"/>
              <a:gd name="csY12" fmla="*/ 1511051 h 1511051"/>
              <a:gd name="csX13" fmla="*/ 1285739 w 3224462"/>
              <a:gd name="csY13" fmla="*/ 1511051 h 1511051"/>
              <a:gd name="csX14" fmla="*/ 251847 w 3224462"/>
              <a:gd name="csY14" fmla="*/ 1511051 h 1511051"/>
              <a:gd name="csX15" fmla="*/ 0 w 3224462"/>
              <a:gd name="csY15" fmla="*/ 1259204 h 1511051"/>
              <a:gd name="csX16" fmla="*/ 0 w 3224462"/>
              <a:gd name="csY16" fmla="*/ 735378 h 1511051"/>
              <a:gd name="csX17" fmla="*/ 0 w 3224462"/>
              <a:gd name="csY17" fmla="*/ 251847 h 15110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224462" h="1511051" fill="none" extrusionOk="0">
                <a:moveTo>
                  <a:pt x="0" y="251847"/>
                </a:moveTo>
                <a:cubicBezTo>
                  <a:pt x="17073" y="104150"/>
                  <a:pt x="121207" y="-813"/>
                  <a:pt x="251847" y="0"/>
                </a:cubicBezTo>
                <a:cubicBezTo>
                  <a:pt x="344909" y="-29701"/>
                  <a:pt x="594596" y="34333"/>
                  <a:pt x="714378" y="0"/>
                </a:cubicBezTo>
                <a:cubicBezTo>
                  <a:pt x="834160" y="-34333"/>
                  <a:pt x="1033561" y="27730"/>
                  <a:pt x="1312947" y="0"/>
                </a:cubicBezTo>
                <a:cubicBezTo>
                  <a:pt x="1592333" y="-27730"/>
                  <a:pt x="1736412" y="15158"/>
                  <a:pt x="1857100" y="0"/>
                </a:cubicBezTo>
                <a:cubicBezTo>
                  <a:pt x="1977788" y="-15158"/>
                  <a:pt x="2203539" y="17285"/>
                  <a:pt x="2319631" y="0"/>
                </a:cubicBezTo>
                <a:cubicBezTo>
                  <a:pt x="2435723" y="-17285"/>
                  <a:pt x="2739139" y="30479"/>
                  <a:pt x="2972615" y="0"/>
                </a:cubicBezTo>
                <a:cubicBezTo>
                  <a:pt x="3081281" y="16113"/>
                  <a:pt x="3246471" y="130557"/>
                  <a:pt x="3224462" y="251847"/>
                </a:cubicBezTo>
                <a:cubicBezTo>
                  <a:pt x="3275826" y="350553"/>
                  <a:pt x="3197863" y="583641"/>
                  <a:pt x="3224462" y="735378"/>
                </a:cubicBezTo>
                <a:cubicBezTo>
                  <a:pt x="3251061" y="887115"/>
                  <a:pt x="3180947" y="1009242"/>
                  <a:pt x="3224462" y="1259204"/>
                </a:cubicBezTo>
                <a:cubicBezTo>
                  <a:pt x="3209983" y="1391651"/>
                  <a:pt x="3109444" y="1469734"/>
                  <a:pt x="2972615" y="1511051"/>
                </a:cubicBezTo>
                <a:cubicBezTo>
                  <a:pt x="2850765" y="1549158"/>
                  <a:pt x="2569456" y="1453059"/>
                  <a:pt x="2374046" y="1511051"/>
                </a:cubicBezTo>
                <a:cubicBezTo>
                  <a:pt x="2178636" y="1569043"/>
                  <a:pt x="1983754" y="1469330"/>
                  <a:pt x="1884308" y="1511051"/>
                </a:cubicBezTo>
                <a:cubicBezTo>
                  <a:pt x="1784862" y="1552772"/>
                  <a:pt x="1484785" y="1474954"/>
                  <a:pt x="1285739" y="1511051"/>
                </a:cubicBezTo>
                <a:cubicBezTo>
                  <a:pt x="1086693" y="1547148"/>
                  <a:pt x="586420" y="1508591"/>
                  <a:pt x="251847" y="1511051"/>
                </a:cubicBezTo>
                <a:cubicBezTo>
                  <a:pt x="146137" y="1495609"/>
                  <a:pt x="-14861" y="1427201"/>
                  <a:pt x="0" y="1259204"/>
                </a:cubicBezTo>
                <a:cubicBezTo>
                  <a:pt x="-35218" y="1124455"/>
                  <a:pt x="33789" y="918807"/>
                  <a:pt x="0" y="735378"/>
                </a:cubicBezTo>
                <a:cubicBezTo>
                  <a:pt x="-33789" y="551949"/>
                  <a:pt x="26154" y="403875"/>
                  <a:pt x="0" y="251847"/>
                </a:cubicBezTo>
                <a:close/>
              </a:path>
              <a:path w="3224462" h="1511051" stroke="0" extrusionOk="0">
                <a:moveTo>
                  <a:pt x="0" y="251847"/>
                </a:moveTo>
                <a:cubicBezTo>
                  <a:pt x="5954" y="105914"/>
                  <a:pt x="90112" y="-21337"/>
                  <a:pt x="251847" y="0"/>
                </a:cubicBezTo>
                <a:cubicBezTo>
                  <a:pt x="503732" y="-1653"/>
                  <a:pt x="674525" y="49050"/>
                  <a:pt x="796001" y="0"/>
                </a:cubicBezTo>
                <a:cubicBezTo>
                  <a:pt x="917477" y="-49050"/>
                  <a:pt x="1161124" y="19229"/>
                  <a:pt x="1285739" y="0"/>
                </a:cubicBezTo>
                <a:cubicBezTo>
                  <a:pt x="1410354" y="-19229"/>
                  <a:pt x="1607236" y="36041"/>
                  <a:pt x="1775477" y="0"/>
                </a:cubicBezTo>
                <a:cubicBezTo>
                  <a:pt x="1943718" y="-36041"/>
                  <a:pt x="2087718" y="62886"/>
                  <a:pt x="2346838" y="0"/>
                </a:cubicBezTo>
                <a:cubicBezTo>
                  <a:pt x="2605958" y="-62886"/>
                  <a:pt x="2842031" y="13276"/>
                  <a:pt x="2972615" y="0"/>
                </a:cubicBezTo>
                <a:cubicBezTo>
                  <a:pt x="3125710" y="971"/>
                  <a:pt x="3237378" y="112252"/>
                  <a:pt x="3224462" y="251847"/>
                </a:cubicBezTo>
                <a:cubicBezTo>
                  <a:pt x="3256609" y="363196"/>
                  <a:pt x="3182380" y="660518"/>
                  <a:pt x="3224462" y="775673"/>
                </a:cubicBezTo>
                <a:cubicBezTo>
                  <a:pt x="3266544" y="890828"/>
                  <a:pt x="3180320" y="1141346"/>
                  <a:pt x="3224462" y="1259204"/>
                </a:cubicBezTo>
                <a:cubicBezTo>
                  <a:pt x="3244263" y="1389309"/>
                  <a:pt x="3136489" y="1512494"/>
                  <a:pt x="2972615" y="1511051"/>
                </a:cubicBezTo>
                <a:cubicBezTo>
                  <a:pt x="2846950" y="1513031"/>
                  <a:pt x="2691982" y="1454164"/>
                  <a:pt x="2428461" y="1511051"/>
                </a:cubicBezTo>
                <a:cubicBezTo>
                  <a:pt x="2164940" y="1567938"/>
                  <a:pt x="2078522" y="1500539"/>
                  <a:pt x="1965931" y="1511051"/>
                </a:cubicBezTo>
                <a:cubicBezTo>
                  <a:pt x="1853340" y="1521563"/>
                  <a:pt x="1605818" y="1503827"/>
                  <a:pt x="1448985" y="1511051"/>
                </a:cubicBezTo>
                <a:cubicBezTo>
                  <a:pt x="1292152" y="1518275"/>
                  <a:pt x="1184317" y="1476842"/>
                  <a:pt x="959247" y="1511051"/>
                </a:cubicBezTo>
                <a:cubicBezTo>
                  <a:pt x="734177" y="1545260"/>
                  <a:pt x="424379" y="1469519"/>
                  <a:pt x="251847" y="1511051"/>
                </a:cubicBezTo>
                <a:cubicBezTo>
                  <a:pt x="118687" y="1524673"/>
                  <a:pt x="18240" y="1431292"/>
                  <a:pt x="0" y="1259204"/>
                </a:cubicBezTo>
                <a:cubicBezTo>
                  <a:pt x="-52385" y="1064051"/>
                  <a:pt x="33428" y="903078"/>
                  <a:pt x="0" y="755526"/>
                </a:cubicBezTo>
                <a:cubicBezTo>
                  <a:pt x="-33428" y="607974"/>
                  <a:pt x="57410" y="366524"/>
                  <a:pt x="0" y="251847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sX0" fmla="*/ 0 w 2026137"/>
              <a:gd name="csY0" fmla="*/ 140875 h 845235"/>
              <a:gd name="csX1" fmla="*/ 140875 w 2026137"/>
              <a:gd name="csY1" fmla="*/ 0 h 845235"/>
              <a:gd name="csX2" fmla="*/ 739781 w 2026137"/>
              <a:gd name="csY2" fmla="*/ 0 h 845235"/>
              <a:gd name="csX3" fmla="*/ 1286356 w 2026137"/>
              <a:gd name="csY3" fmla="*/ 0 h 845235"/>
              <a:gd name="csX4" fmla="*/ 1885262 w 2026137"/>
              <a:gd name="csY4" fmla="*/ 0 h 845235"/>
              <a:gd name="csX5" fmla="*/ 2026137 w 2026137"/>
              <a:gd name="csY5" fmla="*/ 140875 h 845235"/>
              <a:gd name="csX6" fmla="*/ 2026137 w 2026137"/>
              <a:gd name="csY6" fmla="*/ 704360 h 845235"/>
              <a:gd name="csX7" fmla="*/ 1885262 w 2026137"/>
              <a:gd name="csY7" fmla="*/ 845235 h 845235"/>
              <a:gd name="csX8" fmla="*/ 1356131 w 2026137"/>
              <a:gd name="csY8" fmla="*/ 845235 h 845235"/>
              <a:gd name="csX9" fmla="*/ 827001 w 2026137"/>
              <a:gd name="csY9" fmla="*/ 845235 h 845235"/>
              <a:gd name="csX10" fmla="*/ 140875 w 2026137"/>
              <a:gd name="csY10" fmla="*/ 845235 h 845235"/>
              <a:gd name="csX11" fmla="*/ 0 w 2026137"/>
              <a:gd name="csY11" fmla="*/ 704360 h 845235"/>
              <a:gd name="csX12" fmla="*/ 0 w 2026137"/>
              <a:gd name="csY12" fmla="*/ 140875 h 8452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9DC4E7-C085-0BA5-28D6-AA0797BFF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32" y="155951"/>
            <a:ext cx="1418230" cy="14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365</Words>
  <Application>Microsoft Office PowerPoint</Application>
  <PresentationFormat>Widescreen</PresentationFormat>
  <Paragraphs>34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等线</vt:lpstr>
      <vt:lpstr>等线 Light</vt:lpstr>
      <vt:lpstr>微软雅黑</vt:lpstr>
      <vt:lpstr>#9Slide07 IcielCrocante</vt:lpstr>
      <vt:lpstr>#9Slide07 IcielNabila</vt:lpstr>
      <vt:lpstr>Arial</vt:lpstr>
      <vt:lpstr>Bebas Neue</vt:lpstr>
      <vt:lpstr>Calibri</vt:lpstr>
      <vt:lpstr>Calibri Light</vt:lpstr>
      <vt:lpstr>Cambria</vt:lpstr>
      <vt:lpstr>Georgia</vt:lpstr>
      <vt:lpstr>Gloria Hallelujah</vt:lpstr>
      <vt:lpstr>Handlee</vt:lpstr>
      <vt:lpstr>HP001 4 hàng</vt:lpstr>
      <vt:lpstr>Lobster</vt:lpstr>
      <vt:lpstr>Open Sans</vt:lpstr>
      <vt:lpstr>SVN-Genica Pro</vt:lpstr>
      <vt:lpstr>Office 主题​​</vt:lpstr>
      <vt:lpstr>1_Office 主题​​</vt:lpstr>
      <vt:lpstr>1_Simple Light</vt:lpstr>
      <vt:lpstr>1_Office Theme</vt:lpstr>
      <vt:lpstr>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61</cp:revision>
  <dcterms:created xsi:type="dcterms:W3CDTF">2022-07-17T00:36:39Z</dcterms:created>
  <dcterms:modified xsi:type="dcterms:W3CDTF">2025-12-23T18:10:01Z</dcterms:modified>
</cp:coreProperties>
</file>